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262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518"/>
    <a:srgbClr val="EA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38786-D9CE-4BD1-886E-69E9E0EB138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F5BBD8A-441A-46BD-B4E1-4AE94E81D442}">
      <dgm:prSet custT="1"/>
      <dgm:spPr>
        <a:solidFill>
          <a:schemeClr val="accent5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Cross-platform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app development refers to developing software that can run on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multiple devices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A9007-946C-4D3D-BEC5-46C831B01C07}" type="parTrans" cxnId="{AF7701E0-FAAD-4B13-AE04-F2B65151110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567649-C5C0-49BF-A40F-C245F26DF1D9}" type="sibTrans" cxnId="{AF7701E0-FAAD-4B13-AE04-F2B65151110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7BF109-0A38-41AC-8724-7239ADB988B5}">
      <dgm:prSet custT="1"/>
      <dgm:spPr>
        <a:solidFill>
          <a:schemeClr val="accent5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Multi-platform compatibility is a pervasively desirable trait.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73F51-D31E-41FA-B024-E52D348858DB}" type="parTrans" cxnId="{7CA12576-0171-43A6-8757-E95D6696CD5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E90C00-D533-4017-BFA9-09C68270B457}" type="sibTrans" cxnId="{7CA12576-0171-43A6-8757-E95D6696CD5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46B92B-9DBC-47B8-B56F-BCCDAFDEDB85}">
      <dgm:prSet custT="1"/>
      <dgm:spPr>
        <a:solidFill>
          <a:schemeClr val="accent5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Product to be available to as many consumers as possible.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58DF30-DC1A-4081-8FDB-1DEF1987A075}" type="parTrans" cxnId="{10696B1F-F3F1-46A3-9FE6-45496312FAB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C91446-9417-4EDE-A702-65902A7A2ABC}" type="sibTrans" cxnId="{10696B1F-F3F1-46A3-9FE6-45496312FAB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F40A12-3964-41ED-BDAC-348C32AF0F9A}" type="pres">
      <dgm:prSet presAssocID="{B7D38786-D9CE-4BD1-886E-69E9E0EB138B}" presName="linear" presStyleCnt="0">
        <dgm:presLayoutVars>
          <dgm:animLvl val="lvl"/>
          <dgm:resizeHandles val="exact"/>
        </dgm:presLayoutVars>
      </dgm:prSet>
      <dgm:spPr/>
    </dgm:pt>
    <dgm:pt modelId="{4B0C3D32-48D2-466F-A65F-A19C9ECEF7F7}" type="pres">
      <dgm:prSet presAssocID="{BF5BBD8A-441A-46BD-B4E1-4AE94E81D4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DF3DEC-1E5D-4043-8B2A-881D4D9A59EB}" type="pres">
      <dgm:prSet presAssocID="{96567649-C5C0-49BF-A40F-C245F26DF1D9}" presName="spacer" presStyleCnt="0"/>
      <dgm:spPr/>
    </dgm:pt>
    <dgm:pt modelId="{D5E1970D-D4F7-478E-A364-576120DC8FBE}" type="pres">
      <dgm:prSet presAssocID="{447BF109-0A38-41AC-8724-7239ADB9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13DE43-960F-4783-9A5C-787C264776DF}" type="pres">
      <dgm:prSet presAssocID="{D7E90C00-D533-4017-BFA9-09C68270B457}" presName="spacer" presStyleCnt="0"/>
      <dgm:spPr/>
    </dgm:pt>
    <dgm:pt modelId="{740DBCEE-C243-450C-99E8-82A78291226A}" type="pres">
      <dgm:prSet presAssocID="{AD46B92B-9DBC-47B8-B56F-BCCDAFDEDB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152504-A45E-45CB-966E-5BCAEB3F9828}" type="presOf" srcId="{447BF109-0A38-41AC-8724-7239ADB988B5}" destId="{D5E1970D-D4F7-478E-A364-576120DC8FBE}" srcOrd="0" destOrd="0" presId="urn:microsoft.com/office/officeart/2005/8/layout/vList2"/>
    <dgm:cxn modelId="{10696B1F-F3F1-46A3-9FE6-45496312FABA}" srcId="{B7D38786-D9CE-4BD1-886E-69E9E0EB138B}" destId="{AD46B92B-9DBC-47B8-B56F-BCCDAFDEDB85}" srcOrd="2" destOrd="0" parTransId="{9658DF30-DC1A-4081-8FDB-1DEF1987A075}" sibTransId="{CFC91446-9417-4EDE-A702-65902A7A2ABC}"/>
    <dgm:cxn modelId="{7CA12576-0171-43A6-8757-E95D6696CD54}" srcId="{B7D38786-D9CE-4BD1-886E-69E9E0EB138B}" destId="{447BF109-0A38-41AC-8724-7239ADB988B5}" srcOrd="1" destOrd="0" parTransId="{42473F51-D31E-41FA-B024-E52D348858DB}" sibTransId="{D7E90C00-D533-4017-BFA9-09C68270B457}"/>
    <dgm:cxn modelId="{F3CF9CA2-27AD-457E-AB31-52F5A597E20B}" type="presOf" srcId="{BF5BBD8A-441A-46BD-B4E1-4AE94E81D442}" destId="{4B0C3D32-48D2-466F-A65F-A19C9ECEF7F7}" srcOrd="0" destOrd="0" presId="urn:microsoft.com/office/officeart/2005/8/layout/vList2"/>
    <dgm:cxn modelId="{8FC368C7-9068-48DA-8EE9-5BE715B61299}" type="presOf" srcId="{B7D38786-D9CE-4BD1-886E-69E9E0EB138B}" destId="{D4F40A12-3964-41ED-BDAC-348C32AF0F9A}" srcOrd="0" destOrd="0" presId="urn:microsoft.com/office/officeart/2005/8/layout/vList2"/>
    <dgm:cxn modelId="{53600DD1-2A0D-42DA-9310-DDDC92397403}" type="presOf" srcId="{AD46B92B-9DBC-47B8-B56F-BCCDAFDEDB85}" destId="{740DBCEE-C243-450C-99E8-82A78291226A}" srcOrd="0" destOrd="0" presId="urn:microsoft.com/office/officeart/2005/8/layout/vList2"/>
    <dgm:cxn modelId="{AF7701E0-FAAD-4B13-AE04-F2B651511101}" srcId="{B7D38786-D9CE-4BD1-886E-69E9E0EB138B}" destId="{BF5BBD8A-441A-46BD-B4E1-4AE94E81D442}" srcOrd="0" destOrd="0" parTransId="{402A9007-946C-4D3D-BEC5-46C831B01C07}" sibTransId="{96567649-C5C0-49BF-A40F-C245F26DF1D9}"/>
    <dgm:cxn modelId="{99CF54B5-9C55-4EBB-9E8F-309AD330192F}" type="presParOf" srcId="{D4F40A12-3964-41ED-BDAC-348C32AF0F9A}" destId="{4B0C3D32-48D2-466F-A65F-A19C9ECEF7F7}" srcOrd="0" destOrd="0" presId="urn:microsoft.com/office/officeart/2005/8/layout/vList2"/>
    <dgm:cxn modelId="{8FB90556-008B-4CAD-B2ED-C3157BADECC4}" type="presParOf" srcId="{D4F40A12-3964-41ED-BDAC-348C32AF0F9A}" destId="{F0DF3DEC-1E5D-4043-8B2A-881D4D9A59EB}" srcOrd="1" destOrd="0" presId="urn:microsoft.com/office/officeart/2005/8/layout/vList2"/>
    <dgm:cxn modelId="{81B80FB2-2A7F-4CAB-B92E-BFC605B8793D}" type="presParOf" srcId="{D4F40A12-3964-41ED-BDAC-348C32AF0F9A}" destId="{D5E1970D-D4F7-478E-A364-576120DC8FBE}" srcOrd="2" destOrd="0" presId="urn:microsoft.com/office/officeart/2005/8/layout/vList2"/>
    <dgm:cxn modelId="{CC40D721-ECAD-4756-9774-A945C5F8B130}" type="presParOf" srcId="{D4F40A12-3964-41ED-BDAC-348C32AF0F9A}" destId="{FC13DE43-960F-4783-9A5C-787C264776DF}" srcOrd="3" destOrd="0" presId="urn:microsoft.com/office/officeart/2005/8/layout/vList2"/>
    <dgm:cxn modelId="{FFF2CFDA-A763-49B7-A401-028F517363D8}" type="presParOf" srcId="{D4F40A12-3964-41ED-BDAC-348C32AF0F9A}" destId="{740DBCEE-C243-450C-99E8-82A7829122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D97B4-0015-4F6A-94BE-5FA11EF4EBD4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1FD2F2D-C4D1-4119-B6C1-BC4766F5B7A7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Mobile App for Multiple Platforms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A66D4A-967F-4455-8081-C6EAD137E352}" type="parTrans" cxnId="{A6C630FA-D7D3-4221-9774-6B164997EFD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0F6352-F4B1-4074-8239-C1F5B7B4C33A}" type="sibTrans" cxnId="{A6C630FA-D7D3-4221-9774-6B164997EFD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D40CF-736F-4D12-8265-CE0FDDACD9DB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Reduced Development Cost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54F3B-8E11-44CD-94CF-AF0E225FE12B}" type="parTrans" cxnId="{795B2024-7D9D-4EF1-82E0-1B52809DDA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E09770-E27D-4E7C-ADE0-327375E7344C}" type="sibTrans" cxnId="{795B2024-7D9D-4EF1-82E0-1B52809DDA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544E1-F4B1-4C94-96BB-DF8FBED9936C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Agile Development Process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D67BBA-5F32-4111-B5FB-D3FF6716D610}" type="parTrans" cxnId="{100F80B9-5176-4EAB-860A-8ADC667CD55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C75402-901E-40EB-961D-62B068CEEA01}" type="sibTrans" cxnId="{100F80B9-5176-4EAB-860A-8ADC667CD55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8388C8-8D66-482D-9F43-1DFCB85E4B3D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Simpler Code Maintenance &amp; Usability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4CB39-AB66-428A-86F7-38B11354E957}" type="parTrans" cxnId="{D74356A6-21D6-463F-B689-8263FBA89AA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29A956-908B-4B9F-9A4C-8C4ACF734FF6}" type="sibTrans" cxnId="{D74356A6-21D6-463F-B689-8263FBA89AA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F0FC69-0DF8-4426-8768-22D12CD9D855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Easy Cloud Integration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7E6B9A-187C-4E23-8893-8EC26E9945CF}" type="parTrans" cxnId="{40D8A075-3C10-4B0A-9B9F-2DBC0B06A3B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B524E-C22B-4125-9DAA-F9DA47C57728}" type="sibTrans" cxnId="{40D8A075-3C10-4B0A-9B9F-2DBC0B06A3B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41571-9E8B-4265-9533-FF638F6111B5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Faster Time-to-Market and Customize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7DE79A-02E0-4CD1-AD99-2FB1E9AE441F}" type="parTrans" cxnId="{07D88309-E984-4B45-A0EE-59E9EF02F63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F035CE-2316-4C39-BD30-DF8ED45E6443}" type="sibTrans" cxnId="{07D88309-E984-4B45-A0EE-59E9EF02F63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28BA4D-40B6-4265-B2DA-B7FD92BDE449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rgbClr val="DA9518"/>
          </a:solidFill>
        </a:ln>
      </dgm:spPr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Uniform Design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CE5EAB-87B9-4A0F-9148-1219C29B5021}" type="parTrans" cxnId="{547AC64E-A6DA-4FE8-8E59-02FB3DF8EA1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56511-10D7-490F-8A7C-B1BFE5A56B77}" type="sibTrans" cxnId="{547AC64E-A6DA-4FE8-8E59-02FB3DF8EA1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93AD78-7A55-4DA0-8B31-822D81A49E44}" type="pres">
      <dgm:prSet presAssocID="{C4CD97B4-0015-4F6A-94BE-5FA11EF4EBD4}" presName="linear" presStyleCnt="0">
        <dgm:presLayoutVars>
          <dgm:animLvl val="lvl"/>
          <dgm:resizeHandles val="exact"/>
        </dgm:presLayoutVars>
      </dgm:prSet>
      <dgm:spPr/>
    </dgm:pt>
    <dgm:pt modelId="{ECDBBC47-24EF-4A97-8718-CB14D1E9FA9A}" type="pres">
      <dgm:prSet presAssocID="{D1FD2F2D-C4D1-4119-B6C1-BC4766F5B7A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7F63E24-BCF9-4980-AEB0-4F0989FE64A9}" type="pres">
      <dgm:prSet presAssocID="{BB0F6352-F4B1-4074-8239-C1F5B7B4C33A}" presName="spacer" presStyleCnt="0"/>
      <dgm:spPr/>
    </dgm:pt>
    <dgm:pt modelId="{F9DE87E7-C511-44C8-8AF5-2E781959D80D}" type="pres">
      <dgm:prSet presAssocID="{D24D40CF-736F-4D12-8265-CE0FDDACD9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B280BE-625B-4C2D-ABAC-3A1C78765518}" type="pres">
      <dgm:prSet presAssocID="{7CE09770-E27D-4E7C-ADE0-327375E7344C}" presName="spacer" presStyleCnt="0"/>
      <dgm:spPr/>
    </dgm:pt>
    <dgm:pt modelId="{816A4964-F564-40C5-B344-CF5ADF4AD75E}" type="pres">
      <dgm:prSet presAssocID="{3FF544E1-F4B1-4C94-96BB-DF8FBED99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88CAEB1-AEEC-4F53-B314-4362201890B3}" type="pres">
      <dgm:prSet presAssocID="{28C75402-901E-40EB-961D-62B068CEEA01}" presName="spacer" presStyleCnt="0"/>
      <dgm:spPr/>
    </dgm:pt>
    <dgm:pt modelId="{92BE501B-F1E7-4766-8CCB-5C29AD252B56}" type="pres">
      <dgm:prSet presAssocID="{C78388C8-8D66-482D-9F43-1DFCB85E4B3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D90559E-EC19-4313-9789-FA975311457B}" type="pres">
      <dgm:prSet presAssocID="{A829A956-908B-4B9F-9A4C-8C4ACF734FF6}" presName="spacer" presStyleCnt="0"/>
      <dgm:spPr/>
    </dgm:pt>
    <dgm:pt modelId="{F8D2952A-28B4-46F2-AF97-02D165F6D921}" type="pres">
      <dgm:prSet presAssocID="{D7F0FC69-0DF8-4426-8768-22D12CD9D85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4CB6FE-0CD2-43F8-A4EA-E2F53E5DFF6F}" type="pres">
      <dgm:prSet presAssocID="{254B524E-C22B-4125-9DAA-F9DA47C57728}" presName="spacer" presStyleCnt="0"/>
      <dgm:spPr/>
    </dgm:pt>
    <dgm:pt modelId="{9C658109-949A-4D2E-9E41-A6A66214C45E}" type="pres">
      <dgm:prSet presAssocID="{1EF41571-9E8B-4265-9533-FF638F6111B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2DE986-0DD4-44B1-8659-B44F9EDA8BFE}" type="pres">
      <dgm:prSet presAssocID="{CCF035CE-2316-4C39-BD30-DF8ED45E6443}" presName="spacer" presStyleCnt="0"/>
      <dgm:spPr/>
    </dgm:pt>
    <dgm:pt modelId="{5C466A49-DE04-401B-9231-4B41D25E90CF}" type="pres">
      <dgm:prSet presAssocID="{1828BA4D-40B6-4265-B2DA-B7FD92BDE44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7D88309-E984-4B45-A0EE-59E9EF02F633}" srcId="{C4CD97B4-0015-4F6A-94BE-5FA11EF4EBD4}" destId="{1EF41571-9E8B-4265-9533-FF638F6111B5}" srcOrd="5" destOrd="0" parTransId="{987DE79A-02E0-4CD1-AD99-2FB1E9AE441F}" sibTransId="{CCF035CE-2316-4C39-BD30-DF8ED45E6443}"/>
    <dgm:cxn modelId="{90C6971F-1FDC-47C7-B4B3-E4489AAE6D7C}" type="presOf" srcId="{C78388C8-8D66-482D-9F43-1DFCB85E4B3D}" destId="{92BE501B-F1E7-4766-8CCB-5C29AD252B56}" srcOrd="0" destOrd="0" presId="urn:microsoft.com/office/officeart/2005/8/layout/vList2"/>
    <dgm:cxn modelId="{795B2024-7D9D-4EF1-82E0-1B52809DDAFE}" srcId="{C4CD97B4-0015-4F6A-94BE-5FA11EF4EBD4}" destId="{D24D40CF-736F-4D12-8265-CE0FDDACD9DB}" srcOrd="1" destOrd="0" parTransId="{3AC54F3B-8E11-44CD-94CF-AF0E225FE12B}" sibTransId="{7CE09770-E27D-4E7C-ADE0-327375E7344C}"/>
    <dgm:cxn modelId="{04298C34-AC1E-44FE-B8A6-8908B3D177A7}" type="presOf" srcId="{C4CD97B4-0015-4F6A-94BE-5FA11EF4EBD4}" destId="{2793AD78-7A55-4DA0-8B31-822D81A49E44}" srcOrd="0" destOrd="0" presId="urn:microsoft.com/office/officeart/2005/8/layout/vList2"/>
    <dgm:cxn modelId="{ABF3CF38-D88A-4355-9696-73C7BF8DF390}" type="presOf" srcId="{1828BA4D-40B6-4265-B2DA-B7FD92BDE449}" destId="{5C466A49-DE04-401B-9231-4B41D25E90CF}" srcOrd="0" destOrd="0" presId="urn:microsoft.com/office/officeart/2005/8/layout/vList2"/>
    <dgm:cxn modelId="{62B9224C-2BAD-47F0-B0C1-A69AA2BD4F3C}" type="presOf" srcId="{1EF41571-9E8B-4265-9533-FF638F6111B5}" destId="{9C658109-949A-4D2E-9E41-A6A66214C45E}" srcOrd="0" destOrd="0" presId="urn:microsoft.com/office/officeart/2005/8/layout/vList2"/>
    <dgm:cxn modelId="{547AC64E-A6DA-4FE8-8E59-02FB3DF8EA11}" srcId="{C4CD97B4-0015-4F6A-94BE-5FA11EF4EBD4}" destId="{1828BA4D-40B6-4265-B2DA-B7FD92BDE449}" srcOrd="6" destOrd="0" parTransId="{C1CE5EAB-87B9-4A0F-9148-1219C29B5021}" sibTransId="{03556511-10D7-490F-8A7C-B1BFE5A56B77}"/>
    <dgm:cxn modelId="{FD856870-93A7-4EC0-92BB-7DE7B934FD73}" type="presOf" srcId="{D1FD2F2D-C4D1-4119-B6C1-BC4766F5B7A7}" destId="{ECDBBC47-24EF-4A97-8718-CB14D1E9FA9A}" srcOrd="0" destOrd="0" presId="urn:microsoft.com/office/officeart/2005/8/layout/vList2"/>
    <dgm:cxn modelId="{B42E6852-3FAC-4971-A013-88182C34C29F}" type="presOf" srcId="{D24D40CF-736F-4D12-8265-CE0FDDACD9DB}" destId="{F9DE87E7-C511-44C8-8AF5-2E781959D80D}" srcOrd="0" destOrd="0" presId="urn:microsoft.com/office/officeart/2005/8/layout/vList2"/>
    <dgm:cxn modelId="{40D8A075-3C10-4B0A-9B9F-2DBC0B06A3B9}" srcId="{C4CD97B4-0015-4F6A-94BE-5FA11EF4EBD4}" destId="{D7F0FC69-0DF8-4426-8768-22D12CD9D855}" srcOrd="4" destOrd="0" parTransId="{8B7E6B9A-187C-4E23-8893-8EC26E9945CF}" sibTransId="{254B524E-C22B-4125-9DAA-F9DA47C57728}"/>
    <dgm:cxn modelId="{D74356A6-21D6-463F-B689-8263FBA89AAA}" srcId="{C4CD97B4-0015-4F6A-94BE-5FA11EF4EBD4}" destId="{C78388C8-8D66-482D-9F43-1DFCB85E4B3D}" srcOrd="3" destOrd="0" parTransId="{FB64CB39-AB66-428A-86F7-38B11354E957}" sibTransId="{A829A956-908B-4B9F-9A4C-8C4ACF734FF6}"/>
    <dgm:cxn modelId="{100F80B9-5176-4EAB-860A-8ADC667CD559}" srcId="{C4CD97B4-0015-4F6A-94BE-5FA11EF4EBD4}" destId="{3FF544E1-F4B1-4C94-96BB-DF8FBED9936C}" srcOrd="2" destOrd="0" parTransId="{71D67BBA-5F32-4111-B5FB-D3FF6716D610}" sibTransId="{28C75402-901E-40EB-961D-62B068CEEA01}"/>
    <dgm:cxn modelId="{53F719D6-B515-4F13-B307-0FC9DE27FC47}" type="presOf" srcId="{3FF544E1-F4B1-4C94-96BB-DF8FBED9936C}" destId="{816A4964-F564-40C5-B344-CF5ADF4AD75E}" srcOrd="0" destOrd="0" presId="urn:microsoft.com/office/officeart/2005/8/layout/vList2"/>
    <dgm:cxn modelId="{622CDFE4-94BA-4A17-B578-8209CC6C8FE3}" type="presOf" srcId="{D7F0FC69-0DF8-4426-8768-22D12CD9D855}" destId="{F8D2952A-28B4-46F2-AF97-02D165F6D921}" srcOrd="0" destOrd="0" presId="urn:microsoft.com/office/officeart/2005/8/layout/vList2"/>
    <dgm:cxn modelId="{A6C630FA-D7D3-4221-9774-6B164997EFD4}" srcId="{C4CD97B4-0015-4F6A-94BE-5FA11EF4EBD4}" destId="{D1FD2F2D-C4D1-4119-B6C1-BC4766F5B7A7}" srcOrd="0" destOrd="0" parTransId="{B3A66D4A-967F-4455-8081-C6EAD137E352}" sibTransId="{BB0F6352-F4B1-4074-8239-C1F5B7B4C33A}"/>
    <dgm:cxn modelId="{55692E35-D218-4B11-B990-372CCAC71A01}" type="presParOf" srcId="{2793AD78-7A55-4DA0-8B31-822D81A49E44}" destId="{ECDBBC47-24EF-4A97-8718-CB14D1E9FA9A}" srcOrd="0" destOrd="0" presId="urn:microsoft.com/office/officeart/2005/8/layout/vList2"/>
    <dgm:cxn modelId="{6758BD6A-6200-4663-93F4-6FA5002009C5}" type="presParOf" srcId="{2793AD78-7A55-4DA0-8B31-822D81A49E44}" destId="{67F63E24-BCF9-4980-AEB0-4F0989FE64A9}" srcOrd="1" destOrd="0" presId="urn:microsoft.com/office/officeart/2005/8/layout/vList2"/>
    <dgm:cxn modelId="{C37C40B2-99E9-4D2D-97CB-85DAE6D96616}" type="presParOf" srcId="{2793AD78-7A55-4DA0-8B31-822D81A49E44}" destId="{F9DE87E7-C511-44C8-8AF5-2E781959D80D}" srcOrd="2" destOrd="0" presId="urn:microsoft.com/office/officeart/2005/8/layout/vList2"/>
    <dgm:cxn modelId="{1E5EB4DB-5388-4DD1-B650-2C6ACC44F0B9}" type="presParOf" srcId="{2793AD78-7A55-4DA0-8B31-822D81A49E44}" destId="{F3B280BE-625B-4C2D-ABAC-3A1C78765518}" srcOrd="3" destOrd="0" presId="urn:microsoft.com/office/officeart/2005/8/layout/vList2"/>
    <dgm:cxn modelId="{052B3F7D-529D-4DA5-96D4-3EE38BD9E6B2}" type="presParOf" srcId="{2793AD78-7A55-4DA0-8B31-822D81A49E44}" destId="{816A4964-F564-40C5-B344-CF5ADF4AD75E}" srcOrd="4" destOrd="0" presId="urn:microsoft.com/office/officeart/2005/8/layout/vList2"/>
    <dgm:cxn modelId="{631A4E96-F64D-4605-8787-D41E052D0AB6}" type="presParOf" srcId="{2793AD78-7A55-4DA0-8B31-822D81A49E44}" destId="{888CAEB1-AEEC-4F53-B314-4362201890B3}" srcOrd="5" destOrd="0" presId="urn:microsoft.com/office/officeart/2005/8/layout/vList2"/>
    <dgm:cxn modelId="{9372363E-CF4C-40B8-9FCB-37A10E838B62}" type="presParOf" srcId="{2793AD78-7A55-4DA0-8B31-822D81A49E44}" destId="{92BE501B-F1E7-4766-8CCB-5C29AD252B56}" srcOrd="6" destOrd="0" presId="urn:microsoft.com/office/officeart/2005/8/layout/vList2"/>
    <dgm:cxn modelId="{C13AFEAF-DF98-4F2C-BBCD-A2CF6601607E}" type="presParOf" srcId="{2793AD78-7A55-4DA0-8B31-822D81A49E44}" destId="{1D90559E-EC19-4313-9789-FA975311457B}" srcOrd="7" destOrd="0" presId="urn:microsoft.com/office/officeart/2005/8/layout/vList2"/>
    <dgm:cxn modelId="{1313BEF0-74FA-4469-B5E7-BF762BF126FA}" type="presParOf" srcId="{2793AD78-7A55-4DA0-8B31-822D81A49E44}" destId="{F8D2952A-28B4-46F2-AF97-02D165F6D921}" srcOrd="8" destOrd="0" presId="urn:microsoft.com/office/officeart/2005/8/layout/vList2"/>
    <dgm:cxn modelId="{F6C3B6A3-544D-4A91-B4F1-5AC113F8BE0A}" type="presParOf" srcId="{2793AD78-7A55-4DA0-8B31-822D81A49E44}" destId="{0A4CB6FE-0CD2-43F8-A4EA-E2F53E5DFF6F}" srcOrd="9" destOrd="0" presId="urn:microsoft.com/office/officeart/2005/8/layout/vList2"/>
    <dgm:cxn modelId="{07868E70-7C25-4150-86CC-CD730AA14C8B}" type="presParOf" srcId="{2793AD78-7A55-4DA0-8B31-822D81A49E44}" destId="{9C658109-949A-4D2E-9E41-A6A66214C45E}" srcOrd="10" destOrd="0" presId="urn:microsoft.com/office/officeart/2005/8/layout/vList2"/>
    <dgm:cxn modelId="{FFAE9E47-42C9-42CD-943F-3A0B63DE34E2}" type="presParOf" srcId="{2793AD78-7A55-4DA0-8B31-822D81A49E44}" destId="{FC2DE986-0DD4-44B1-8659-B44F9EDA8BFE}" srcOrd="11" destOrd="0" presId="urn:microsoft.com/office/officeart/2005/8/layout/vList2"/>
    <dgm:cxn modelId="{793E1AF0-EC2B-4EC4-8483-AAFBB1882203}" type="presParOf" srcId="{2793AD78-7A55-4DA0-8B31-822D81A49E44}" destId="{5C466A49-DE04-401B-9231-4B41D25E90C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45906-29B4-4247-8A1B-D88407B256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3381660-462A-45C0-A990-6FF3E586644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	 Xamarin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CDF6C2-F207-441D-9DA3-104D33433A35}" type="parTrans" cxnId="{CD369463-5F12-458A-9607-974F5276DA3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E8DF3A-330C-4443-BABE-4C351E681463}" type="sibTrans" cxnId="{CD369463-5F12-458A-9607-974F5276DA3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87C5F9-711B-4805-A5EE-C1334A9F9C1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	 React Native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CF2793-1976-4645-B9DE-1E6BB0F4CC58}" type="parTrans" cxnId="{41548C22-2681-43F8-BCEE-64165281EB1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5468D8-F3F6-4599-AD81-849DF408D1B3}" type="sibTrans" cxnId="{41548C22-2681-43F8-BCEE-64165281EB1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FFCF3A-0760-45C7-9C57-F6BB9172B94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	 Flutter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ED55F-C9B1-4FFA-B387-2F058F985A12}" type="parTrans" cxnId="{A8AD45A2-BEEC-4189-B64F-D03FAD77484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73E991-5AAB-46D2-B2F6-2280545D54EB}" type="sibTrans" cxnId="{A8AD45A2-BEEC-4189-B64F-D03FAD77484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7D99E9-6F12-49E4-89BB-2ACF382A4D9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	 Cordova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84EF74-D5AD-403F-81E0-EEEFE536D138}" type="parTrans" cxnId="{1010326A-400D-40B0-90FE-646DAC7910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ABA12-6C25-4B46-81D6-12FC30A78CF2}" type="sibTrans" cxnId="{1010326A-400D-40B0-90FE-646DAC7910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C9DD07-9902-475E-A8DD-A83F9CDBC25C}" type="pres">
      <dgm:prSet presAssocID="{CC945906-29B4-4247-8A1B-D88407B256E3}" presName="linear" presStyleCnt="0">
        <dgm:presLayoutVars>
          <dgm:animLvl val="lvl"/>
          <dgm:resizeHandles val="exact"/>
        </dgm:presLayoutVars>
      </dgm:prSet>
      <dgm:spPr/>
    </dgm:pt>
    <dgm:pt modelId="{37AAF28F-925A-44A4-B2F3-D01D06CCDC94}" type="pres">
      <dgm:prSet presAssocID="{53381660-462A-45C0-A990-6FF3E58664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2167BA-2232-410B-A77D-3EC2C99F6591}" type="pres">
      <dgm:prSet presAssocID="{E5E8DF3A-330C-4443-BABE-4C351E681463}" presName="spacer" presStyleCnt="0"/>
      <dgm:spPr/>
    </dgm:pt>
    <dgm:pt modelId="{29282B6F-6DAB-4CA8-BD5B-FE505AEC0917}" type="pres">
      <dgm:prSet presAssocID="{8187C5F9-711B-4805-A5EE-C1334A9F9C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E880C4-178F-4C10-BA91-09A0EC3B4B59}" type="pres">
      <dgm:prSet presAssocID="{CE5468D8-F3F6-4599-AD81-849DF408D1B3}" presName="spacer" presStyleCnt="0"/>
      <dgm:spPr/>
    </dgm:pt>
    <dgm:pt modelId="{E0D7A813-FE1E-4457-A558-C587579B34BB}" type="pres">
      <dgm:prSet presAssocID="{7AFFCF3A-0760-45C7-9C57-F6BB9172B9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656055-995A-4475-B2D4-58575781269A}" type="pres">
      <dgm:prSet presAssocID="{3773E991-5AAB-46D2-B2F6-2280545D54EB}" presName="spacer" presStyleCnt="0"/>
      <dgm:spPr/>
    </dgm:pt>
    <dgm:pt modelId="{D3EA0D92-0C12-46BA-8E45-7A05A9AB66B3}" type="pres">
      <dgm:prSet presAssocID="{FE7D99E9-6F12-49E4-89BB-2ACF382A4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75220B-F2CC-47D1-BA88-BFDF0EEEEB84}" type="presOf" srcId="{7AFFCF3A-0760-45C7-9C57-F6BB9172B942}" destId="{E0D7A813-FE1E-4457-A558-C587579B34BB}" srcOrd="0" destOrd="0" presId="urn:microsoft.com/office/officeart/2005/8/layout/vList2"/>
    <dgm:cxn modelId="{41548C22-2681-43F8-BCEE-64165281EB19}" srcId="{CC945906-29B4-4247-8A1B-D88407B256E3}" destId="{8187C5F9-711B-4805-A5EE-C1334A9F9C19}" srcOrd="1" destOrd="0" parTransId="{60CF2793-1976-4645-B9DE-1E6BB0F4CC58}" sibTransId="{CE5468D8-F3F6-4599-AD81-849DF408D1B3}"/>
    <dgm:cxn modelId="{CD369463-5F12-458A-9607-974F5276DA39}" srcId="{CC945906-29B4-4247-8A1B-D88407B256E3}" destId="{53381660-462A-45C0-A990-6FF3E586644B}" srcOrd="0" destOrd="0" parTransId="{53CDF6C2-F207-441D-9DA3-104D33433A35}" sibTransId="{E5E8DF3A-330C-4443-BABE-4C351E681463}"/>
    <dgm:cxn modelId="{8F812944-C4FA-48F1-8CD6-3CC623B22320}" type="presOf" srcId="{FE7D99E9-6F12-49E4-89BB-2ACF382A4D9B}" destId="{D3EA0D92-0C12-46BA-8E45-7A05A9AB66B3}" srcOrd="0" destOrd="0" presId="urn:microsoft.com/office/officeart/2005/8/layout/vList2"/>
    <dgm:cxn modelId="{1010326A-400D-40B0-90FE-646DAC791098}" srcId="{CC945906-29B4-4247-8A1B-D88407B256E3}" destId="{FE7D99E9-6F12-49E4-89BB-2ACF382A4D9B}" srcOrd="3" destOrd="0" parTransId="{3384EF74-D5AD-403F-81E0-EEEFE536D138}" sibTransId="{129ABA12-6C25-4B46-81D6-12FC30A78CF2}"/>
    <dgm:cxn modelId="{8A96CB6D-F166-4EDF-B3C5-5E0835A7C3FB}" type="presOf" srcId="{CC945906-29B4-4247-8A1B-D88407B256E3}" destId="{50C9DD07-9902-475E-A8DD-A83F9CDBC25C}" srcOrd="0" destOrd="0" presId="urn:microsoft.com/office/officeart/2005/8/layout/vList2"/>
    <dgm:cxn modelId="{A8AD45A2-BEEC-4189-B64F-D03FAD774843}" srcId="{CC945906-29B4-4247-8A1B-D88407B256E3}" destId="{7AFFCF3A-0760-45C7-9C57-F6BB9172B942}" srcOrd="2" destOrd="0" parTransId="{ADEED55F-C9B1-4FFA-B387-2F058F985A12}" sibTransId="{3773E991-5AAB-46D2-B2F6-2280545D54EB}"/>
    <dgm:cxn modelId="{63B07AA5-BD10-41A7-89D8-19A9A55DBA72}" type="presOf" srcId="{53381660-462A-45C0-A990-6FF3E586644B}" destId="{37AAF28F-925A-44A4-B2F3-D01D06CCDC94}" srcOrd="0" destOrd="0" presId="urn:microsoft.com/office/officeart/2005/8/layout/vList2"/>
    <dgm:cxn modelId="{F1EFD4DD-AFA0-4B34-8494-EDB020300908}" type="presOf" srcId="{8187C5F9-711B-4805-A5EE-C1334A9F9C19}" destId="{29282B6F-6DAB-4CA8-BD5B-FE505AEC0917}" srcOrd="0" destOrd="0" presId="urn:microsoft.com/office/officeart/2005/8/layout/vList2"/>
    <dgm:cxn modelId="{B18E384B-C700-4E25-85CF-0243C5F6D9E5}" type="presParOf" srcId="{50C9DD07-9902-475E-A8DD-A83F9CDBC25C}" destId="{37AAF28F-925A-44A4-B2F3-D01D06CCDC94}" srcOrd="0" destOrd="0" presId="urn:microsoft.com/office/officeart/2005/8/layout/vList2"/>
    <dgm:cxn modelId="{E21C6B4E-4155-4E4D-8445-0A631647713E}" type="presParOf" srcId="{50C9DD07-9902-475E-A8DD-A83F9CDBC25C}" destId="{5F2167BA-2232-410B-A77D-3EC2C99F6591}" srcOrd="1" destOrd="0" presId="urn:microsoft.com/office/officeart/2005/8/layout/vList2"/>
    <dgm:cxn modelId="{59D2374B-A381-491A-B4F7-7C32A6B90565}" type="presParOf" srcId="{50C9DD07-9902-475E-A8DD-A83F9CDBC25C}" destId="{29282B6F-6DAB-4CA8-BD5B-FE505AEC0917}" srcOrd="2" destOrd="0" presId="urn:microsoft.com/office/officeart/2005/8/layout/vList2"/>
    <dgm:cxn modelId="{3A1BCB3D-AD59-4F35-9D5B-3F43D7A31C24}" type="presParOf" srcId="{50C9DD07-9902-475E-A8DD-A83F9CDBC25C}" destId="{F4E880C4-178F-4C10-BA91-09A0EC3B4B59}" srcOrd="3" destOrd="0" presId="urn:microsoft.com/office/officeart/2005/8/layout/vList2"/>
    <dgm:cxn modelId="{881076EF-1A04-4AF1-B454-E9BEA27AFE80}" type="presParOf" srcId="{50C9DD07-9902-475E-A8DD-A83F9CDBC25C}" destId="{E0D7A813-FE1E-4457-A558-C587579B34BB}" srcOrd="4" destOrd="0" presId="urn:microsoft.com/office/officeart/2005/8/layout/vList2"/>
    <dgm:cxn modelId="{5D4EB736-7E47-4D9F-BC5D-FC7419B2572F}" type="presParOf" srcId="{50C9DD07-9902-475E-A8DD-A83F9CDBC25C}" destId="{52656055-995A-4475-B2D4-58575781269A}" srcOrd="5" destOrd="0" presId="urn:microsoft.com/office/officeart/2005/8/layout/vList2"/>
    <dgm:cxn modelId="{87532E58-A4D0-4499-A38E-72FF8962BC4D}" type="presParOf" srcId="{50C9DD07-9902-475E-A8DD-A83F9CDBC25C}" destId="{D3EA0D92-0C12-46BA-8E45-7A05A9AB66B3}" srcOrd="6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25E0D-68F4-430E-BAB5-9AB86C32EFB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D915D73-41E3-429F-90EB-970F9997E1F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Native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is a great technology that allows us to write natively rendered</a:t>
          </a:r>
          <a:r>
            <a:rPr lang="en-US" sz="18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iOS</a:t>
          </a:r>
          <a:r>
            <a:rPr lang="en-US" sz="18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Android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apps using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EA367-CEE6-4B71-A568-D5BAB5C69D35}" type="parTrans" cxnId="{9EB491DA-CD3B-4486-9B5B-4DEBB21D9D9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19FEC5-DF49-46C3-A9BE-B263CDFB7386}" type="sibTrans" cxnId="{9EB491DA-CD3B-4486-9B5B-4DEBB21D9D9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90859-979D-4646-B29C-B4DD38828A4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The idea behind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Native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is to combine two separate pieces,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 code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, and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Native code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, and make them work together.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EF9A2E-B9D5-497A-829D-7EC187375427}" type="parTrans" cxnId="{884592A7-F751-40D9-8E60-C5DFFAFCBD8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EC6B1-7071-4713-BC6F-7032FFCA7DAD}" type="sibTrans" cxnId="{884592A7-F751-40D9-8E60-C5DFFAFCBD8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38298D-DEF9-4F7C-A683-00EEEFE0E91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Native code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will be executed directly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on the device </a:t>
          </a:r>
          <a:endParaRPr lang="en-IN" sz="1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448297-DD45-4503-B268-6036358DC2E8}" type="parTrans" cxnId="{EDBEF118-6545-4C9E-B676-26084BE403C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9939C8-1102-4D65-B3C9-25F08335F673}" type="sibTrans" cxnId="{EDBEF118-6545-4C9E-B676-26084BE403C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66039F-6C30-410E-8F97-0C5CEE02AE9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needs a virtual machine to run 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E903-53D6-4BDD-9401-E901E7E01C24}" type="parTrans" cxnId="{D1C97B20-455F-416E-9889-4399E8197F6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E98C89-3983-4081-914D-FBA469141C6E}" type="sibTrans" cxnId="{D1C97B20-455F-416E-9889-4399E8197F6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C90302-CD9C-49DD-8B08-0D3F79D57D58}" type="pres">
      <dgm:prSet presAssocID="{5CE25E0D-68F4-430E-BAB5-9AB86C32EFBD}" presName="linear" presStyleCnt="0">
        <dgm:presLayoutVars>
          <dgm:animLvl val="lvl"/>
          <dgm:resizeHandles val="exact"/>
        </dgm:presLayoutVars>
      </dgm:prSet>
      <dgm:spPr/>
    </dgm:pt>
    <dgm:pt modelId="{844F58B6-CFB0-495A-8083-35F5AA733503}" type="pres">
      <dgm:prSet presAssocID="{0D915D73-41E3-429F-90EB-970F9997E1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57D04F-E3A0-405D-BE6B-7B5406CB3A3D}" type="pres">
      <dgm:prSet presAssocID="{7D19FEC5-DF49-46C3-A9BE-B263CDFB7386}" presName="spacer" presStyleCnt="0"/>
      <dgm:spPr/>
    </dgm:pt>
    <dgm:pt modelId="{52B1CAEB-09A1-490F-8663-D839A13DF511}" type="pres">
      <dgm:prSet presAssocID="{1FF90859-979D-4646-B29C-B4DD38828A43}" presName="parentText" presStyleLbl="node1" presStyleIdx="1" presStyleCnt="4" custLinFactNeighborY="-34472">
        <dgm:presLayoutVars>
          <dgm:chMax val="0"/>
          <dgm:bulletEnabled val="1"/>
        </dgm:presLayoutVars>
      </dgm:prSet>
      <dgm:spPr/>
    </dgm:pt>
    <dgm:pt modelId="{22ACBC2C-5DAF-458C-A2C3-800F0BCE869E}" type="pres">
      <dgm:prSet presAssocID="{B08EC6B1-7071-4713-BC6F-7032FFCA7DAD}" presName="spacer" presStyleCnt="0"/>
      <dgm:spPr/>
    </dgm:pt>
    <dgm:pt modelId="{162AA13B-91BA-4C1A-9831-9FD83BE2326E}" type="pres">
      <dgm:prSet presAssocID="{B538298D-DEF9-4F7C-A683-00EEEFE0E916}" presName="parentText" presStyleLbl="node1" presStyleIdx="2" presStyleCnt="4" custScaleY="57104" custLinFactNeighborY="-64635">
        <dgm:presLayoutVars>
          <dgm:chMax val="0"/>
          <dgm:bulletEnabled val="1"/>
        </dgm:presLayoutVars>
      </dgm:prSet>
      <dgm:spPr/>
    </dgm:pt>
    <dgm:pt modelId="{A7D85949-47C6-48EE-8EA7-BA78DC2DDA09}" type="pres">
      <dgm:prSet presAssocID="{6C9939C8-1102-4D65-B3C9-25F08335F673}" presName="spacer" presStyleCnt="0"/>
      <dgm:spPr/>
    </dgm:pt>
    <dgm:pt modelId="{1678DEBE-5E19-448C-9B37-270DC94C0DC8}" type="pres">
      <dgm:prSet presAssocID="{3E66039F-6C30-410E-8F97-0C5CEE02AE92}" presName="parentText" presStyleLbl="node1" presStyleIdx="3" presStyleCnt="4" custScaleY="55928" custLinFactNeighborY="-90489">
        <dgm:presLayoutVars>
          <dgm:chMax val="0"/>
          <dgm:bulletEnabled val="1"/>
        </dgm:presLayoutVars>
      </dgm:prSet>
      <dgm:spPr/>
    </dgm:pt>
  </dgm:ptLst>
  <dgm:cxnLst>
    <dgm:cxn modelId="{EDBEF118-6545-4C9E-B676-26084BE403CE}" srcId="{5CE25E0D-68F4-430E-BAB5-9AB86C32EFBD}" destId="{B538298D-DEF9-4F7C-A683-00EEEFE0E916}" srcOrd="2" destOrd="0" parTransId="{92448297-DD45-4503-B268-6036358DC2E8}" sibTransId="{6C9939C8-1102-4D65-B3C9-25F08335F673}"/>
    <dgm:cxn modelId="{D1C97B20-455F-416E-9889-4399E8197F6A}" srcId="{5CE25E0D-68F4-430E-BAB5-9AB86C32EFBD}" destId="{3E66039F-6C30-410E-8F97-0C5CEE02AE92}" srcOrd="3" destOrd="0" parTransId="{1F2EE903-53D6-4BDD-9401-E901E7E01C24}" sibTransId="{30E98C89-3983-4081-914D-FBA469141C6E}"/>
    <dgm:cxn modelId="{55EAC62A-C3AA-44B0-83F1-7B6FD2464BCF}" type="presOf" srcId="{1FF90859-979D-4646-B29C-B4DD38828A43}" destId="{52B1CAEB-09A1-490F-8663-D839A13DF511}" srcOrd="0" destOrd="0" presId="urn:microsoft.com/office/officeart/2005/8/layout/vList2"/>
    <dgm:cxn modelId="{E1F1E47B-C0D2-4AAE-AD8B-354211A09DA2}" type="presOf" srcId="{5CE25E0D-68F4-430E-BAB5-9AB86C32EFBD}" destId="{30C90302-CD9C-49DD-8B08-0D3F79D57D58}" srcOrd="0" destOrd="0" presId="urn:microsoft.com/office/officeart/2005/8/layout/vList2"/>
    <dgm:cxn modelId="{309E5387-7CF5-486E-8553-5B14EA7C993F}" type="presOf" srcId="{3E66039F-6C30-410E-8F97-0C5CEE02AE92}" destId="{1678DEBE-5E19-448C-9B37-270DC94C0DC8}" srcOrd="0" destOrd="0" presId="urn:microsoft.com/office/officeart/2005/8/layout/vList2"/>
    <dgm:cxn modelId="{884592A7-F751-40D9-8E60-C5DFFAFCBD8B}" srcId="{5CE25E0D-68F4-430E-BAB5-9AB86C32EFBD}" destId="{1FF90859-979D-4646-B29C-B4DD38828A43}" srcOrd="1" destOrd="0" parTransId="{95EF9A2E-B9D5-497A-829D-7EC187375427}" sibTransId="{B08EC6B1-7071-4713-BC6F-7032FFCA7DAD}"/>
    <dgm:cxn modelId="{50D9ADA7-1667-4F5A-A2F2-C88B98D76D3D}" type="presOf" srcId="{0D915D73-41E3-429F-90EB-970F9997E1F0}" destId="{844F58B6-CFB0-495A-8083-35F5AA733503}" srcOrd="0" destOrd="0" presId="urn:microsoft.com/office/officeart/2005/8/layout/vList2"/>
    <dgm:cxn modelId="{9EB491DA-CD3B-4486-9B5B-4DEBB21D9D91}" srcId="{5CE25E0D-68F4-430E-BAB5-9AB86C32EFBD}" destId="{0D915D73-41E3-429F-90EB-970F9997E1F0}" srcOrd="0" destOrd="0" parTransId="{25FEA367-CEE6-4B71-A568-D5BAB5C69D35}" sibTransId="{7D19FEC5-DF49-46C3-A9BE-B263CDFB7386}"/>
    <dgm:cxn modelId="{9F63C7E9-0DB9-4ACE-B1BF-8734D760F13A}" type="presOf" srcId="{B538298D-DEF9-4F7C-A683-00EEEFE0E916}" destId="{162AA13B-91BA-4C1A-9831-9FD83BE2326E}" srcOrd="0" destOrd="0" presId="urn:microsoft.com/office/officeart/2005/8/layout/vList2"/>
    <dgm:cxn modelId="{AE369F9A-D76A-40AD-BCBE-D5C620F6FB25}" type="presParOf" srcId="{30C90302-CD9C-49DD-8B08-0D3F79D57D58}" destId="{844F58B6-CFB0-495A-8083-35F5AA733503}" srcOrd="0" destOrd="0" presId="urn:microsoft.com/office/officeart/2005/8/layout/vList2"/>
    <dgm:cxn modelId="{02B60058-8E29-4A32-BAEE-C79746CE1692}" type="presParOf" srcId="{30C90302-CD9C-49DD-8B08-0D3F79D57D58}" destId="{A157D04F-E3A0-405D-BE6B-7B5406CB3A3D}" srcOrd="1" destOrd="0" presId="urn:microsoft.com/office/officeart/2005/8/layout/vList2"/>
    <dgm:cxn modelId="{E1085853-88FC-42D1-97AF-8018E53BF5E2}" type="presParOf" srcId="{30C90302-CD9C-49DD-8B08-0D3F79D57D58}" destId="{52B1CAEB-09A1-490F-8663-D839A13DF511}" srcOrd="2" destOrd="0" presId="urn:microsoft.com/office/officeart/2005/8/layout/vList2"/>
    <dgm:cxn modelId="{57C11FBB-E142-4992-BE98-0C904E4ED40F}" type="presParOf" srcId="{30C90302-CD9C-49DD-8B08-0D3F79D57D58}" destId="{22ACBC2C-5DAF-458C-A2C3-800F0BCE869E}" srcOrd="3" destOrd="0" presId="urn:microsoft.com/office/officeart/2005/8/layout/vList2"/>
    <dgm:cxn modelId="{A84E26DF-C6AA-4866-ABE6-9BF2DC0104D8}" type="presParOf" srcId="{30C90302-CD9C-49DD-8B08-0D3F79D57D58}" destId="{162AA13B-91BA-4C1A-9831-9FD83BE2326E}" srcOrd="4" destOrd="0" presId="urn:microsoft.com/office/officeart/2005/8/layout/vList2"/>
    <dgm:cxn modelId="{AF93EC6E-E96D-4F19-BAE7-B5B617B27765}" type="presParOf" srcId="{30C90302-CD9C-49DD-8B08-0D3F79D57D58}" destId="{A7D85949-47C6-48EE-8EA7-BA78DC2DDA09}" srcOrd="5" destOrd="0" presId="urn:microsoft.com/office/officeart/2005/8/layout/vList2"/>
    <dgm:cxn modelId="{DDA8617B-1CBC-481E-B05B-748086E2C4D8}" type="presParOf" srcId="{30C90302-CD9C-49DD-8B08-0D3F79D57D58}" destId="{1678DEBE-5E19-448C-9B37-270DC94C0D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E25E0D-68F4-430E-BAB5-9AB86C32EFB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D915D73-41E3-429F-90EB-970F9997E1F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spcAft>
              <a:spcPts val="900"/>
            </a:spcAft>
          </a:pPr>
          <a:r>
            <a:rPr lang="en-US" sz="1800" dirty="0"/>
            <a:t>Communication between </a:t>
          </a:r>
          <a:r>
            <a:rPr lang="en-US" sz="1800" dirty="0">
              <a:solidFill>
                <a:srgbClr val="0070C0"/>
              </a:solidFill>
            </a:rPr>
            <a:t>JavaScript</a:t>
          </a:r>
          <a:r>
            <a:rPr lang="en-US" sz="1800" dirty="0"/>
            <a:t> code and </a:t>
          </a:r>
          <a:r>
            <a:rPr lang="en-US" sz="1800" dirty="0">
              <a:solidFill>
                <a:srgbClr val="0070C0"/>
              </a:solidFill>
            </a:rPr>
            <a:t>Native code</a:t>
          </a:r>
          <a:r>
            <a:rPr lang="en-US" sz="1800" dirty="0"/>
            <a:t> is handled by a set of programs called </a:t>
          </a:r>
          <a:r>
            <a:rPr lang="en-US" sz="1800" b="1" dirty="0">
              <a:solidFill>
                <a:srgbClr val="C00000"/>
              </a:solidFill>
            </a:rPr>
            <a:t>Bridge</a:t>
          </a:r>
          <a:r>
            <a:rPr lang="en-US" sz="1800" dirty="0"/>
            <a:t>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EA367-CEE6-4B71-A568-D5BAB5C69D35}" type="parTrans" cxnId="{9EB491DA-CD3B-4486-9B5B-4DEBB21D9D91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19FEC5-DF49-46C3-A9BE-B263CDFB7386}" type="sibTrans" cxnId="{9EB491DA-CD3B-4486-9B5B-4DEBB21D9D91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F90859-979D-4646-B29C-B4DD38828A4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spcAft>
              <a:spcPts val="900"/>
            </a:spcAft>
          </a:pPr>
          <a:r>
            <a:rPr lang="en-US" sz="1800" dirty="0"/>
            <a:t>It allows us to exchange information between the JavaScript and Native layers through </a:t>
          </a:r>
          <a:r>
            <a:rPr lang="en-US" sz="1800" b="1" dirty="0">
              <a:solidFill>
                <a:srgbClr val="C00000"/>
              </a:solidFill>
            </a:rPr>
            <a:t>JSON</a:t>
          </a:r>
          <a:r>
            <a:rPr lang="en-US" sz="1800" dirty="0"/>
            <a:t> messages.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EC6B1-7071-4713-BC6F-7032FFCA7DAD}" type="sibTrans" cxnId="{884592A7-F751-40D9-8E60-C5DFFAFCBD8B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EF9A2E-B9D5-497A-829D-7EC187375427}" type="parTrans" cxnId="{884592A7-F751-40D9-8E60-C5DFFAFCBD8B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38298D-DEF9-4F7C-A683-00EEEFE0E91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spcAft>
              <a:spcPts val="900"/>
            </a:spcAft>
          </a:pPr>
          <a:r>
            <a:rPr lang="en-US" sz="1800" dirty="0"/>
            <a:t>At runtime, the </a:t>
          </a:r>
          <a:r>
            <a:rPr lang="en-US" sz="1800" dirty="0">
              <a:solidFill>
                <a:srgbClr val="0070C0"/>
              </a:solidFill>
            </a:rPr>
            <a:t>JavaScript</a:t>
          </a:r>
          <a:r>
            <a:rPr lang="en-US" sz="1800" dirty="0"/>
            <a:t> code will run on the </a:t>
          </a:r>
          <a:r>
            <a:rPr lang="en-US" sz="1800" dirty="0">
              <a:solidFill>
                <a:srgbClr val="0070C0"/>
              </a:solidFill>
            </a:rPr>
            <a:t>JavaScript VM</a:t>
          </a:r>
          <a:r>
            <a:rPr lang="en-US" sz="1800" dirty="0"/>
            <a:t>, and native code will run directly on the device.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9939C8-1102-4D65-B3C9-25F08335F673}" type="sibTrans" cxnId="{EDBEF118-6545-4C9E-B676-26084BE403CE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448297-DD45-4503-B268-6036358DC2E8}" type="parTrans" cxnId="{EDBEF118-6545-4C9E-B676-26084BE403CE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66039F-6C30-410E-8F97-0C5CEE02AE9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spcAft>
              <a:spcPts val="900"/>
            </a:spcAft>
          </a:pPr>
          <a:r>
            <a:rPr lang="en-US" sz="1800" dirty="0"/>
            <a:t>In the New Architecture, the bridge is replaced with a module called JavaScript Interface, which is a lightweight, general-purpose layer, written in C++.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E98C89-3983-4081-914D-FBA469141C6E}" type="sibTrans" cxnId="{D1C97B20-455F-416E-9889-4399E8197F6A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E903-53D6-4BDD-9401-E901E7E01C24}" type="parTrans" cxnId="{D1C97B20-455F-416E-9889-4399E8197F6A}">
      <dgm:prSet/>
      <dgm:spPr/>
      <dgm:t>
        <a:bodyPr/>
        <a:lstStyle/>
        <a:p>
          <a:pPr>
            <a:spcAft>
              <a:spcPts val="900"/>
            </a:spcAft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C90302-CD9C-49DD-8B08-0D3F79D57D58}" type="pres">
      <dgm:prSet presAssocID="{5CE25E0D-68F4-430E-BAB5-9AB86C32EFBD}" presName="linear" presStyleCnt="0">
        <dgm:presLayoutVars>
          <dgm:animLvl val="lvl"/>
          <dgm:resizeHandles val="exact"/>
        </dgm:presLayoutVars>
      </dgm:prSet>
      <dgm:spPr/>
    </dgm:pt>
    <dgm:pt modelId="{844F58B6-CFB0-495A-8083-35F5AA733503}" type="pres">
      <dgm:prSet presAssocID="{0D915D73-41E3-429F-90EB-970F9997E1F0}" presName="parentText" presStyleLbl="node1" presStyleIdx="0" presStyleCnt="4" custScaleY="58256" custLinFactNeighborY="-96363">
        <dgm:presLayoutVars>
          <dgm:chMax val="0"/>
          <dgm:bulletEnabled val="1"/>
        </dgm:presLayoutVars>
      </dgm:prSet>
      <dgm:spPr/>
    </dgm:pt>
    <dgm:pt modelId="{A157D04F-E3A0-405D-BE6B-7B5406CB3A3D}" type="pres">
      <dgm:prSet presAssocID="{7D19FEC5-DF49-46C3-A9BE-B263CDFB7386}" presName="spacer" presStyleCnt="0"/>
      <dgm:spPr/>
    </dgm:pt>
    <dgm:pt modelId="{52B1CAEB-09A1-490F-8663-D839A13DF511}" type="pres">
      <dgm:prSet presAssocID="{1FF90859-979D-4646-B29C-B4DD38828A43}" presName="parentText" presStyleLbl="node1" presStyleIdx="1" presStyleCnt="4" custScaleY="78459" custLinFactNeighborY="-46565">
        <dgm:presLayoutVars>
          <dgm:chMax val="0"/>
          <dgm:bulletEnabled val="1"/>
        </dgm:presLayoutVars>
      </dgm:prSet>
      <dgm:spPr/>
    </dgm:pt>
    <dgm:pt modelId="{22ACBC2C-5DAF-458C-A2C3-800F0BCE869E}" type="pres">
      <dgm:prSet presAssocID="{B08EC6B1-7071-4713-BC6F-7032FFCA7DAD}" presName="spacer" presStyleCnt="0"/>
      <dgm:spPr/>
    </dgm:pt>
    <dgm:pt modelId="{162AA13B-91BA-4C1A-9831-9FD83BE2326E}" type="pres">
      <dgm:prSet presAssocID="{B538298D-DEF9-4F7C-A683-00EEEFE0E916}" presName="parentText" presStyleLbl="node1" presStyleIdx="2" presStyleCnt="4" custScaleY="86280" custLinFactNeighborY="-90423">
        <dgm:presLayoutVars>
          <dgm:chMax val="0"/>
          <dgm:bulletEnabled val="1"/>
        </dgm:presLayoutVars>
      </dgm:prSet>
      <dgm:spPr/>
    </dgm:pt>
    <dgm:pt modelId="{A7D85949-47C6-48EE-8EA7-BA78DC2DDA09}" type="pres">
      <dgm:prSet presAssocID="{6C9939C8-1102-4D65-B3C9-25F08335F673}" presName="spacer" presStyleCnt="0"/>
      <dgm:spPr/>
    </dgm:pt>
    <dgm:pt modelId="{1678DEBE-5E19-448C-9B37-270DC94C0DC8}" type="pres">
      <dgm:prSet presAssocID="{3E66039F-6C30-410E-8F97-0C5CEE02AE92}" presName="parentText" presStyleLbl="node1" presStyleIdx="3" presStyleCnt="4" custScaleY="90738" custLinFactY="-4773" custLinFactNeighborY="-100000">
        <dgm:presLayoutVars>
          <dgm:chMax val="0"/>
          <dgm:bulletEnabled val="1"/>
        </dgm:presLayoutVars>
      </dgm:prSet>
      <dgm:spPr/>
    </dgm:pt>
  </dgm:ptLst>
  <dgm:cxnLst>
    <dgm:cxn modelId="{EDBEF118-6545-4C9E-B676-26084BE403CE}" srcId="{5CE25E0D-68F4-430E-BAB5-9AB86C32EFBD}" destId="{B538298D-DEF9-4F7C-A683-00EEEFE0E916}" srcOrd="2" destOrd="0" parTransId="{92448297-DD45-4503-B268-6036358DC2E8}" sibTransId="{6C9939C8-1102-4D65-B3C9-25F08335F673}"/>
    <dgm:cxn modelId="{D1C97B20-455F-416E-9889-4399E8197F6A}" srcId="{5CE25E0D-68F4-430E-BAB5-9AB86C32EFBD}" destId="{3E66039F-6C30-410E-8F97-0C5CEE02AE92}" srcOrd="3" destOrd="0" parTransId="{1F2EE903-53D6-4BDD-9401-E901E7E01C24}" sibTransId="{30E98C89-3983-4081-914D-FBA469141C6E}"/>
    <dgm:cxn modelId="{55EAC62A-C3AA-44B0-83F1-7B6FD2464BCF}" type="presOf" srcId="{1FF90859-979D-4646-B29C-B4DD38828A43}" destId="{52B1CAEB-09A1-490F-8663-D839A13DF511}" srcOrd="0" destOrd="0" presId="urn:microsoft.com/office/officeart/2005/8/layout/vList2"/>
    <dgm:cxn modelId="{E1F1E47B-C0D2-4AAE-AD8B-354211A09DA2}" type="presOf" srcId="{5CE25E0D-68F4-430E-BAB5-9AB86C32EFBD}" destId="{30C90302-CD9C-49DD-8B08-0D3F79D57D58}" srcOrd="0" destOrd="0" presId="urn:microsoft.com/office/officeart/2005/8/layout/vList2"/>
    <dgm:cxn modelId="{309E5387-7CF5-486E-8553-5B14EA7C993F}" type="presOf" srcId="{3E66039F-6C30-410E-8F97-0C5CEE02AE92}" destId="{1678DEBE-5E19-448C-9B37-270DC94C0DC8}" srcOrd="0" destOrd="0" presId="urn:microsoft.com/office/officeart/2005/8/layout/vList2"/>
    <dgm:cxn modelId="{884592A7-F751-40D9-8E60-C5DFFAFCBD8B}" srcId="{5CE25E0D-68F4-430E-BAB5-9AB86C32EFBD}" destId="{1FF90859-979D-4646-B29C-B4DD38828A43}" srcOrd="1" destOrd="0" parTransId="{95EF9A2E-B9D5-497A-829D-7EC187375427}" sibTransId="{B08EC6B1-7071-4713-BC6F-7032FFCA7DAD}"/>
    <dgm:cxn modelId="{50D9ADA7-1667-4F5A-A2F2-C88B98D76D3D}" type="presOf" srcId="{0D915D73-41E3-429F-90EB-970F9997E1F0}" destId="{844F58B6-CFB0-495A-8083-35F5AA733503}" srcOrd="0" destOrd="0" presId="urn:microsoft.com/office/officeart/2005/8/layout/vList2"/>
    <dgm:cxn modelId="{9EB491DA-CD3B-4486-9B5B-4DEBB21D9D91}" srcId="{5CE25E0D-68F4-430E-BAB5-9AB86C32EFBD}" destId="{0D915D73-41E3-429F-90EB-970F9997E1F0}" srcOrd="0" destOrd="0" parTransId="{25FEA367-CEE6-4B71-A568-D5BAB5C69D35}" sibTransId="{7D19FEC5-DF49-46C3-A9BE-B263CDFB7386}"/>
    <dgm:cxn modelId="{9F63C7E9-0DB9-4ACE-B1BF-8734D760F13A}" type="presOf" srcId="{B538298D-DEF9-4F7C-A683-00EEEFE0E916}" destId="{162AA13B-91BA-4C1A-9831-9FD83BE2326E}" srcOrd="0" destOrd="0" presId="urn:microsoft.com/office/officeart/2005/8/layout/vList2"/>
    <dgm:cxn modelId="{AE369F9A-D76A-40AD-BCBE-D5C620F6FB25}" type="presParOf" srcId="{30C90302-CD9C-49DD-8B08-0D3F79D57D58}" destId="{844F58B6-CFB0-495A-8083-35F5AA733503}" srcOrd="0" destOrd="0" presId="urn:microsoft.com/office/officeart/2005/8/layout/vList2"/>
    <dgm:cxn modelId="{02B60058-8E29-4A32-BAEE-C79746CE1692}" type="presParOf" srcId="{30C90302-CD9C-49DD-8B08-0D3F79D57D58}" destId="{A157D04F-E3A0-405D-BE6B-7B5406CB3A3D}" srcOrd="1" destOrd="0" presId="urn:microsoft.com/office/officeart/2005/8/layout/vList2"/>
    <dgm:cxn modelId="{E1085853-88FC-42D1-97AF-8018E53BF5E2}" type="presParOf" srcId="{30C90302-CD9C-49DD-8B08-0D3F79D57D58}" destId="{52B1CAEB-09A1-490F-8663-D839A13DF511}" srcOrd="2" destOrd="0" presId="urn:microsoft.com/office/officeart/2005/8/layout/vList2"/>
    <dgm:cxn modelId="{57C11FBB-E142-4992-BE98-0C904E4ED40F}" type="presParOf" srcId="{30C90302-CD9C-49DD-8B08-0D3F79D57D58}" destId="{22ACBC2C-5DAF-458C-A2C3-800F0BCE869E}" srcOrd="3" destOrd="0" presId="urn:microsoft.com/office/officeart/2005/8/layout/vList2"/>
    <dgm:cxn modelId="{A84E26DF-C6AA-4866-ABE6-9BF2DC0104D8}" type="presParOf" srcId="{30C90302-CD9C-49DD-8B08-0D3F79D57D58}" destId="{162AA13B-91BA-4C1A-9831-9FD83BE2326E}" srcOrd="4" destOrd="0" presId="urn:microsoft.com/office/officeart/2005/8/layout/vList2"/>
    <dgm:cxn modelId="{AF93EC6E-E96D-4F19-BAE7-B5B617B27765}" type="presParOf" srcId="{30C90302-CD9C-49DD-8B08-0D3F79D57D58}" destId="{A7D85949-47C6-48EE-8EA7-BA78DC2DDA09}" srcOrd="5" destOrd="0" presId="urn:microsoft.com/office/officeart/2005/8/layout/vList2"/>
    <dgm:cxn modelId="{DDA8617B-1CBC-481E-B05B-748086E2C4D8}" type="presParOf" srcId="{30C90302-CD9C-49DD-8B08-0D3F79D57D58}" destId="{1678DEBE-5E19-448C-9B37-270DC94C0D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C3D32-48D2-466F-A65F-A19C9ECEF7F7}">
      <dsp:nvSpPr>
        <dsp:cNvPr id="0" name=""/>
        <dsp:cNvSpPr/>
      </dsp:nvSpPr>
      <dsp:spPr>
        <a:xfrm>
          <a:off x="0" y="26835"/>
          <a:ext cx="5754687" cy="74880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Cross-platform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app development refers to developing software that can run on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multiple devices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63388"/>
        <a:ext cx="5681581" cy="675694"/>
      </dsp:txXfrm>
    </dsp:sp>
    <dsp:sp modelId="{D5E1970D-D4F7-478E-A364-576120DC8FBE}">
      <dsp:nvSpPr>
        <dsp:cNvPr id="0" name=""/>
        <dsp:cNvSpPr/>
      </dsp:nvSpPr>
      <dsp:spPr>
        <a:xfrm>
          <a:off x="0" y="890835"/>
          <a:ext cx="5754687" cy="74880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Multi-platform compatibility is a pervasively desirable trait.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927388"/>
        <a:ext cx="5681581" cy="675694"/>
      </dsp:txXfrm>
    </dsp:sp>
    <dsp:sp modelId="{740DBCEE-C243-450C-99E8-82A78291226A}">
      <dsp:nvSpPr>
        <dsp:cNvPr id="0" name=""/>
        <dsp:cNvSpPr/>
      </dsp:nvSpPr>
      <dsp:spPr>
        <a:xfrm>
          <a:off x="0" y="1754835"/>
          <a:ext cx="5754687" cy="74880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Product to be available to as many consumers as possible.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1791388"/>
        <a:ext cx="5681581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BBC47-24EF-4A97-8718-CB14D1E9FA9A}">
      <dsp:nvSpPr>
        <dsp:cNvPr id="0" name=""/>
        <dsp:cNvSpPr/>
      </dsp:nvSpPr>
      <dsp:spPr>
        <a:xfrm>
          <a:off x="0" y="534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Mobile App for Multiple Platforms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78164"/>
        <a:ext cx="4460739" cy="456092"/>
      </dsp:txXfrm>
    </dsp:sp>
    <dsp:sp modelId="{F9DE87E7-C511-44C8-8AF5-2E781959D80D}">
      <dsp:nvSpPr>
        <dsp:cNvPr id="0" name=""/>
        <dsp:cNvSpPr/>
      </dsp:nvSpPr>
      <dsp:spPr>
        <a:xfrm>
          <a:off x="0" y="6366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Reduced Development Cost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661364"/>
        <a:ext cx="4460739" cy="456092"/>
      </dsp:txXfrm>
    </dsp:sp>
    <dsp:sp modelId="{816A4964-F564-40C5-B344-CF5ADF4AD75E}">
      <dsp:nvSpPr>
        <dsp:cNvPr id="0" name=""/>
        <dsp:cNvSpPr/>
      </dsp:nvSpPr>
      <dsp:spPr>
        <a:xfrm>
          <a:off x="0" y="12198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Agile Development Process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1244564"/>
        <a:ext cx="4460739" cy="456092"/>
      </dsp:txXfrm>
    </dsp:sp>
    <dsp:sp modelId="{92BE501B-F1E7-4766-8CCB-5C29AD252B56}">
      <dsp:nvSpPr>
        <dsp:cNvPr id="0" name=""/>
        <dsp:cNvSpPr/>
      </dsp:nvSpPr>
      <dsp:spPr>
        <a:xfrm>
          <a:off x="0" y="18030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Simpler Code Maintenance &amp; Usability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1827764"/>
        <a:ext cx="4460739" cy="456092"/>
      </dsp:txXfrm>
    </dsp:sp>
    <dsp:sp modelId="{F8D2952A-28B4-46F2-AF97-02D165F6D921}">
      <dsp:nvSpPr>
        <dsp:cNvPr id="0" name=""/>
        <dsp:cNvSpPr/>
      </dsp:nvSpPr>
      <dsp:spPr>
        <a:xfrm>
          <a:off x="0" y="23862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Easy Cloud Integration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2410964"/>
        <a:ext cx="4460739" cy="456092"/>
      </dsp:txXfrm>
    </dsp:sp>
    <dsp:sp modelId="{9C658109-949A-4D2E-9E41-A6A66214C45E}">
      <dsp:nvSpPr>
        <dsp:cNvPr id="0" name=""/>
        <dsp:cNvSpPr/>
      </dsp:nvSpPr>
      <dsp:spPr>
        <a:xfrm>
          <a:off x="0" y="29694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Faster Time-to-Market and Customize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2994164"/>
        <a:ext cx="4460739" cy="456092"/>
      </dsp:txXfrm>
    </dsp:sp>
    <dsp:sp modelId="{5C466A49-DE04-401B-9231-4B41D25E90CF}">
      <dsp:nvSpPr>
        <dsp:cNvPr id="0" name=""/>
        <dsp:cNvSpPr/>
      </dsp:nvSpPr>
      <dsp:spPr>
        <a:xfrm>
          <a:off x="0" y="3552690"/>
          <a:ext cx="4510087" cy="50544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rgbClr val="DA951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Uniform Design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4" y="3577364"/>
        <a:ext cx="4460739" cy="4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AF28F-925A-44A4-B2F3-D01D06CCDC94}">
      <dsp:nvSpPr>
        <dsp:cNvPr id="0" name=""/>
        <dsp:cNvSpPr/>
      </dsp:nvSpPr>
      <dsp:spPr>
        <a:xfrm>
          <a:off x="0" y="20706"/>
          <a:ext cx="3872672" cy="84240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	 Xamarin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61829"/>
        <a:ext cx="3790426" cy="760154"/>
      </dsp:txXfrm>
    </dsp:sp>
    <dsp:sp modelId="{29282B6F-6DAB-4CA8-BD5B-FE505AEC0917}">
      <dsp:nvSpPr>
        <dsp:cNvPr id="0" name=""/>
        <dsp:cNvSpPr/>
      </dsp:nvSpPr>
      <dsp:spPr>
        <a:xfrm>
          <a:off x="0" y="992707"/>
          <a:ext cx="3872672" cy="84240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	 React Native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033830"/>
        <a:ext cx="3790426" cy="760154"/>
      </dsp:txXfrm>
    </dsp:sp>
    <dsp:sp modelId="{E0D7A813-FE1E-4457-A558-C587579B34BB}">
      <dsp:nvSpPr>
        <dsp:cNvPr id="0" name=""/>
        <dsp:cNvSpPr/>
      </dsp:nvSpPr>
      <dsp:spPr>
        <a:xfrm>
          <a:off x="0" y="1964707"/>
          <a:ext cx="3872672" cy="84240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	 Flutter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2005830"/>
        <a:ext cx="3790426" cy="760154"/>
      </dsp:txXfrm>
    </dsp:sp>
    <dsp:sp modelId="{D3EA0D92-0C12-46BA-8E45-7A05A9AB66B3}">
      <dsp:nvSpPr>
        <dsp:cNvPr id="0" name=""/>
        <dsp:cNvSpPr/>
      </dsp:nvSpPr>
      <dsp:spPr>
        <a:xfrm>
          <a:off x="0" y="2936706"/>
          <a:ext cx="3872672" cy="84240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	 Cordova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2977829"/>
        <a:ext cx="3790426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F58B6-CFB0-495A-8083-35F5AA733503}">
      <dsp:nvSpPr>
        <dsp:cNvPr id="0" name=""/>
        <dsp:cNvSpPr/>
      </dsp:nvSpPr>
      <dsp:spPr>
        <a:xfrm>
          <a:off x="0" y="31232"/>
          <a:ext cx="5723224" cy="97344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Native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is a great technology that allows us to write natively rendered</a:t>
          </a:r>
          <a:r>
            <a:rPr lang="en-US" sz="1800" b="0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iOS</a:t>
          </a:r>
          <a:r>
            <a:rPr lang="en-US" sz="1800" b="0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Android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apps using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78751"/>
        <a:ext cx="5628186" cy="878402"/>
      </dsp:txXfrm>
    </dsp:sp>
    <dsp:sp modelId="{52B1CAEB-09A1-490F-8663-D839A13DF511}">
      <dsp:nvSpPr>
        <dsp:cNvPr id="0" name=""/>
        <dsp:cNvSpPr/>
      </dsp:nvSpPr>
      <dsp:spPr>
        <a:xfrm>
          <a:off x="0" y="1102807"/>
          <a:ext cx="5723224" cy="97344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idea behind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React Native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is to combine two separate pieces,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 code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, and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Native code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, and make them work together.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1150326"/>
        <a:ext cx="5628186" cy="878402"/>
      </dsp:txXfrm>
    </dsp:sp>
    <dsp:sp modelId="{162AA13B-91BA-4C1A-9831-9FD83BE2326E}">
      <dsp:nvSpPr>
        <dsp:cNvPr id="0" name=""/>
        <dsp:cNvSpPr/>
      </dsp:nvSpPr>
      <dsp:spPr>
        <a:xfrm>
          <a:off x="0" y="2180835"/>
          <a:ext cx="5723224" cy="555873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Native code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will be executed directly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on the device </a:t>
          </a:r>
          <a:endParaRPr lang="en-IN" sz="1800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35" y="2207970"/>
        <a:ext cx="5668954" cy="501603"/>
      </dsp:txXfrm>
    </dsp:sp>
    <dsp:sp modelId="{1678DEBE-5E19-448C-9B37-270DC94C0DC8}">
      <dsp:nvSpPr>
        <dsp:cNvPr id="0" name=""/>
        <dsp:cNvSpPr/>
      </dsp:nvSpPr>
      <dsp:spPr>
        <a:xfrm>
          <a:off x="0" y="2847749"/>
          <a:ext cx="5723224" cy="54442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needs a virtual machine to run 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77" y="2874326"/>
        <a:ext cx="5670070" cy="4912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F58B6-CFB0-495A-8083-35F5AA733503}">
      <dsp:nvSpPr>
        <dsp:cNvPr id="0" name=""/>
        <dsp:cNvSpPr/>
      </dsp:nvSpPr>
      <dsp:spPr>
        <a:xfrm>
          <a:off x="0" y="0"/>
          <a:ext cx="5723224" cy="67614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US" sz="1800" kern="1200" dirty="0"/>
            <a:t>Communication between </a:t>
          </a:r>
          <a:r>
            <a:rPr lang="en-US" sz="1800" kern="1200" dirty="0">
              <a:solidFill>
                <a:srgbClr val="0070C0"/>
              </a:solidFill>
            </a:rPr>
            <a:t>JavaScript</a:t>
          </a:r>
          <a:r>
            <a:rPr lang="en-US" sz="1800" kern="1200" dirty="0"/>
            <a:t> code and </a:t>
          </a:r>
          <a:r>
            <a:rPr lang="en-US" sz="1800" kern="1200" dirty="0">
              <a:solidFill>
                <a:srgbClr val="0070C0"/>
              </a:solidFill>
            </a:rPr>
            <a:t>Native code</a:t>
          </a:r>
          <a:r>
            <a:rPr lang="en-US" sz="1800" kern="1200" dirty="0"/>
            <a:t> is handled by a set of programs called </a:t>
          </a:r>
          <a:r>
            <a:rPr lang="en-US" sz="1800" b="1" kern="1200" dirty="0">
              <a:solidFill>
                <a:srgbClr val="C00000"/>
              </a:solidFill>
            </a:rPr>
            <a:t>Bridge</a:t>
          </a:r>
          <a:r>
            <a:rPr lang="en-US" sz="1800" kern="1200" dirty="0"/>
            <a:t>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7" y="33007"/>
        <a:ext cx="5657210" cy="610128"/>
      </dsp:txXfrm>
    </dsp:sp>
    <dsp:sp modelId="{52B1CAEB-09A1-490F-8663-D839A13DF511}">
      <dsp:nvSpPr>
        <dsp:cNvPr id="0" name=""/>
        <dsp:cNvSpPr/>
      </dsp:nvSpPr>
      <dsp:spPr>
        <a:xfrm>
          <a:off x="0" y="771708"/>
          <a:ext cx="5723224" cy="910626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US" sz="1800" kern="1200" dirty="0"/>
            <a:t>It allows us to exchange information between the JavaScript and Native layers through </a:t>
          </a:r>
          <a:r>
            <a:rPr lang="en-US" sz="1800" b="1" kern="1200" dirty="0">
              <a:solidFill>
                <a:srgbClr val="C00000"/>
              </a:solidFill>
            </a:rPr>
            <a:t>JSON</a:t>
          </a:r>
          <a:r>
            <a:rPr lang="en-US" sz="1800" kern="1200" dirty="0"/>
            <a:t> messages.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453" y="816161"/>
        <a:ext cx="5634318" cy="821720"/>
      </dsp:txXfrm>
    </dsp:sp>
    <dsp:sp modelId="{162AA13B-91BA-4C1A-9831-9FD83BE2326E}">
      <dsp:nvSpPr>
        <dsp:cNvPr id="0" name=""/>
        <dsp:cNvSpPr/>
      </dsp:nvSpPr>
      <dsp:spPr>
        <a:xfrm>
          <a:off x="0" y="1782581"/>
          <a:ext cx="5723224" cy="10014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US" sz="1800" kern="1200" dirty="0"/>
            <a:t>At runtime, the </a:t>
          </a:r>
          <a:r>
            <a:rPr lang="en-US" sz="1800" kern="1200" dirty="0">
              <a:solidFill>
                <a:srgbClr val="0070C0"/>
              </a:solidFill>
            </a:rPr>
            <a:t>JavaScript</a:t>
          </a:r>
          <a:r>
            <a:rPr lang="en-US" sz="1800" kern="1200" dirty="0"/>
            <a:t> code will run on the </a:t>
          </a:r>
          <a:r>
            <a:rPr lang="en-US" sz="1800" kern="1200" dirty="0">
              <a:solidFill>
                <a:srgbClr val="0070C0"/>
              </a:solidFill>
            </a:rPr>
            <a:t>JavaScript VM</a:t>
          </a:r>
          <a:r>
            <a:rPr lang="en-US" sz="1800" kern="1200" dirty="0"/>
            <a:t>, and native code will run directly on the device.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84" y="1831465"/>
        <a:ext cx="5625456" cy="903632"/>
      </dsp:txXfrm>
    </dsp:sp>
    <dsp:sp modelId="{1678DEBE-5E19-448C-9B37-270DC94C0DC8}">
      <dsp:nvSpPr>
        <dsp:cNvPr id="0" name=""/>
        <dsp:cNvSpPr/>
      </dsp:nvSpPr>
      <dsp:spPr>
        <a:xfrm>
          <a:off x="0" y="2890043"/>
          <a:ext cx="5723224" cy="1053141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US" sz="1800" kern="1200" dirty="0"/>
            <a:t>In the New Architecture, the bridge is replaced with a module called JavaScript Interface, which is a lightweight, general-purpose layer, written in C++.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10" y="2941453"/>
        <a:ext cx="5620404" cy="95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17T11:48:33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4075 14728 0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7T12:01:39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10676 11776 4 0,'-2'-1'14'0,"2"1"3"0,-1-1-7 15,0 0-5-15,-1 1 4 0,1 0-6 16,0 0 2-16,0-1-4 0,-1 1 1 16,1-3 1-16,-1 2 2 0,1 0-2 15,-1 0 0-15,1-1 0 0,0 0 2 16,0 2 8-16,-1 0-1 0,2 0 1 16,-2 0-6-16,2 0-2 0,-1 3-4 15,1-1 1-15,0 0 0 16,0 2 2-16,0-1 1 0,0 3 0 15,1-1-3-15,1 2 3 0,0 0-4 16,0 2 3-16,1 0-3 0,0 2 0 16,1 2 3-16,1 0-3 0,-1 1 1 15,0 2-2-15,-1 0 4 0,0 4-4 16,0 2 0-16,-1 2 1 0,0 1 0 16,-2 5-1-16,0 6 1 0,0 7 4 15,-1 8 0-15,-1 3-4 0,-1-3 3 16,1-3-3-16,0-4 0 0,0-1 0 15,1 3-1-15,-1-3 2 0,-1 3 0 16,1-1 3-16,-4 3-5 0,3 2 2 16,-1-1 2-16,1 1 2 0,-1-1 2 15,1 0 0-15,-2-2-5 0,2 0 1 16,-1-1 2-16,1-1 1 0,2-1 3 16,0-2-3-16,0-1 5 0,1 2-5 15,0 0-1-15,0 0-2 0,2 1-3 16,0-1-1-16,-1-4-5 0,-1 1 5 15,1-3 0-15,1-3-2 0,0-8-6 16,-1-3-2-16,-1-9-7 0,1 0-3 16,-1 2-5-16,1-2-21 15,-1 3 5-15,0-8 16 0,0-4-67 16</inkml:trace>
  <inkml:trace contextRef="#ctx0" brushRef="#br0" timeOffset="1977.95">10626 11909 11 0,'-4'-1'123'16,"0"0"-116"-16,2-1 13 0,-1-1-13 15,1 2 0-15,2 1-4 0,0 0-3 16,0 0-9-16,3 0 9 0,2 0 4 16,1-1-4-16,1 0 0 0,3 0 0 15,-1 0 1-15,2-2-1 0,1 3 1 16,-1 0-1-16,2 0 3 0,1 0 0 15,2 0 0-15,1 0-1 0,0 0-1 16,3 2 4-16,2 1-4 0,0-1 4 16,3 2-4-16,1-1 3 0,3-1-2 15,5 2 0-15,8-2-2 0,6 3 0 16,2 0 2-16,-3-2-2 0,-3 1 0 16,-5-2 0-16,-1-1 0 0,3 0 1 15,-3-1-1-15,3 0 1 0,4 2-1 16,-2-4 2-16,3 0-1 0,2-1 4 15,3 0-1-15,-1 0-2 0,2-1-2 16,-2 2 0-16,-2-2 1 0,2 3-1 16,-2 0 2-16,2-1-2 0,1 1 0 15,-2-1 0-15,3 1 1 0,0 1-1 16,-2 0 0-16,1 0 0 0,-3 0 0 16,2 0 0-16,-3 0 2 15,-2 0-2-15,2 0 0 0,-2 0-1 16,3 0 1-16,-4 0 1 0,2 0-1 15,0 1 1-15,0-2 2 0,-2 0-3 16,1 0 0-16,-2 0 1 0,-1-2-1 16,0 1 0-16,-6 0 0 0,-4-2 0 15,-5 3-1-15,3-1 1 0,3-2 1 16,-1 3-1-16,1-2-1 0,-12 0 1 16,-4 2-3-16,3 0 2 0,3-3 1 15,3 2 2-15,0-1-2 0,-3 0 0 16,1 1 2-16,-3-3-2 0,1 3 1 15,-3-2 4-15,0 3-5 16,-2-2 0-16,-1 2 0 0,-1 0 1 16,-2 0-1-16,0 1 0 0,-4 0 0 15,1 0 0-15,-5 0-1 0,2 0 1 16,-3 0 2-16,-1 0-2 0,0 0 0 16,-1 0-1-16,1 0 2 0,0 0-1 15,-3 0 0-15,0 0 0 0,1 0 1 16,-1 0-1-16,0 0 9 0,0 0 1 15,0 0 4-15,0 0-3 0,0 0 1 16,0 0-4-16,0 0-5 0,0 0 0 16,-1 0-3-16,1 0 1 0,-3 1-1 15,0 3 2-15,1 1-2 16,-4 1 0-16,1 1 1 0,0 2-1 16,1-2 0-16,0 1-3 0,0 1 3 15,2 3 0-15,-1-3-1 0,3 5 1 16,-2 3 1-16,1 1-1 0,1 3 0 15,0 3 3-15,0 0-3 0,0 4 3 16,0 2-3-16,3 3 0 0,-3-1 0 16,3 0 0-16,-1 8 0 0,1 4-1 15,0 8 1-15,-1 0 0 0,1-4 1 16,-3-6 1-16,0-6-2 0,0 1-2 16,0-1 2-16,-2 0 2 0,0 0-2 15,1-1 0-15,-2 0 0 0,1-1 0 16,-1-2 2-16,1-2-4 0,1-5 4 15,-2-6-2-15,1 1 0 0,2 3-4 16,-3 4 0-16,0 4 1 0,0-2 2 16,1-1 1-16,0 0 0 0,1-1 0 15,-2-2 0-15,0-1-1 0,1 0 2 16,-1-2-2-16,1 0 2 0,-1-3-1 16,3-1 2-16,-3-2 0 0,0-2-1 15,0 0 0-15,0-3 5 0,1-1-5 16,-1 0 3-16,-2-3-3 0,2 1 5 15,0-1-4-15,1 1 2 0,-3-2 3 16,2-1-5-16,-3 0 2 16,3 1-1-16,-4 0-3 0,1 1 0 15,-2 0 2-15,-1-2 3 0,-1 0-3 16,0 0 4-16,-2 1-4 0,1-3-1 16,-3 1 4-16,1 0 0 0,-1-1-2 15,-2-1-2-15,-1 2 1 0,-2 0-2 16,0-1 0-16,-2 2 0 0,1 0 0 15,-2-1 0-15,-3 1-3 0,2-1-2 16,-4-1 5-16,0 1-2 0,-2 1 1 16,1-1 1-16,-3 0-1 15,-5 1 0-15,-4 0 1 0,-10 0 0 16,-2 1-2-16,4 1 1 0,1 0 1 0,4 2-6 16,-1-1 3-16,-4 2-6 0,0-1 1 15,1 0 3-15,-2 2 1 0,2-1 4 16,-4 1 0-16,-1 0 0 0,1-1-6 15,-1 2 6-15,-1-1-2 0,1 0 2 16,0 0 0-16,0-1 0 16,2 0-1-16,1 1-3 0,-2-3-1 15,1 2-1-15,-1 0 1 0,-2-2 4 16,2 2-3-16,-2-3 3 0,-1-2-2 0,1 1 1 16,4-2 2-16,0-1 0 0,3-1 2 15,1 0-1-15,1-2-2 0,1 0 3 16,1 0-4-16,0 0 5 0,0-1-3 15,1-2 4-15,2 1-4 0,-1 0 1 16,4-1 6-16,5 2-6 0,6-1 5 16,5 2 1-16,0-1 0 15,-2 1 2-15,-2 0-5 0,-4 0-2 16,3 0-1-16,1 0 1 0,2 1 1 16,3 0-2-16,-1 1-1 0,2-2 0 15,1 1 0-15,-2 0 1 0,4 0 0 16,-2 0 0-16,4 0-1 0,-2 1 1 15,3-1-1-15,2-1 0 16,1 1-2-16,3 0 0 0,3-1-10 0,3 0-14 16,4-1-60-16,4-1-32 0</inkml:trace>
  <inkml:trace contextRef="#ctx0" brushRef="#br0" timeOffset="2855.45">11232 12730 123 0,'-7'-3'22'0,"0"3"11"16,-1-3-12-16,2 1 0 0,1-1-4 15,-1 1 0-15,3 0 1 0,0 1-4 16,1-1-1-16,1 2-4 0,0 0-6 16,1 0-3-16,0 0-6 0,2 0-4 15,0-1 8-15,2 0 2 0,2-1 0 16,1-1 5-16,1 1-3 0,1-3 0 15,3-1 10-15,0-1-2 0,2-1 3 16,-1-2 2-16,4 0-1 0,1-3-5 16,1 3-6-16,0-2 0 15,2 1-3-15,-1 0 0 0,-1 2-3 16,-1 0-4-16,-2 0-5 0,1 2 1 16,-6 1-6-16,1 1-4 0,-4 1-3 15,-2 0-8-15,-2 1 1 0,-2 3 5 16,-2 0-2-16,0 0 22 0,0 0 3 15,-1 0 4-15,-1 3-1 0,-1 1 0 16,0 0 1-16,-1 1-1 0,0 1 1 16,-1 0-1-16,-2 1 0 0,3 0 3 15,-1 1-2-15,2-1-1 0,1 1 3 16,-2 2-3-16,1 0 2 16,1 1 0-16,1 3 2 0,1-2 3 15,0 5-6-15,1 0 4 0,2 0 1 16,3 1-5-16,-2 2 4 0,2 2-4 15,2 1 1-15,-1 0-1 0,1 2 1 16,1 1 0-16,1 0-2 0,-1-1-2 16,-1-2 2-16,-1 0 0 0,1-2-3 15,-2-1 3-15,-2-3 1 0,-1 0-1 16,-3-4-1-16,0 0-4 0,-3-2 5 16,-3-1 0-16,-1-1 3 15,-2-1 3-15,-2 0 1 0,0-1 2 16,-3 0 0-16,-1-1 1 0,-2 0 11 15,1-2-10-15,-2-1-6 0,-1 0-5 16,2 0-1-16,-2-1-17 0,3 0-14 16,-1-1-11-16,-1-1-7 0,3-1-38 15</inkml:trace>
  <inkml:trace contextRef="#ctx0" brushRef="#br0" timeOffset="3386.72">11649 12752 166 0,'0'0'22'0,"-1"-5"-22"0,1 2 11 15,-2 2-11-15,2 1 2 0,-1 0 1 16,0 0-2-16,0 0-2 0,-1 0-3 16,0 1-5-16,0 2 2 0,-2 2 2 15,0 0 5-15,-2 2-1 0,2 0 2 16,-2 2 1-16,3 0-1 0,-1 2 2 16,1-2-2-16,2 1 5 0,0 3-4 15,1-4 2-15,0 1 3 0,5-1-5 16,-2 0 2-16,3-1 1 15,1-1-2-15,3-1-2 0,-1-1-1 16,1 0 2-16,1-2-4 0,0 2 2 16,0-1 0-16,2 0-1 0,-2 1 2 15,1-1-2-15,0 0 2 0,-1-1-1 16,0 2 0-16,-1 1 0 0,-3 1-1 16,0-1-1-16,-2 2 2 15,-1 1 1-15,-3 1 0 0,-1 1 0 16,0-1 4-16,-4 0 1 0,-2-1 6 15,0 1 3-15,-3-2 1 0,0 1-3 16,-2-1-4-16,0 2-4 0,-1-1-5 16,-2-2 0-16,1 1 3 0,0 0-3 15,1-2-15-15,-2-1-11 0,3-1-12 16,-4-4-11-16,2 0-35 0</inkml:trace>
  <inkml:trace contextRef="#ctx0" brushRef="#br0" timeOffset="3669.19">11561 12860 159 0,'0'0'17'16,"0"0"0"-16,0 0-17 0,0 0 0 15,0 0 0-15,12-7 7 0,-6 5-6 16,1-2 3-16,3 1-4 0,0-2 0 16,2-1-2-16,2-2-2 0,0-1 3 15,2-2 0-15,0 0-1 0,3-1 1 16,-2-1 1-16,2-1 0 0,0 0 1 16,-3 2-2-16,1-2-2 0,-1 3-10 15,0 1-11-15,2-1-10 0,-2 3-23 16</inkml:trace>
  <inkml:trace contextRef="#ctx0" brushRef="#br0" timeOffset="4577.41">11988 13252 13 0,'0'0'12'0,"0"0"1"0,0 0 18 16,0 0-7-16,0 0 5 0,-20-18-10 16,16 16-3-16,1 0-1 0,0 1-8 15,2 1-1-15,-3 0 0 0,0 0-5 16,1 3 1-16,-1 4-2 0,0 0 0 15,-2 2 3-15,2 4 5 16,-1-1 1-16,1 4 5 0,0 2-4 16,1 1-1-16,2 0 6 0,0 4-2 15,1-3-9-15,1 0 2 0,3 0-3 16,1-2-3-16,2 0 0 0,-2-4 0 16,3-1-3-16,1 0 1 0,-1-5-4 15,1-2-2-15,0-2 2 0,0-3-6 16,1-1 5-16,0 0 4 0,0-4-2 15,-2-2 0-15,1-2 5 0,-1-1-3 16,-3-1 0-16,1 0 3 0,-2-2 3 16,1 0 1-16,-2 1-1 0,-1-3 0 15,-1 2 4-15,-1 1-4 0,0 0 5 16,-1 0 0-16,0 1-6 0,-1 2 4 16,2 2-2-16,-2 3-4 0,1 2-1 15,1-1-2-15,0 2-6 0,0 0-6 16,0 0 3-16,0 5 12 0,3 0 11 15,-1 3 2-15,1 2-9 0,2 3 4 16,1 1-4-16,-1 0-3 0,2 1-1 16,0-1 0-16,0-1 2 0,0 0-2 15,0-4 0-15,3 0-2 0,0-2 2 16,-3-3-4-16,2-1 4 16,-1-2-1-16,0-1-1 0,0-2 2 15,1-3 0-15,-2-2-1 0,-1-2-1 16,0-1 2-16,-1-2 0 0,-5-1-3 15,3 0 3-15,-3-3 0 0,0 1-1 16,-5-2-6-16,-1 0-1 0,-3-1-1 16,-2 0-6-16,-2 3 15 0,0 2 4 15,-1 2 15-15,2 6 0 0,-2 2-9 16,1 3-10-16,1 5-2 0,-2 5-4 16,2 1 6-16,-1 3-2 0,2 3-1 15,1 1-9-15,1 2-3 16,1 0-4-16,3 0-9 0,1-2-19 15,4 1-21-15,0-4-6 0</inkml:trace>
  <inkml:trace contextRef="#ctx0" brushRef="#br0" timeOffset="5611.12">12332 13265 17 0,'0'0'212'16,"0"-1"-197"-16,0-1-4 0,0 2-11 16,0 0-2-16,0 0-1 0,0 0 2 15,-2 0-19-15,0 0-22 0,0 0-6 16,-2 0-13-16,-1 0 22 15,-1 4 39-15,0-2 0 0,-2 2 33 16,3 0-4-16,-3 2-6 0,3-1-5 16,-4 3 0-16,3 0-2 0,1 1 3 15,0 2-7-15,2 1-3 0,1 3-1 16,0 0-1-16,2 2 1 0,0 1-5 16,2-3-2-16,0 4 0 0,4-5-2 15,-2 0 1-15,2 0-1 0,-1-5 0 16,2 1-7-16,0-4 5 0,0-1 1 15,1-2-7-15,0-1 9 0,-1-2-1 32,-1 0 1-32,2-3 1 0,-3-2 8 15,0-2-4-15,0-4-2 0,0-1-3 16,-1-4-1-16,-1-1 1 0,-3-3 0 16,0-2 1-16,-1-3-1 0,-3 0-8 15,-5-4-6-15,-4-6-7 0,-3-7-21 16,-5-5-6-16,3 4 8 0,1 10 36 15,5 11 4-15,2 5 28 0,1 1 17 16,-2-2 1-16,1 1-12 0,2 3-11 16,3 3-10-16,1 4-13 0,2 1-1 15,0 2-5-15,2 2-2 0,0 1-1 16,0 1-11-16,0 0 1 0,4 1 19 16,-2 4 0-16,2 2 0 0,2 3 7 15,0 3 2-15,2 3 1 0,0 3 4 16,0 3-1-16,1 1 0 0,0 0-7 15,2 2 3-15,-1 2-1 0,2-1 0 16,-1 0-3-16,1 0 1 0,-1-2-3 16,1-1 2-16,1-1-4 15,-2 0 2-15,-1-4-3 0,1 0 0 16,-1-1 1-16,0-2 1 0,0 0 0 16,-1-3-1-16,-1-1 2 0,2-2 0 15,-3 0-3-15,0-2 2 0,1-2 0 16,0 0-2-16,-1-2-2 0,0-1 2 15,1-2 4-15,0 0-2 0,0-5 2 16,0-2-2-16,1-1 1 0,2-3 0 16,-1-2-3-16,0-1 1 15,0-3-1-15,-2 0 1 0,0-2-2 16,-2-1-1-16,0 1-3 0,-5-2 3 16,0 0-7-16,-1 1 2 0,-1 1 6 15,-2 0 1-15,-1 2 2 0,-1 3 3 16,2 2 0-16,-3 2-3 0,1 3-2 15,0 1-1-15,-3 1-1 0,2 1-3 16,-2 1 0-16,2 3 5 0,-2 0-2 16,1 0 1-16,1 3-3 0,1 2 3 15,-1 2-2-15,3 0 0 0,-2 2 3 16,3 1 8-16,0 2 6 0,1 0-5 16,1 1-1-16,1 0-3 0,1 2 2 15,3-3-4-15,0 1 3 0,0-1-3 16,3-5 4-16,0 2-1 15,3-2-3-15,0-5 3 0,0 2-5 16,3-3 1-16,-1-1-4 0,4-5-1 16,-4-1-2-16,2-4-4 0,0-2-11 15,0-3-16-15,-1-2-2 0,1-14-17 16,-4 6-19-16</inkml:trace>
  <inkml:trace contextRef="#ctx0" brushRef="#br0" timeOffset="6536.32">11335 12698 6 0,'0'0'18'0,"0"0"-6"16,0-1 3-16,0 1-5 0,0 0 3 15,0 0 4-15,0-1-1 0,-1 1-3 16,0 0 4-16,1-2 0 0,0 2-7 16,0 0 1-16,0-1-5 0,0 1-1 15,0-1 1-15,0 1-1 0,3-1 1 16,-1 0 1-16,3 0-4 0,-1-3 2 16,3 1-1-16,-1-1-4 15,1-1 0-15,1 1 2 0,2-1-2 16,1 2 0-16,-2-2 1 0,3 0 0 15,0 1-1-15,-2-1 0 0,3 0-1 16,-3 2 1-16,2-2 0 0,0 4-1 16,-3-2 1-16,2 0-5 0,-1 2 0 15,-1-3 1-15,-1 2-1 0,2 1 3 16,-2-1-8-16,0 0-3 0,0 1-12 16,-2 0-6-16,0 1-11 0,0 0-15 15</inkml:trace>
  <inkml:trace contextRef="#ctx0" brushRef="#br0" timeOffset="7974.31">5238 12346 101 0,'-1'-2'9'0,"-1"0"9"0,1 1-8 0,-1-1 1 15,1 0-1-15,0 0-2 0,0 0 6 16,1 1-4-16,0 1-2 0,0 0-1 16,-1 0-6-16,1 0-1 0,0 0 0 15,0 0 0-15,0 0-1 16,0 0 2-16,0 2-1 0,0 1 16 16,1 2-6-16,0 3 2 0,1-1-3 15,0 3 1-15,0 5 0 0,0-1-1 16,-1 6 6-16,1 2 0 0,1 2-5 15,0 11-4-15,2 12 2 0,1 14-1 16,2 5-3-16,0 3-1 0,1 0-3 16,-1-5 2-16,1 3 6 0,-1 1-6 15,2-3 5-15,-2 2-3 0,-1-2 4 16,1-1-3-16,-1 0-2 0,-1-4-2 16,-2-3 3-16,1-3-4 0,-2-5-1 15,-1-2 1-15,0-6 1 0,-3-3-1 16,1-3-5-16,-1-7 0 0,-1-6 0 15,0-4-6-15,-1-3-2 0,0 1-6 16,-1 0-8-16,-1 2-13 0,-3-6-1 16,-2-3-13-16,1-6-47 0</inkml:trace>
  <inkml:trace contextRef="#ctx0" brushRef="#br0" timeOffset="9544.66">5275 12387 204 0,'0'0'8'0,"0"0"3"0,5-4-5 16,1 3-3-16,2-3 28 0,2 2-14 16,3-2-2-16,0-1 5 0,4 0-10 15,3 0-4-15,1-1-4 16,3 2 2-16,2-2-3 0,3 0 0 15,6 0-1-15,8-2 0 0,10 2 3 16,4 0-3-16,0 2 1 0,-2 0 1 16,-2 0-2-16,1-2 0 0,2-1 5 15,1-1 7-15,3-2-2 0,2 0 0 16,3-2 1-16,4 1-1 0,2-3 4 16,1-2-8-16,3 1-2 0,-1-1 3 15,2-3-7-15,-1 3 5 0,3-3-5 16,-2 2 1-16,1-2-1 0,-3 1-1 15,-2 0 1-15,0 0 0 0,-3 4 0 16,-3-3 0-16,-2 2-2 0,-3-1 2 16,-3 4 0-16,-1-1 0 0,-5 1 0 15,-6-1 4-15,-2 4-4 0,-5 1 0 16,-10 0 0-16,-6 2-1 0,-4 1 2 16,-3 1-2-16,2-1 1 0,3 0 0 15,2-1 1-15,-4 3-1 0,-1-2-1 16,-2 2-4-16,-3 0-1 0,-3 1 1 15,-2 2 3-15,-1 0 1 0,-2 0-1 16,-1 0 0-16,-2 0-3 0,-1 3 2 16,1-1 3-16,-2 1 3 0,0 2 1 15,0 0-3-15,0 2 2 0,0 2-3 16,0 0 1-16,1 2-1 0,-1 3 0 16,0-1 2-16,0 2-2 0,-1 1-2 15,0 0 2-15,0 3 0 0,1 0 0 16,0 1-1-16,0 3 0 0,0 0 2 15,2 0 0-15,-1 4-1 16,2 1 0-16,1 3-1 0,2 5 1 16,2 8 1-16,1 6 0 0,-1 4 1 15,-1-4 0-15,1-4 2 0,-3-6-4 16,0 1 3-16,0-1-1 0,-1 0-4 16,-1-4 3-16,-2-2-1 0,2-9 0 15,-3 4 0-15,0-3 1 0,0-1-1 16,0 8 1-16,0 1-1 0,0-1 0 15,1 0 0-15,-1-5-1 0,1-5 3 16,-1 4-4-16,1 5 2 0,-2-1-1 16,1-3-1-16,0-1-2 15,-1-1 2-15,0-3-1 0,-2-1 1 16,0-2 0-16,0-3-1 0,0-2 1 16,-1 0 2-16,1-3 0 0,-1 3 0 15,0-3-4-15,0 0 4 0,-1-1 2 16,1 0-2-16,1 0 0 0,0 1 0 15,0-1 2-15,0-1-4 0,-1 1 0 16,-2-2 2-16,-1 1 0 0,0-1 4 16,0 1-1-16,-1-2 0 0,-2 2 0 15,1 0-2-15,0-1 1 0,-1 0-2 16,1 1 4-16,0-2-4 0,-3 0 2 16,2 2-4-16,-1 0 4 15,-1-2-2-15,-1 4 2 0,-1-3-2 16,-1 1 1-16,-2 0-1 0,1 1 0 0,-4-1 0 15,-1-1 0-15,-2 1 0 0,-3 0 2 16,-1-1-2-16,-3 2 0 0,-1-4 0 16,-7 4 0-16,-8-1 2 0,-8 3-4 15,-2 1 4-15,1-3-1 0,4 0-1 16,3 0 0-16,-2 0 0 0,0 2 0 16,-3-2 0-16,-2 0 0 0,-2 1-6 15,-2-1 4-15,-1 1-1 0,-1 0-5 16,-1 2 8-16,0-2 0 0,1 1 0 15,0 1 0-15,0 2 0 0,-1-1-7 16,0 1-11-16,0 2 2 0,0-3 2 16,1 0-1-16,1 2-2 0,0-3 4 15,2 0-2-15,0 1 5 0,2-2 2 16,0-2 2-16,-1 2 4 16,6-4 2-16,0-1 2 0,3-1 7 15,3-2 7-15,1 1 3 0,3-4 1 16,3 3-1-16,4-4 0 0,6-1-1 15,6 0 2-15,5 0-5 0,1 0-2 16,0 0 2-16,-2-1-7 0,1-1-2 16,2-1 2-16,4 1-6 0,2 0-2 15,3-1 0-15,2 2-2 0,1-1-3 16,3 0-9-16,0-1-7 0,2 0-17 16,2-1 0-16,2-2 0 0,4 1-12 15,5-4-15-15,0 2-24 0</inkml:trace>
  <inkml:trace contextRef="#ctx0" brushRef="#br0" timeOffset="10482.58">5516 13190 81 0,'-2'-2'0'0,"0"1"23"15,-1 0-1-15,0-1-9 0,1 2 8 16,0-1-7-16,2 1 0 0,-1 0 1 16,1 0-13-16,0 0-2 0,0 0-4 15,1 0 4-15,1 2 2 0,1 2-2 16,2 1 6-16,0 2-2 0,2 4 7 15,3 3-3-15,-1 6 8 0,3 2-1 16,1 6 2-16,3 9-5 16,3 7-6-16,3 5-3 0,-1 1-3 15,-5-12-1-15,-4-11-3 0,-7-10-5 16,2-3-3-16,-1-1-3 0,0 2 2 16,-1-2 8-16,-2-3-1 0,-2-4 3 15,-1-3 3-15,-4-2 17 0,-2-1 5 16,-2-3-13-16,-3-4-1 0,-1-4 3 15,-1-4-5-15,-3-4 8 0,0-4-4 16,-2-2 6-16,-1-2-12 0,1-1-4 16,0-3 0-16,-1-1-13 0,1 2-12 15,1-1 5-15,1 3 11 0,5 3 9 16,1 7 10-16,5 2 3 0,1 5 8 16,4 5-3-16,0 3-14 0,3 2-4 15,4 1 0-15,5 3 4 0,3 4-2 16,4 5-1-16,1 3 0 0,5 3 0 15,1 4 0-15,2 1 2 0,0 0-3 16,0-2-1-16,-2-1-5 0,-2-5 2 16,0-3-2-16,-4-3 3 0,-2-4 3 15,-3-3 1-15,-4-2 7 0,-1 0 9 16,-3-4 9-16,-2-3 14 0,-2-2-7 16,-2-2-6-16,-1-5-10 0,-3-2-6 15,-4-3-1-15,-2-3-8 0,-1-2-2 16,-2-1-9-16,-2-1-15 15,-1 1-14-15,0-1-13 0,2 3 0 16,2 3 7-16,1 5 0 0,4 4 0 16,3 4 2-16,3 7 2 0,4 2-91 15</inkml:trace>
  <inkml:trace contextRef="#ctx0" brushRef="#br0" timeOffset="11091.98">6000 13201 244 0,'0'0'20'0,"0"0"-20"0,-14-21 17 15,9 13-11-15,0 1 3 0,0 0-4 16,-1 0 4-16,-2 1-8 0,2 0 0 15,-2 2-1-15,1 3-1 0,1 1-4 16,-1 0 1-16,0 3-2 0,1 3 2 16,1 3 1-16,-1 1 2 0,0 4 2 15,2 1-1-15,2 4 4 0,2 1 5 16,0 1-4-16,1-1 1 0,4-1 1 16,1-2-1-16,0-1-6 15,0-3 3-15,-1-2-5 0,2-4 2 16,0 0-3-16,-2-3-3 0,1-3 3 15,-1 1-5-15,0-2-1 0,0-3 4 16,-1-1 3-16,-1-5-3 0,-1 2 2 16,-1-5-5-16,-1 0 7 0,0-2 1 15,0-2 0-15,0 1-1 0,-1-2 1 16,-1 4 3-16,1-1-3 0,-1 3 9 16,-1 1-3-16,2 4 8 0,1 3 1 15,0 2-15-15,0 1-8 0,0 0 0 16,5 4 8-16,0 2 7 0,2 2-5 15,1 3 0-15,0 1-2 0,3 1 2 16,-2 0-4-16,1-1 2 0,1-2-4 16,-3-2 1-16,-1-3-4 0,1-1 0 15,-2-2 5-15,-1-2 2 0,-1 0-4 16,0-2 4-16,-1-2 0 0,0-3 0 16,0-2-8-16,-1 0-3 0,0-4-11 15,-2 1 0-15,0-3 16 0,-2-2-7 16,-4 0-4-16,0-1-6 0,-2-2 1 15,0 1-13-15,-9-12-17 16,2 6-5-16</inkml:trace>
  <inkml:trace contextRef="#ctx0" brushRef="#br0" timeOffset="11813.78">5944 12970 34 0,'0'0'70'0,"0"0"-24"16,0 0-16-16,0 0-9 0,-33-41-6 16,29 37-2-16,2 2-4 0,-1 1-2 15,3 1-4-15,-1 0-3 0,1 0-4 16,0 2-5-16,2 3 9 0,1 1 3 15,2 3 3-15,0 3-1 0,3 1 9 16,1 3-2-16,1 1-7 0,0 2 1 16,2 0 1-16,0 2 6 0,0 0-6 15,3 1-2-15,0 1-2 0,0-2 0 32,0 0-1-32,0 0-1 0,-1-3-1 15,1-1 0-15,-2-3-2 0,0-1-3 16,-2-4 0-16,-2 1 3 0,0-5-6 15,-2-1 2-15,-1-2-1 0,0-1-5 16,-2-1 1-16,-1 0 11 0,-1-3 1 16,0-2 4-16,-2-2 2 0,0-4-6 15,0 0 3-15,0-3-2 0,0 0 2 16,-2-3 7-16,-3-1-5 16,0 0-5-16,-2-1-1 0,1 1 1 15,1 1-1-15,-1 3 2 0,2 3 9 16,1 4 9-16,0 2 0 0,2 2-5 15,0 1-15-15,1 2-5 0,1 0-15 16,2 2 20-16,3 2 3 0,2 1 0 16,1 3-2-16,1 2 2 0,2 1 1 15,-1 1-4-15,0 1 1 0,0-1 0 16,0-1-1-16,-1 0 0 0,0-4 0 16,-3-2-2-16,-1-1 1 0,-1-1-1 15,-2-2-3-15,2-1 3 0,-2 0 2 16,0-3 4-16,0 0-1 0,-1-3 2 15,-1-1-2-15,0-2-3 16,-1-1 2-16,-3-3-1 0,-1 0 0 16,-1 1 1-16,0 0 1 0,1 1-2 15,-1 1 6-15,2 2-5 0,0 3 0 16,1 1-1-16,1 2-1 0,1 1-1 16,0 1-9-16,0 0-9 0,2 5 19 15,3-1 0-15,2 2-1 0,1 0 2 16,1 2-1-16,0 0 3 0,4-1-2 15,-4-1 0-15,0-1 0 0,-1-1-1 16,1-2 0-16,-4 0 0 0,0-2 8 16,-2 0-4-16,0-2 5 0,0-2 5 15,-1-1 3-15,1-2-5 0,-1-1-2 16,-2-3-4-16,0 1 3 0,-2-3-7 16,-1 1 4-16,-1 1-6 0,0 0-6 15,0-1-5-15,-1 4-2 0,0 0-20 16,-1 1-5-16,3 1-3 0,0 2-23 15,2 4 2-15,-1 0-29 0</inkml:trace>
  <inkml:trace contextRef="#ctx0" brushRef="#br0" timeOffset="12298.12">6400 13064 137 0,'0'0'49'0,"3"0"-43"0,-1 0 3 15,2 0 10-15,1 0 2 0,-1 0-5 16,1 0-1-16,0 0-13 0,0 0-1 16,0-2 3-16,1-1-2 0,0 1 3 15,0-2 2-15,-1-1 1 0,-1 1 3 16,0-3-3-16,1 2-2 0,0-4 0 16,0 1-2-16,0-2-2 0,-1 0 0 15,-1-1 1-15,0-1-3 0,-1-1 1 16,-1 2 3-16,0-1-3 0,-1 0-1 15,-1 0-5-15,-2 1-3 16,-2 2 1-16,-1 0 1 0,-2 2 4 16,2 0 1-16,0 3-2 0,0 0 3 15,0 2 0-15,-1 2-4 0,0 0 2 16,2 3-2-16,1 1 3 0,0 2 1 16,3 0-6-16,-1-1 6 0,2 3 1 15,0 1 0-15,0-1 4 0,-1 2 8 16,1 2-4-16,4-1-2 0,1 1 2 15,2-1 1-15,1-1 1 0,1 0-1 16,-1-2-2-16,1-2 2 0,1-1-1 16,-1-2 0-16,1-1-1 15,2-2-4-15,-2 0-2 0,-1-1-2 16,1-4-2-16,-1-1 0 0,-1-2 0 16,1-1-8-16,1-3-5 0,-2 2-3 15,-3-2-13-15,-1-1-2 0,-3 2-4 16,-1-3-7-16,-4-5-13 0,-2 4-52 15</inkml:trace>
  <inkml:trace contextRef="#ctx0" brushRef="#br0" timeOffset="12688.72">5880 13086 209 0,'0'0'11'15,"0"0"-11"-15,0 0 5 0,-4-1-5 16,4 1 0-16,0-1-1 0,0 0-1 15,0-2-4-15,2 1 6 16,0-1 0-16,1-1 0 0,2-2 3 16,0 1 1-16,3-2 1 0,0-3 0 15,2 0 6-15,1-1-1 0,-1-2-3 16,1 2-4-16,1-2 1 0,-1 0-3 16,2-1 0-16,0 1-1 0,-2 1 0 15,1 1-4-15,-1-1-14 0,-2 2-6 16,1 1-2-16,0-3-21 0,-4 2-16 15</inkml:trace>
  <inkml:trace contextRef="#ctx0" brushRef="#br0" timeOffset="12813.72">6064 12850 153 0,'0'0'26'15,"0"0"8"-15,0 0-4 0,0 0-18 16,0 0-12-16,0 0-4 0,0 0-17 15,-10 8-15-15,10-1-14 0,0 0-26 16</inkml:trace>
  <inkml:trace contextRef="#ctx0" brushRef="#br0" timeOffset="13766.79">6363 13498 217 0,'0'0'7'15,"0"0"1"-15,0 0 10 0,0 0-12 16,0 0 5-16,0 0-6 0,-28-36 3 16,24 32-5-16,-2 1-1 0,1 0-4 15,0 1 1-15,1 2 0 16,1 0-3-16,0-2 4 0,-1 2-2 16,0 2 2-16,-1 3 5 0,-1 2-5 15,0 0 5-15,2 1 8 0,0 3 1 16,0 1 4-16,1 0 4 0,3 3-5 15,0 3-1-15,0 0-6 0,3 1 1 16,2 1-8-16,1 0 2 0,1-2-5 16,1 0 0-16,-1-3 0 0,0-1-5 15,1-1 3-15,-1-2-3 0,2-3-6 16,-2-2-4-16,1-2 1 16,0-3-2-16,2 1 2 0,-2-2 11 15,1-3 0-15,0-1 2 0,-1-5 0 16,-1 1-5-16,1-4 2 0,-2-1 3 15,1-2 0-15,-3 0 1 0,0 0 0 16,0 0 1-16,-2 1 0 0,-1 2 8 16,-1 1-3-16,0 1-1 0,0 3-1 15,0 2-3-15,0 0 5 0,0 3-3 16,0 0-3-16,0 2-2 0,0 0-11 16,0 0-3-16,0 2 9 0,1 1 7 15,1 1 10-15,2 3 0 0,1 0-3 16,-1 2-6-16,1 1 6 0,-1 1-6 15,2-1 1-15,1 0 0 16,2-1-1-16,-1-1-1 0,1-3-2 16,1-2 1-16,-2 0-3 0,0-1 4 15,1-2-4-15,0-1 2 0,-1-4-4 16,-1 0-5-16,1-2 7 0,-1-1 0 16,-2-2-2-16,0-1 3 0,-3 0 1 15,-1-3 0-15,-1 1 1 0,-2 1 0 16,-3-2-2-16,-3 3-1 0,-3 0 0 15,-1 1-8-15,-1 0 10 0,0 3 2 16,0 6 4-16,-1 1 2 0,1 3-6 16,0 5 0-16,1 3-1 0,2 0-1 15,0 4-12-15,3-2-10 0,1 2-11 16,3-1 0-16,2-1-11 0,1 0-10 16,6-1-2-16</inkml:trace>
  <inkml:trace contextRef="#ctx0" brushRef="#br0" timeOffset="14621.7">6697 13428 81 0,'0'0'16'0,"-14"-1"13"16,5 1 0-16,-2 0-6 0,1 0 2 15,1 0-6-15,-2 0-6 0,2 3-9 16,1 1-1-16,1-2 0 0,-1 3 0 16,1-1-1-16,1 1 3 0,1 2-4 15,0 4-1-15,-1-2 2 0,2 4 9 16,2-1-7-16,2 2 8 0,0 2-2 16,1-1-5-16,4 1-1 0,1-2-1 15,2-1 1-15,0 0-2 0,0-2 2 16,2-3-2-16,-1-1-2 15,0-3-2-15,1-2-1 0,-1-2 1 16,0 0 0-16,0-5 2 0,0-2-3 16,-2-3 2-16,-1-1-3 0,-1-2 0 15,-2-3 0-15,-3 0 3 0,0-2 2 16,-2-2 0-16,-3-1-1 0,-3-2 5 0,-1-2-5 0,-4-2-6 16,0 1-11-16,-2-2-5 0,-2-1-14 15,-1 1 2-15,1 1 16 0,0 3 18 16,3 5 11-16,0 3 33 15,4 8-4-15,3 1-9 0,1 3-6 16,3 4-20-16,1 0-5 0,1 1-10 16,1 6-7-16,0 3 14 0,2 4 2 15,3 3 2-15,3 3-2 0,0 2 2 0,2 1-1 16,2 1 2-16,0 1 3 0,1-2-5 16,0 2 4-16,1-2 3 0,1-2-3 15,-1 0 6-15,2-1 1 0,-2-2-7 16,0 0 4-16,-1-2 2 0,1-2-6 15,-2-1-3-15,0 0-1 0,1-5 1 16,-1 1 0-16,-1-1-1 16,-1-3-8-16,0 0 0 0,0-3-4 15,-1-2 0-15,1 0 6 0,-2-2-1 16,1-3 2-16,-3-2 3 0,0-4 1 16,-2 0 1-16,-1-3-3 0,-1-2 0 15,1 0-1-15,-3-2 2 0,0-2-1 16,-5 2 0-16,0-3-13 0,-2 3 4 15,-1-2 7-15,-2 6 5 0,2 0 9 16,0 5 2-16,0 1 4 0,1 3-1 16,0 2-10-16,1 3 4 0,1 0 1 15,0 0-9-15,2 3-2 16,-2 5 0-16,2-1 2 0,0 4 5 16,1 2 13-16,1 0-3 0,1 2-3 15,3 2 3-15,2-2-3 0,2 1 0 16,0-1 1-16,1-3-4 0,3 1-2 15,2-3-3-15,1-2 0 0,2-2-4 16,1-2-4-16,2-3-8 0,5-1-9 16,12-7-17-16,-3-2-47 0,-3-1-40 15</inkml:trace>
  <inkml:trace contextRef="#ctx0" brushRef="#br0" timeOffset="16288.12">7912 12629 142 0,'0'0'24'0,"0"0"-8"16,0 0-16-16,2-1 2 0,0-1-2 16,2-1 13-16,0 2-12 0,1-1 0 15,0-1 1-15,-1 2-2 0,1 0 0 16,0 0 3-16,0-1 4 0,-1 2-2 16,3-1 4-16,-1-1 4 15,0 2-1-15,1 0 4 0,1 0 0 16,1 0 0-16,0 0-6 0,1 1 1 15,1 1 4-15,0-2-11 0,2 2 4 16,-1-1-3-16,1-1 3 0,3 1-2 16,-2 2 0-16,3-2 5 0,1 1-3 15,1-2 3-15,1 3-11 0,-1-2 2 16,1 0 2-16,0 1-3 0,-1-2 0 16,0 3-1-16,0-2 0 0,0 0 0 15,1 0 1-15,-1 2-1 0,1-1 0 16,1 0 0-16,-2-1 4 0,2 0-2 15,1 2-1-15,-2-3 1 16,2 0 1-16,0 0 4 0,-1 0-4 16,2 0 4-16,0-1-4 0,2-1 5 15,-3 1-8-15,5 1 9 0,-2 0-7 16,1-1 0-16,2 0 3 0,-1 1 0 16,0 0-4-16,1 0 1 0,-2 0-2 15,1 0 4-15,-1 1-4 0,-1 0 2 16,1 2-2-16,0-1 0 0,1 0 2 15,0 0 0-15,0 1-2 0,2-1 1 16,-1 0 1-16,2-2 0 0,-2 2 0 16,2-1-2-16,-2-1 0 0,0 2 1 15,1-2 0-15,-2 0 1 0,-1 1-2 16,0-1 0-16,0 0-2 0,0 1 2 16,-2 0 0-16,1 1 0 0,-3 0 0 15,1-1 0-15,1 2 0 0,-2-1 0 16,0-1 2-16,2 3-2 0,-2-3 0 15,-1 0 1-15,2-1-1 0,-2 0 0 16,-2 1 1-16,2-1-1 0,-1 1 0 16,-3 0 0-16,3 1 0 0,-2-1 0 15,-1 0 0-15,2 0 1 0,-2-1-2 16,0 1 1-16,-1 0 0 0,1-1 0 16,-1 2 1-16,1-1 0 0,0-1-1 15,-1 0-1-15,3 1 1 0,-3-1 0 16,1 0 0-16,-1 0 0 0,2 0 0 15,-2 0 0-15,0 0 0 0,0 0-1 16,1 0 1-16,-2 0 0 0,1 0 0 16,1-1 0-16,-2 0 0 0,1 1 0 15,-1-2-2-15,0 0 2 0,0 1 0 16,1 0 2-16,-1 1-1 0,1-1-1 16,0-1 0-16,0 0 0 0,0 0-1 15,-1 1 3-15,0-2-3 0,0 2 2 16,-3 1-2-16,0-1 1 0,2 1 0 15,-4 0 0-15,0 0 1 0,1 0-1 16,-2 0 0-16,0 0 1 16,1-1 2-16,-2 0-2 0,0 1 4 0,1-2 2 15,0 0-7-15,0 2 2 16,0-2 0-16,2 0-2 0,-1 1 0 16,-2-1 3-16,2 2-3 0,-2 0 2 15,-1 0-2-15,0 0 0 0,1 0 0 16,-1 0 1-16,0 0 0 0,-1 0 2 15,1 0-1-15,0 0 1 0,-2 0-1 16,0 0-1-16,-1 0 4 0,0 0-4 16,-1 0-1-16,1 0 1 0,-3 0 1 15,1 0-2-15,-1 1-2 0,-1-1 1 16,0 1-1-16,0-1-8 0,0 0 5 16,-1 2-6-16,-2-1-27 0,-4 1-23 15,-7 4-28-15,-1-1-47 16</inkml:trace>
  <inkml:trace contextRef="#ctx0" brushRef="#br0" timeOffset="17992.25">7971 13187 24 0,'-1'-3'17'0,"1"2"-3"16,-1 0 3-16,1-1-10 15,0 0 6-15,-1 0-7 0,1 0-1 16,0 1-2-16,0 0 8 0,0 0-2 16,0 1 9-16,0 0 1 0,-1 0 4 15,1 0 0-15,-1 0-3 0,1 0-4 16,-1-1 5-16,1 1-7 0,0 0 2 15,0-1-7-15,0 1-8 0,0 0-1 16,1 0 0-16,1 0 5 0,0 0-3 16,1 0 4-16,1 0-4 0,2 0 2 15,1 0 0-15,2 0 4 0,0 0 1 16,0 0-3-16,3 0 4 0,0 0-7 16,1 0 2-16,1 0 0 15,0 0 0-15,3 0 3 0,0 0-2 16,1 0-4-16,3 0 2 0,-2-1 0 15,4-1-1-15,-1 1-3 0,1-2 2 16,-1 3-1-16,0 0 1 0,0-1-2 16,0 0 0-16,0 0 0 0,2 0 2 15,1 1 0-15,-1-2 3 0,0 1-5 16,3 0 1-16,-2 0 1 0,3 1 0 16,0 0 0-16,1 0 0 0,1 0 0 15,0 0-2-15,0 0 0 0,1 0 1 16,5 2 1-16,-4-1-2 0,1 1 2 15,-1-1 1-15,-3-1-1 0,2 1 4 16,2-1-5-16,3 1 2 0,5-1-3 16,-6 0 1-16,-3 0 2 0,-6 0-3 15,-5 0 2-15,6 0-2 0,2 0 0 16,0 0 0-16,-1 0 1 0,1 0-1 16,-1 0 0-16,0 0 2 0,0 0-2 15,1 0 1-15,-2 0 4 0,0 0 1 16,1-1-3-16,-2 1 2 0,0-1 0 15,0-1-4-15,-1 0 4 0,-1 2-4 16,0-2 1-16,1 1 0 16,-1 0-2-16,-2 0-3 0,1 1 3 15,1-2 4-15,-2 2-4 0,-1-1-3 16,2 0 3-16,0 0 0 0,0 0 2 16,-1-2-1-16,0 2-1 0,-1-1 0 15,0-1 0-15,0 1 1 0,0-1-1 16,-1 1 1-16,0 1-1 0,0 1 0 15,-2-2 0-15,0 2-1 0,0-1 1 16,-1 0 0-16,2 2 0 0,-2-1 0 16,2 0 0-16,-1 0 1 0,1 0 0 15,0 0-1-15,0 0 1 0,-1 0 1 16,0 0-2-16,0 0 0 0,1 0 0 16,-2 0 0-16,1-1-2 15,-1 1 1-15,2 0 1 0,-2 0 0 16,2 0 0-16,-1 0 0 0,-1 0 0 15,0 0-2-15,-2 0 2 0,1 0 2 16,-1-1-2-16,-1 0 0 0,-2 1 0 16,0-2 0-16,0 1-1 0,-2 1 2 15,-1-2-1-15,0 2 0 0,-2 0 0 16,-1 0 0-16,0 0 0 0,0 0 0 16,-3 0 0-16,0 0 0 0,-1 0 0 15,0 0 3-15,-1 0-2 0,0 0 6 16,1 0-2-16,-2 0-1 15,1 0 2-15,-1 0-5 0,0 0 0 16,2 2 2-16,-1-2-3 0,1 0 0 16,-1 0 0-16,1 0 2 0,0 0-2 15,2 0-1-15,-1 0 1 0,1 0 5 16,-1 0-4-16,0 0 4 0,2 0-5 16,-2 0 1-16,2 0 0 0,1 0 0 15,-3-2 0-15,0 2 0 0,0-2-1 16,-1 2 0-16,-2-2 0 0,0 2 4 15,0 0 7-15,0-1 13 0,-2 1-14 16,-1-1-10-16,0 1-2 0,-3 0-12 16,0 0-3-16,0 0-20 0,-5 4-33 15,0 1-56-15,0-1-99 0</inkml:trace>
  <inkml:trace contextRef="#ctx0" brushRef="#br0" timeOffset="44781.46">6377 14175 10 0,'8'-12'18'16,"2"-3"-2"-16,1 3 4 0,1-4-4 16,3 3-8-16,-1-2 3 0,3 0-5 15,-1 1 1-15,3-2 1 0,-1 2-3 16,-1 0 0-16,2 2 2 0,0 0-5 16,1 1 4-16,-1 2-4 0,2 2-2 15,0 3 0-15,0 1 0 0,0 1-2 16,3 2 2-16,-1 2 0 0,1 5-1 15,-1 1 1-15,1 4 1 0,-2 2 1 16,0 2 0-16,-3 3 8 0,-1 2-9 16,-1 0 1-16,0 2-2 0,-1 1 1 15,0-2-1-15,-2 4 1 0,0-3 1 16,-2-1-1-16,-1-1 1 0,-3 0-1 16,-1-2-2-16,-2-1-2 0,-1 2 3 15,-4-2 0-15,0-1 3 0,-3 1 6 16,-2 0-2-16,-3 0-4 0,0 1 3 15,-2-2-3-15,1 1 0 0,-2 0-2 16,-2-2 2-16,1 2 2 0,-2-4-4 16,-1 0 0-16,-2-2-1 15,1 0 2-15,-4-1-1 0,-1 0-1 16,-1-1 2-16,-3-1 0 0,1 0-2 16,-1-4 2-16,2 1-2 0,1 0 0 15,-1-4 2-15,1 1-1 0,2-1-1 16,-1-2 2-16,2 0-2 0,0 0 0 15,1 0 5-15,1-3-4 0,0-1-1 16,2-1 1-16,-1 3-1 0,3-1 0 16,-1 1 0-16,2 1-1 0,1 0 1 15,-2-2 2-15,4-1 1 0,-1 1 0 16,-1-1-1-16,1-2-1 16,2 2 0-16,-2-2 0 0,3 1 3 15,-1-1-3-15,1 3 1 0,-1-2 0 0,3-1-1 16,0-2 6-16,1-1-4 0,0-1-3 15,0-1 4-15,-2-1-4 0,1-1 2 16,0 0 0-16,2 1-1 16,1-1 2-16,0 1 0 0,1 0-2 15,1 3-2-15,0-1 3 0,1-1-4 16,2 3 2-16,2-1 0 0,0-1-3 16,1 1 3-16,1 1 0 0,-2-3 1 15,1 5-1-15,0-1 0 0,1 3-1 16,0-2 1-16,-1 1 0 0,-1 0-1 15,-1 1-5-15,0-1 3 0,0 2-1 16,0 0 0-16,-1 1-3 0,0 1-8 16,0 1-1-16,0 0 1 0,1 0-1 15,-1 0-4-15,0 1 1 0,-1 3-1 16,1-1 5-16,-1 3-7 0,0 1-7 16,0 6-1-16,1-4-4 0</inkml:trace>
  <inkml:trace contextRef="#ctx0" brushRef="#br0" timeOffset="46784.41">8797 14318 3 0,'-3'-3'7'0,"0"-1"1"15,0 2-6-15,0 0 9 0,0-2 1 16,1 3 5-16,-1-1-3 0,2-1 5 16,-1 1-6-16,2 1 1 0,0-1 1 15,-1 0-1-15,0 2-6 0,1 0-1 16,0 0-7-16,0 0-7 0,0 0 0 15,1 0 7-15,3-1 7 0,2 1-4 16,3-2-3-16,2 1 0 0,2-2 2 16,3 0 2-16,0-2-1 15,3-1-2-15,1 1 1 0,0-1 0 16,3 0 2-16,1-1-3 0,1-2 2 16,0 2 0-16,1-2-1 0,2 2-2 15,2 1 1-15,6 0-1 0,6 0 1 16,4-3-1-16,-5 1 3 0,-8 3-3 15,-11 1 1-15,-3 3-2 0,4-1 1 16,2 0 0-16,5 1 1 0,-2-1-1 16,1 0 0-16,-1 0 0 0,0 0 0 15,1 0 1-15,-1 0-1 0,1 1 0 16,-2-1 0-16,0 2 0 0,-3 0 1 16,0 0-1-16,0-1 0 0,-1 1 2 31,-2 0-2-31,0-2 0 0,-1 1 0 15,-2 0 0-15,0 0 0 0,-2 0 0 16,0-1 1-16,-2-1 1 0,0 3-2 16,-3-3 0-16,1 0 1 0,-2 1 1 15,-1 1-2-15,0 0 2 0,3 0 0 16,-2-1 1-16,1 1-1 0,-2 0-2 16,1 1 0-16,1 0 1 0,-2 0-1 15,0 0-2-15,-1 1 2 0,1 0 1 16,-3 0-1-16,1 1 0 0,-3-2 1 15,1 1 0-15,-2 0-2 0,0-1 5 16,0 0-4-16,-2 0 1 0,1 0 1 16,-1 0 2-16,-1 0 1 0,0 0-5 15,0 0 2-15,0 0-2 0,0 0 0 16,-3 0-3-16,0 0 1 0,-2 5-6 16,0-1-18-16,-1 2 0 0,-2 1-12 15,-6 6-15-15,2-1-22 16</inkml:trace>
  <inkml:trace contextRef="#ctx0" brushRef="#br0" timeOffset="47612.57">9881 14075 17 0,'2'-2'12'0,"1"1"3"16,-1 0-8-16,-1 1 3 0,-1 0-3 16,0 0-5-16,0 0 9 0,0 0 7 15,0 0-8-15,0 0-2 0,1 0-6 16,0 0-1-16,2 0 9 0,0 0-2 16,2 0 2-16,1 2 3 0,1 0-7 15,1 0 1-15,4 0 1 0,1 1-6 16,1 2 2-16,2 1-3 0,-1 1 1 15,2 0 0-15,1 0-1 0,-2-1 0 16,1 2 1-16,-2 0-1 0,1 0 0 16,-2-1 0-16,0-1 5 0,-2 0-5 15,0-1 5-15,0-2-2 0,-1 3-3 16,-1 0 4-16,1-2-2 0,-3 0-1 16,1 1-2-16,-1-3 0 0,-1 3 0 15,0 0 0-15,-2 0 0 0,0 2 0 16,-1 0 0-16,-2 2 0 0,0-1 2 15,-2 1-2-15,0 0 0 0,0 2-4 16,-2-1 4-16,-3 1 0 0,1-2 3 16,-1 4-3-16,0-1 4 15,-1-1-4-15,-1 1 0 0,-2 0 2 16,1-2-2-16,-2 4-5 0,-2-1 4 16,-1 1 1-16,-2 0 0 0,-3 1 0 15,-2 0-3-15,-4 3 2 0,-1 1-2 16,-3 1 1-16,-1-2 2 0,2 0 2 15,0-5-2-15,5-2 0 0,4-3 1 16,1-1 4-16,4 0-5 0,1 0-3 16,4-1 2-16,0 0-16 0,2 3-23 15,-2 5-7-15,3-2-32 0</inkml:trace>
  <inkml:trace contextRef="#ctx0" brushRef="#br0" timeOffset="49082.88">11889 14363 3 0,'0'-5'14'0,"2"-1"-5"0,0 1 4 15,2 1 2-15,-1-2 0 0,2 1-3 16,-2-1 4-16,1-1-1 0,0 0-2 16,1 0 1-16,1 0 3 0,-2 0-6 15,2 0 0-15,0 0-5 0,0 0-1 16,0 1-2-16,1 0-2 0,2-1 1 15,-1 1 1-15,1 0-2 0,2-1-1 16,-1 0 1-16,2 0 2 0,2 0-2 16,-1 1-1-16,2-1 3 15,2 0-1-15,2 0-1 0,3 0-1 16,-4 3 0-16,4 0 1 0,-1 1-1 16,0 0 1-16,-1 1 1 0,0-1-2 15,-2 1 0-15,0 1 0 0,0 1 0 16,1 0 0-16,0 0-1 0,-1 0 2 15,0 1 1-15,1 4-2 0,-1 0 1 16,-2 0-2-16,2 3 1 0,-1 0 0 16,-4 3-4-16,4-1 2 0,-4 1 1 15,0 3-3-15,1 1-1 0,-1 0-29 16,-1 2 32-16,-2 0 2 0,0 2 0 16,0 2 2-16,-2-1-1 0,0 2-1 15,-3 0 0-15,2 1 0 0,-3 1 0 16,2-1 0-16,-4-1 0 0,0-1 1 15,-2 1-1-15,1-2 0 0,-1 0 1 16,0-1-1-16,0-1-1 0,0 0 0 16,0-2 1-16,-3 3-1 0,-1-1-3 15,-1 0 3-15,-1 1-5 0,-1 1 0 16,-1-2 0-16,0 2-5 0,-2-1 5 16,-2-1-3-16,2 0 5 0,-4-4-3 15,-2 1 7-15,-1-2 0 0,3-3 0 16,-3 0 1-16,1-1-1 0,-2-3 0 15,1-1 2-15,-2-1-2 0,-1 0 3 16,-2-2 0-16,-1-2-2 0,0 0 0 16,-1 0 4-16,0 0-4 0,3-1 0 15,-3-1-1-15,3 0 0 16,0 1-6-16,0 0-1 0,0 1-4 16,1-1-10-16,-2-1-4 0,1-1 1 15,-1 1 3-15,1-3 15 0,-2 1 6 16,0-3 0-16,2 0 9 0,0-3 11 15,1 0 8-15,2-2-2 0,1-1-2 16,3-1-5-16,0-1 3 0,3-1-4 16,1-2-5-16,0 1-4 0,3-1-5 15,1 1 5-15,1-1-7 0,2 1-1 16,0-2 1-16,3-1-1 0,0-1-1 16,0 1 0-16,3-1 2 15,1 2-2-15,0-1 2 0,1 1-4 16,-1 1 2-16,2 2-1 0,2 2-7 15,-1 4-7-15,2-1-7 0,-1 3-7 16,7-1-16-16,-3 1-33 0</inkml:trace>
  <inkml:trace contextRef="#ctx0" brushRef="#br0" timeOffset="53451.98">12472 14943 11 0,'-2'-4'13'0,"1"2"-6"15,0-1-3-15,1 2 0 0,-1 0-4 16,0-1 5-16,0-1 5 15,0 2 9-15,1 0-4 0,-1-1 0 16,1 0-2-16,0 1-10 0,-1 1 4 16,1 0-7-16,0-1 0 0,0 1-3 15,1 0 3-15,2 0 1 0,3 0 0 16,-2 0 0-16,2 0-1 0,4-1 2 16,0-1-1-16,2-1 1 0,3 1 10 15,0-3-6-15,4 1 4 0,2-3-6 16,1 0 2-16,2-2 0 0,1 0-2 15,-1 0-2-15,2-4-1 0,-1 4 1 16,1-2-1-16,0-2 0 0,2 0 0 16,-3 2-1-16,2-2 0 0,-4 0 1 15,2 0-1-15,0 2 1 0,0-1-1 16,-3 3 0-16,-4 0 0 0,0 0-2 16,-2 2-3-16,0 1-2 0,-3 0-9 15,1 2 6-15,-5 0-1 0,0 2 3 16,-1-1-3-16,-1-1 4 0,-2 3 4 15,-1-2-12-15,0 1-4 0,-1 1-26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81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60241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05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4243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464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850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468881" y="2502273"/>
            <a:ext cx="513781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Introduction to the Various Applications</a:t>
            </a:r>
          </a:p>
          <a:p>
            <a:pPr lvl="0"/>
            <a:r>
              <a:rPr lang="en-US" sz="2200" dirty="0"/>
              <a:t>Cross Platform Applications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5168CB-F35F-4AE9-9744-1C50264ED800}"/>
                  </a:ext>
                </a:extLst>
              </p14:cNvPr>
              <p14:cNvContentPartPr/>
              <p14:nvPr/>
            </p14:nvContentPartPr>
            <p14:xfrm>
              <a:off x="1467000" y="53020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5168CB-F35F-4AE9-9744-1C50264ED8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640" y="5292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IN" dirty="0"/>
              <a:t>Cross-platform applications</a:t>
            </a:r>
          </a:p>
          <a:p>
            <a:pPr marL="12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227013" y="1643484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Cross Platform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FB1BD-1443-4B82-8A14-E1924928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24328"/>
              </p:ext>
            </p:extLst>
          </p:nvPr>
        </p:nvGraphicFramePr>
        <p:xfrm>
          <a:off x="277813" y="1089029"/>
          <a:ext cx="5754687" cy="2530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6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APPs vs Cross Platform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AB785-A764-4F2F-AF36-D3420769F08C}"/>
              </a:ext>
            </a:extLst>
          </p:cNvPr>
          <p:cNvGrpSpPr/>
          <p:nvPr/>
        </p:nvGrpSpPr>
        <p:grpSpPr>
          <a:xfrm>
            <a:off x="290038" y="1230872"/>
            <a:ext cx="6680695" cy="2795028"/>
            <a:chOff x="4887091" y="1934762"/>
            <a:chExt cx="6079804" cy="279502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27098F-B2EA-4DA5-B85C-D662C0098FC2}"/>
                </a:ext>
              </a:extLst>
            </p:cNvPr>
            <p:cNvSpPr/>
            <p:nvPr/>
          </p:nvSpPr>
          <p:spPr>
            <a:xfrm>
              <a:off x="4887091" y="1934762"/>
              <a:ext cx="3039902" cy="2795028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Native App Development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9C10C15-8119-4B5F-B8EE-2D805EC2AE14}"/>
                </a:ext>
              </a:extLst>
            </p:cNvPr>
            <p:cNvSpPr/>
            <p:nvPr/>
          </p:nvSpPr>
          <p:spPr>
            <a:xfrm>
              <a:off x="7926993" y="1934762"/>
              <a:ext cx="3039902" cy="2795028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36000" tIns="108000" rIns="36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Cross Platform App Development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84594D-6229-4753-BDE1-043669E39494}"/>
                </a:ext>
              </a:extLst>
            </p:cNvPr>
            <p:cNvSpPr/>
            <p:nvPr/>
          </p:nvSpPr>
          <p:spPr>
            <a:xfrm>
              <a:off x="4991673" y="2399863"/>
              <a:ext cx="2827954" cy="601742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Native App Development is costly.</a:t>
              </a:r>
              <a:endParaRPr lang="en-US" sz="1600" dirty="0">
                <a:effectLst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E0EEED-9660-4DA6-B838-2A0824FC9774}"/>
                </a:ext>
              </a:extLst>
            </p:cNvPr>
            <p:cNvSpPr/>
            <p:nvPr/>
          </p:nvSpPr>
          <p:spPr>
            <a:xfrm>
              <a:off x="8031575" y="2399863"/>
              <a:ext cx="2827954" cy="601742"/>
            </a:xfrm>
            <a:prstGeom prst="roundRect">
              <a:avLst>
                <a:gd name="adj" fmla="val 632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It is cost-effective.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ED225F-5FF4-410B-938E-488001201F28}"/>
                </a:ext>
              </a:extLst>
            </p:cNvPr>
            <p:cNvSpPr/>
            <p:nvPr/>
          </p:nvSpPr>
          <p:spPr>
            <a:xfrm>
              <a:off x="8031575" y="3083591"/>
              <a:ext cx="2827954" cy="847070"/>
            </a:xfrm>
            <a:prstGeom prst="roundRect">
              <a:avLst>
                <a:gd name="adj" fmla="val 383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It supports code reusability. Same codebase is used across multiple platforms.</a:t>
              </a:r>
              <a:endParaRPr lang="en-US" sz="1600" dirty="0">
                <a:effectLst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4B0C2B2-058D-4EDE-A76B-1DE8BADBBC2E}"/>
                </a:ext>
              </a:extLst>
            </p:cNvPr>
            <p:cNvSpPr/>
            <p:nvPr/>
          </p:nvSpPr>
          <p:spPr>
            <a:xfrm>
              <a:off x="4991673" y="3076744"/>
              <a:ext cx="2827954" cy="85510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Code cannot be reused.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962C38-E8D1-4316-950C-54206DFF0782}"/>
                </a:ext>
              </a:extLst>
            </p:cNvPr>
            <p:cNvSpPr/>
            <p:nvPr/>
          </p:nvSpPr>
          <p:spPr>
            <a:xfrm>
              <a:off x="4991673" y="4006991"/>
              <a:ext cx="2827954" cy="601742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Native apps are faster.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C823ED3-2CB4-4AE2-B235-F75FB4239AFC}"/>
                </a:ext>
              </a:extLst>
            </p:cNvPr>
            <p:cNvSpPr/>
            <p:nvPr/>
          </p:nvSpPr>
          <p:spPr>
            <a:xfrm>
              <a:off x="8031575" y="4012647"/>
              <a:ext cx="2827954" cy="596086"/>
            </a:xfrm>
            <a:prstGeom prst="roundRect">
              <a:avLst>
                <a:gd name="adj" fmla="val 452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Cross Platform apps are slower than native apps.</a:t>
              </a:r>
              <a:endParaRPr lang="en-US" sz="16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33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340" dirty="0"/>
            </a:br>
            <a:r>
              <a:rPr lang="en-US" sz="3340" dirty="0"/>
              <a:t>Benefits of Cross-Platform Mobile App Development</a:t>
            </a:r>
            <a:br>
              <a:rPr lang="en-US" sz="3340" dirty="0"/>
            </a:br>
            <a:endParaRPr lang="en-US" sz="334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DFFF65-EC80-4D1E-9488-9CA0E2435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308284"/>
              </p:ext>
            </p:extLst>
          </p:nvPr>
        </p:nvGraphicFramePr>
        <p:xfrm>
          <a:off x="227013" y="1089029"/>
          <a:ext cx="4510087" cy="411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9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EAA8D7-5203-44E8-B2D5-862451F22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892493"/>
              </p:ext>
            </p:extLst>
          </p:nvPr>
        </p:nvGraphicFramePr>
        <p:xfrm>
          <a:off x="344093" y="1183979"/>
          <a:ext cx="3872672" cy="379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Cross-Platform App Development Frameworks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EBD03-D983-42F8-8C7E-9B348C6654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09" t="22650" r="68309" b="21363"/>
          <a:stretch/>
        </p:blipFill>
        <p:spPr>
          <a:xfrm>
            <a:off x="344093" y="1183979"/>
            <a:ext cx="935935" cy="875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E6907-3888-4ED6-B281-26FEC3CFEC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5" t="10795" r="74101"/>
          <a:stretch/>
        </p:blipFill>
        <p:spPr>
          <a:xfrm>
            <a:off x="418551" y="4142233"/>
            <a:ext cx="787018" cy="917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210C11-A30A-492B-AB6A-F9E3F0C7B3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1506"/>
          <a:stretch/>
        </p:blipFill>
        <p:spPr>
          <a:xfrm>
            <a:off x="467492" y="3224858"/>
            <a:ext cx="689133" cy="689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47536-5B21-4CA3-BC63-1DB0DDD3C3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551" y="2259438"/>
            <a:ext cx="787017" cy="6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3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B1EDE-A4C0-4AD7-A327-D36CA099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36959"/>
              </p:ext>
            </p:extLst>
          </p:nvPr>
        </p:nvGraphicFramePr>
        <p:xfrm>
          <a:off x="282872" y="1138066"/>
          <a:ext cx="5723224" cy="355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B1EDE-A4C0-4AD7-A327-D36CA099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19341"/>
              </p:ext>
            </p:extLst>
          </p:nvPr>
        </p:nvGraphicFramePr>
        <p:xfrm>
          <a:off x="282872" y="1164379"/>
          <a:ext cx="5723224" cy="417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3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924A7-A64E-4AA2-ABEF-7A9B86FC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Execution of React Native apps happens over three threads:</a:t>
            </a:r>
          </a:p>
          <a:p>
            <a:pPr marL="633972" lvl="2" indent="0">
              <a:buNone/>
            </a:pPr>
            <a:r>
              <a:rPr lang="en-US" dirty="0"/>
              <a:t>1) The JavaScript thread.</a:t>
            </a:r>
          </a:p>
          <a:p>
            <a:pPr marL="633972" lvl="2" indent="0">
              <a:buNone/>
            </a:pPr>
            <a:r>
              <a:rPr lang="en-US" dirty="0"/>
              <a:t>2) The Native/UI thread.</a:t>
            </a:r>
          </a:p>
          <a:p>
            <a:pPr marL="633972" lvl="2" indent="0">
              <a:buNone/>
            </a:pPr>
            <a:r>
              <a:rPr lang="en-US" dirty="0"/>
              <a:t>3) The shadow thread.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F4E54E-55C5-4E02-ABA3-79ADD069C5DA}"/>
                  </a:ext>
                </a:extLst>
              </p14:cNvPr>
              <p14:cNvContentPartPr/>
              <p14:nvPr/>
            </p14:nvContentPartPr>
            <p14:xfrm>
              <a:off x="1882080" y="4234320"/>
              <a:ext cx="3010680" cy="114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F4E54E-55C5-4E02-ABA3-79ADD069C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720" y="4224960"/>
                <a:ext cx="3029400" cy="11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908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352</Words>
  <Application>Microsoft Office PowerPoint</Application>
  <PresentationFormat>Widescreen</PresentationFormat>
  <Paragraphs>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Full Stack Application Development</vt:lpstr>
      <vt:lpstr>PowerPoint Presentation</vt:lpstr>
      <vt:lpstr>Cross-platform Application</vt:lpstr>
      <vt:lpstr>Native APPs vs Cross Platform</vt:lpstr>
      <vt:lpstr> Benefits of Cross-Platform Mobile App Development </vt:lpstr>
      <vt:lpstr>Popular Cross-Platform App Development Frameworks</vt:lpstr>
      <vt:lpstr>React Native</vt:lpstr>
      <vt:lpstr>React Native</vt:lpstr>
      <vt:lpstr>React Native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52</cp:revision>
  <dcterms:created xsi:type="dcterms:W3CDTF">2022-09-26T09:02:06Z</dcterms:created>
  <dcterms:modified xsi:type="dcterms:W3CDTF">2024-01-17T12:05:24Z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