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96" r:id="rId4"/>
    <p:sldId id="294" r:id="rId5"/>
    <p:sldId id="298" r:id="rId6"/>
    <p:sldId id="295" r:id="rId7"/>
    <p:sldId id="299" r:id="rId8"/>
    <p:sldId id="305" r:id="rId9"/>
    <p:sldId id="300" r:id="rId10"/>
    <p:sldId id="301" r:id="rId11"/>
    <p:sldId id="302" r:id="rId12"/>
    <p:sldId id="304" r:id="rId13"/>
    <p:sldId id="262" r:id="rId14"/>
    <p:sldId id="265"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go9uSRA0WETdhqdHWNBKCI42gcT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A0E78D-CFBE-46A0-B656-1FB9B1C8EDF3}">
  <a:tblStyle styleId="{51A0E78D-CFBE-46A0-B656-1FB9B1C8EDF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C18B86-1295-4E97-A500-A74D8F9335D5}"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IN"/>
        </a:p>
      </dgm:t>
    </dgm:pt>
    <dgm:pt modelId="{9A478781-7432-4A54-BD23-CFA5C680958E}">
      <dgm:prSet custT="1"/>
      <dgm:spPr>
        <a:solidFill>
          <a:schemeClr val="accent5">
            <a:lumMod val="20000"/>
            <a:lumOff val="80000"/>
          </a:schemeClr>
        </a:solidFill>
      </dgm:spPr>
      <dgm:t>
        <a:bodyPr/>
        <a:lstStyle/>
        <a:p>
          <a:r>
            <a:rPr lang="en-IN" sz="1600" b="1" i="0" dirty="0">
              <a:solidFill>
                <a:srgbClr val="C00000"/>
              </a:solidFill>
            </a:rPr>
            <a:t>Context: </a:t>
          </a:r>
          <a:r>
            <a:rPr lang="en-IN" sz="1600" b="0" i="0" dirty="0"/>
            <a:t>Separation of concern</a:t>
          </a:r>
          <a:endParaRPr lang="en-IN" sz="1600" dirty="0"/>
        </a:p>
      </dgm:t>
    </dgm:pt>
    <dgm:pt modelId="{BC365C1E-3557-4581-8D59-8F0B002D9FFD}" type="parTrans" cxnId="{F553805E-6493-4882-9D4B-A1DE012693C1}">
      <dgm:prSet/>
      <dgm:spPr/>
      <dgm:t>
        <a:bodyPr/>
        <a:lstStyle/>
        <a:p>
          <a:endParaRPr lang="en-IN" sz="1800"/>
        </a:p>
      </dgm:t>
    </dgm:pt>
    <dgm:pt modelId="{0A4321BB-F2F3-45EF-BFFB-6E007373A45E}" type="sibTrans" cxnId="{F553805E-6493-4882-9D4B-A1DE012693C1}">
      <dgm:prSet/>
      <dgm:spPr/>
      <dgm:t>
        <a:bodyPr/>
        <a:lstStyle/>
        <a:p>
          <a:endParaRPr lang="en-IN" sz="1800"/>
        </a:p>
      </dgm:t>
    </dgm:pt>
    <dgm:pt modelId="{3248CC35-F63C-4B55-B3EE-AD0D5C12C46D}">
      <dgm:prSet custT="1"/>
      <dgm:spPr>
        <a:solidFill>
          <a:schemeClr val="accent5">
            <a:lumMod val="20000"/>
            <a:lumOff val="80000"/>
          </a:schemeClr>
        </a:solidFill>
      </dgm:spPr>
      <dgm:t>
        <a:bodyPr/>
        <a:lstStyle/>
        <a:p>
          <a:r>
            <a:rPr lang="en-IN" sz="1600" b="1" i="0" dirty="0">
              <a:solidFill>
                <a:srgbClr val="C00000"/>
              </a:solidFill>
            </a:rPr>
            <a:t>Problem: </a:t>
          </a:r>
          <a:r>
            <a:rPr lang="en-IN" sz="1600" b="0" i="0" dirty="0"/>
            <a:t>Modules of the system may be independently developed and maintained,  supporting portability, modifiability, and reuse.</a:t>
          </a:r>
          <a:endParaRPr lang="en-IN" sz="1600" dirty="0"/>
        </a:p>
      </dgm:t>
    </dgm:pt>
    <dgm:pt modelId="{41E272C4-5B8C-4983-9512-7F713F6B45CB}" type="parTrans" cxnId="{2C5A1581-101F-49D3-A6A6-7C80F3A0A3F5}">
      <dgm:prSet/>
      <dgm:spPr/>
      <dgm:t>
        <a:bodyPr/>
        <a:lstStyle/>
        <a:p>
          <a:endParaRPr lang="en-IN" sz="1800"/>
        </a:p>
      </dgm:t>
    </dgm:pt>
    <dgm:pt modelId="{0F193DF2-C19C-467F-BE8F-4C88391FF661}" type="sibTrans" cxnId="{2C5A1581-101F-49D3-A6A6-7C80F3A0A3F5}">
      <dgm:prSet/>
      <dgm:spPr/>
      <dgm:t>
        <a:bodyPr/>
        <a:lstStyle/>
        <a:p>
          <a:endParaRPr lang="en-IN" sz="1800"/>
        </a:p>
      </dgm:t>
    </dgm:pt>
    <dgm:pt modelId="{9D55FDA5-3FB2-4EFD-80FD-157321043498}">
      <dgm:prSet custT="1"/>
      <dgm:spPr>
        <a:solidFill>
          <a:schemeClr val="accent5">
            <a:lumMod val="20000"/>
            <a:lumOff val="80000"/>
          </a:schemeClr>
        </a:solidFill>
      </dgm:spPr>
      <dgm:t>
        <a:bodyPr/>
        <a:lstStyle/>
        <a:p>
          <a:r>
            <a:rPr lang="en-IN" sz="1600" b="1" i="0" dirty="0">
              <a:solidFill>
                <a:srgbClr val="C00000"/>
              </a:solidFill>
            </a:rPr>
            <a:t>Solution</a:t>
          </a:r>
          <a:r>
            <a:rPr lang="en-IN" sz="1600" b="0" i="0" dirty="0">
              <a:solidFill>
                <a:srgbClr val="C00000"/>
              </a:solidFill>
            </a:rPr>
            <a:t>: </a:t>
          </a:r>
          <a:r>
            <a:rPr lang="en-IN" sz="1600" b="0" i="0" dirty="0"/>
            <a:t>The layered pattern divides the software into units called layers.</a:t>
          </a:r>
          <a:endParaRPr lang="en-IN" sz="1600" dirty="0"/>
        </a:p>
      </dgm:t>
    </dgm:pt>
    <dgm:pt modelId="{392FABF5-2F85-4E82-AE35-04EC4DD3B457}" type="parTrans" cxnId="{6B0D9055-4C97-42CF-9900-8CB6C22C318A}">
      <dgm:prSet/>
      <dgm:spPr/>
      <dgm:t>
        <a:bodyPr/>
        <a:lstStyle/>
        <a:p>
          <a:endParaRPr lang="en-IN" sz="1800"/>
        </a:p>
      </dgm:t>
    </dgm:pt>
    <dgm:pt modelId="{40755724-2082-475C-977F-4DFAA558428A}" type="sibTrans" cxnId="{6B0D9055-4C97-42CF-9900-8CB6C22C318A}">
      <dgm:prSet/>
      <dgm:spPr/>
      <dgm:t>
        <a:bodyPr/>
        <a:lstStyle/>
        <a:p>
          <a:endParaRPr lang="en-IN" sz="1800"/>
        </a:p>
      </dgm:t>
    </dgm:pt>
    <dgm:pt modelId="{8A09C50F-4A1D-4529-9EC4-0A0E1AFB0DD4}">
      <dgm:prSet custT="1"/>
      <dgm:spPr>
        <a:solidFill>
          <a:schemeClr val="accent5">
            <a:lumMod val="20000"/>
            <a:lumOff val="80000"/>
          </a:schemeClr>
        </a:solidFill>
      </dgm:spPr>
      <dgm:t>
        <a:bodyPr/>
        <a:lstStyle/>
        <a:p>
          <a:r>
            <a:rPr lang="en-IN" sz="1600" b="0" i="0"/>
            <a:t>Each layer is a grouping of modules that offers a cohesive set of services.</a:t>
          </a:r>
          <a:endParaRPr lang="en-IN" sz="1600"/>
        </a:p>
      </dgm:t>
    </dgm:pt>
    <dgm:pt modelId="{BB494C5E-91B7-48D8-A21D-8BBE4AA0D1AA}" type="parTrans" cxnId="{31166774-43B6-4EE0-8AF1-711DEEC57A46}">
      <dgm:prSet/>
      <dgm:spPr/>
      <dgm:t>
        <a:bodyPr/>
        <a:lstStyle/>
        <a:p>
          <a:endParaRPr lang="en-IN" sz="1800"/>
        </a:p>
      </dgm:t>
    </dgm:pt>
    <dgm:pt modelId="{8254AC73-89A5-43CF-B8FD-11B44BE251FE}" type="sibTrans" cxnId="{31166774-43B6-4EE0-8AF1-711DEEC57A46}">
      <dgm:prSet/>
      <dgm:spPr/>
      <dgm:t>
        <a:bodyPr/>
        <a:lstStyle/>
        <a:p>
          <a:endParaRPr lang="en-IN" sz="1800"/>
        </a:p>
      </dgm:t>
    </dgm:pt>
    <dgm:pt modelId="{3F74943A-F6F9-43B7-AAAB-41C86E2FF290}">
      <dgm:prSet custT="1"/>
      <dgm:spPr>
        <a:solidFill>
          <a:schemeClr val="accent5">
            <a:lumMod val="20000"/>
            <a:lumOff val="80000"/>
          </a:schemeClr>
        </a:solidFill>
      </dgm:spPr>
      <dgm:t>
        <a:bodyPr/>
        <a:lstStyle/>
        <a:p>
          <a:r>
            <a:rPr lang="en-IN" sz="1600" b="0" i="0" dirty="0"/>
            <a:t>Each partition is exposed through a interface.</a:t>
          </a:r>
          <a:endParaRPr lang="en-IN" sz="1600" dirty="0"/>
        </a:p>
      </dgm:t>
    </dgm:pt>
    <dgm:pt modelId="{F1AB7823-AAC4-4D2D-AF37-42D73ACA208D}" type="parTrans" cxnId="{585B492D-E915-44FD-9B81-8390845DB5F5}">
      <dgm:prSet/>
      <dgm:spPr/>
      <dgm:t>
        <a:bodyPr/>
        <a:lstStyle/>
        <a:p>
          <a:endParaRPr lang="en-IN" sz="1800"/>
        </a:p>
      </dgm:t>
    </dgm:pt>
    <dgm:pt modelId="{36F95112-FB5F-4566-B9B0-D757F2279205}" type="sibTrans" cxnId="{585B492D-E915-44FD-9B81-8390845DB5F5}">
      <dgm:prSet/>
      <dgm:spPr/>
      <dgm:t>
        <a:bodyPr/>
        <a:lstStyle/>
        <a:p>
          <a:endParaRPr lang="en-IN" sz="1800"/>
        </a:p>
      </dgm:t>
    </dgm:pt>
    <dgm:pt modelId="{C56D66AC-992A-44DC-9647-E547565E5D71}">
      <dgm:prSet custT="1"/>
      <dgm:spPr>
        <a:solidFill>
          <a:schemeClr val="accent5">
            <a:lumMod val="20000"/>
            <a:lumOff val="80000"/>
          </a:schemeClr>
        </a:solidFill>
      </dgm:spPr>
      <dgm:t>
        <a:bodyPr/>
        <a:lstStyle/>
        <a:p>
          <a:r>
            <a:rPr lang="en-IN" sz="1600" b="0" i="0" dirty="0"/>
            <a:t>Layers interact according to a strict ordering relation and unidirectional. </a:t>
          </a:r>
          <a:endParaRPr lang="en-IN" sz="1600" dirty="0"/>
        </a:p>
      </dgm:t>
    </dgm:pt>
    <dgm:pt modelId="{B62FD9CF-D8B9-480C-AECE-C551FC6EBA95}" type="parTrans" cxnId="{68DFC63D-DE61-4B60-902B-3E78BD914DAC}">
      <dgm:prSet/>
      <dgm:spPr/>
      <dgm:t>
        <a:bodyPr/>
        <a:lstStyle/>
        <a:p>
          <a:endParaRPr lang="en-IN" sz="1800"/>
        </a:p>
      </dgm:t>
    </dgm:pt>
    <dgm:pt modelId="{68309D96-F354-436C-A483-F359198F36F8}" type="sibTrans" cxnId="{68DFC63D-DE61-4B60-902B-3E78BD914DAC}">
      <dgm:prSet/>
      <dgm:spPr/>
      <dgm:t>
        <a:bodyPr/>
        <a:lstStyle/>
        <a:p>
          <a:endParaRPr lang="en-IN" sz="1800"/>
        </a:p>
      </dgm:t>
    </dgm:pt>
    <dgm:pt modelId="{19828621-2387-40C3-911D-81037C86F656}" type="pres">
      <dgm:prSet presAssocID="{04C18B86-1295-4E97-A500-A74D8F9335D5}" presName="linear" presStyleCnt="0">
        <dgm:presLayoutVars>
          <dgm:animLvl val="lvl"/>
          <dgm:resizeHandles val="exact"/>
        </dgm:presLayoutVars>
      </dgm:prSet>
      <dgm:spPr/>
    </dgm:pt>
    <dgm:pt modelId="{8AF62E9C-F39B-4262-BA3F-90239A411180}" type="pres">
      <dgm:prSet presAssocID="{9A478781-7432-4A54-BD23-CFA5C680958E}" presName="parentText" presStyleLbl="node1" presStyleIdx="0" presStyleCnt="6" custScaleY="63375" custLinFactY="-25139" custLinFactNeighborY="-100000">
        <dgm:presLayoutVars>
          <dgm:chMax val="0"/>
          <dgm:bulletEnabled val="1"/>
        </dgm:presLayoutVars>
      </dgm:prSet>
      <dgm:spPr/>
    </dgm:pt>
    <dgm:pt modelId="{6723EAC8-1627-44C4-B0C9-D014CC510ACA}" type="pres">
      <dgm:prSet presAssocID="{0A4321BB-F2F3-45EF-BFFB-6E007373A45E}" presName="spacer" presStyleCnt="0"/>
      <dgm:spPr/>
    </dgm:pt>
    <dgm:pt modelId="{3C73AEE8-C549-428A-9CD7-ED24E7F800BC}" type="pres">
      <dgm:prSet presAssocID="{3248CC35-F63C-4B55-B3EE-AD0D5C12C46D}" presName="parentText" presStyleLbl="node1" presStyleIdx="1" presStyleCnt="6" custScaleY="115674">
        <dgm:presLayoutVars>
          <dgm:chMax val="0"/>
          <dgm:bulletEnabled val="1"/>
        </dgm:presLayoutVars>
      </dgm:prSet>
      <dgm:spPr/>
    </dgm:pt>
    <dgm:pt modelId="{6F426B8B-8FDD-4FFE-9F14-1AF047E6BFD4}" type="pres">
      <dgm:prSet presAssocID="{0F193DF2-C19C-467F-BE8F-4C88391FF661}" presName="spacer" presStyleCnt="0"/>
      <dgm:spPr/>
    </dgm:pt>
    <dgm:pt modelId="{EEDD5488-7595-47D9-A725-464921C6C9BE}" type="pres">
      <dgm:prSet presAssocID="{9D55FDA5-3FB2-4EFD-80FD-157321043498}" presName="parentText" presStyleLbl="node1" presStyleIdx="2" presStyleCnt="6">
        <dgm:presLayoutVars>
          <dgm:chMax val="0"/>
          <dgm:bulletEnabled val="1"/>
        </dgm:presLayoutVars>
      </dgm:prSet>
      <dgm:spPr/>
    </dgm:pt>
    <dgm:pt modelId="{DB79F30C-E5C8-4E1F-A603-9D151AD1827B}" type="pres">
      <dgm:prSet presAssocID="{40755724-2082-475C-977F-4DFAA558428A}" presName="spacer" presStyleCnt="0"/>
      <dgm:spPr/>
    </dgm:pt>
    <dgm:pt modelId="{ABD00DD0-D50D-48D7-8CF8-BC1FC6C1373A}" type="pres">
      <dgm:prSet presAssocID="{8A09C50F-4A1D-4529-9EC4-0A0E1AFB0DD4}" presName="parentText" presStyleLbl="node1" presStyleIdx="3" presStyleCnt="6">
        <dgm:presLayoutVars>
          <dgm:chMax val="0"/>
          <dgm:bulletEnabled val="1"/>
        </dgm:presLayoutVars>
      </dgm:prSet>
      <dgm:spPr/>
    </dgm:pt>
    <dgm:pt modelId="{358D4AB4-163D-4AE6-85DB-0DFBE0589042}" type="pres">
      <dgm:prSet presAssocID="{8254AC73-89A5-43CF-B8FD-11B44BE251FE}" presName="spacer" presStyleCnt="0"/>
      <dgm:spPr/>
    </dgm:pt>
    <dgm:pt modelId="{B5D5BFE0-0347-4675-9DFB-E0AD24ABED73}" type="pres">
      <dgm:prSet presAssocID="{3F74943A-F6F9-43B7-AAAB-41C86E2FF290}" presName="parentText" presStyleLbl="node1" presStyleIdx="4" presStyleCnt="6" custScaleY="77660">
        <dgm:presLayoutVars>
          <dgm:chMax val="0"/>
          <dgm:bulletEnabled val="1"/>
        </dgm:presLayoutVars>
      </dgm:prSet>
      <dgm:spPr/>
    </dgm:pt>
    <dgm:pt modelId="{78944544-0292-403E-BDBC-8205EA8C12A8}" type="pres">
      <dgm:prSet presAssocID="{36F95112-FB5F-4566-B9B0-D757F2279205}" presName="spacer" presStyleCnt="0"/>
      <dgm:spPr/>
    </dgm:pt>
    <dgm:pt modelId="{D0CC7DD4-C047-43A3-95E1-7E97E25064A3}" type="pres">
      <dgm:prSet presAssocID="{C56D66AC-992A-44DC-9647-E547565E5D71}" presName="parentText" presStyleLbl="node1" presStyleIdx="5" presStyleCnt="6">
        <dgm:presLayoutVars>
          <dgm:chMax val="0"/>
          <dgm:bulletEnabled val="1"/>
        </dgm:presLayoutVars>
      </dgm:prSet>
      <dgm:spPr/>
    </dgm:pt>
  </dgm:ptLst>
  <dgm:cxnLst>
    <dgm:cxn modelId="{585B492D-E915-44FD-9B81-8390845DB5F5}" srcId="{04C18B86-1295-4E97-A500-A74D8F9335D5}" destId="{3F74943A-F6F9-43B7-AAAB-41C86E2FF290}" srcOrd="4" destOrd="0" parTransId="{F1AB7823-AAC4-4D2D-AF37-42D73ACA208D}" sibTransId="{36F95112-FB5F-4566-B9B0-D757F2279205}"/>
    <dgm:cxn modelId="{68DFC63D-DE61-4B60-902B-3E78BD914DAC}" srcId="{04C18B86-1295-4E97-A500-A74D8F9335D5}" destId="{C56D66AC-992A-44DC-9647-E547565E5D71}" srcOrd="5" destOrd="0" parTransId="{B62FD9CF-D8B9-480C-AECE-C551FC6EBA95}" sibTransId="{68309D96-F354-436C-A483-F359198F36F8}"/>
    <dgm:cxn modelId="{77CFC05D-5E1C-464F-B69B-60491FF6FAF5}" type="presOf" srcId="{3F74943A-F6F9-43B7-AAAB-41C86E2FF290}" destId="{B5D5BFE0-0347-4675-9DFB-E0AD24ABED73}" srcOrd="0" destOrd="0" presId="urn:microsoft.com/office/officeart/2005/8/layout/vList2"/>
    <dgm:cxn modelId="{F553805E-6493-4882-9D4B-A1DE012693C1}" srcId="{04C18B86-1295-4E97-A500-A74D8F9335D5}" destId="{9A478781-7432-4A54-BD23-CFA5C680958E}" srcOrd="0" destOrd="0" parTransId="{BC365C1E-3557-4581-8D59-8F0B002D9FFD}" sibTransId="{0A4321BB-F2F3-45EF-BFFB-6E007373A45E}"/>
    <dgm:cxn modelId="{D9DD3B64-8377-408F-8085-6152B7D23E1E}" type="presOf" srcId="{04C18B86-1295-4E97-A500-A74D8F9335D5}" destId="{19828621-2387-40C3-911D-81037C86F656}" srcOrd="0" destOrd="0" presId="urn:microsoft.com/office/officeart/2005/8/layout/vList2"/>
    <dgm:cxn modelId="{791BE371-C2F3-47EF-AC4F-E78310205634}" type="presOf" srcId="{8A09C50F-4A1D-4529-9EC4-0A0E1AFB0DD4}" destId="{ABD00DD0-D50D-48D7-8CF8-BC1FC6C1373A}" srcOrd="0" destOrd="0" presId="urn:microsoft.com/office/officeart/2005/8/layout/vList2"/>
    <dgm:cxn modelId="{31166774-43B6-4EE0-8AF1-711DEEC57A46}" srcId="{04C18B86-1295-4E97-A500-A74D8F9335D5}" destId="{8A09C50F-4A1D-4529-9EC4-0A0E1AFB0DD4}" srcOrd="3" destOrd="0" parTransId="{BB494C5E-91B7-48D8-A21D-8BBE4AA0D1AA}" sibTransId="{8254AC73-89A5-43CF-B8FD-11B44BE251FE}"/>
    <dgm:cxn modelId="{6B0D9055-4C97-42CF-9900-8CB6C22C318A}" srcId="{04C18B86-1295-4E97-A500-A74D8F9335D5}" destId="{9D55FDA5-3FB2-4EFD-80FD-157321043498}" srcOrd="2" destOrd="0" parTransId="{392FABF5-2F85-4E82-AE35-04EC4DD3B457}" sibTransId="{40755724-2082-475C-977F-4DFAA558428A}"/>
    <dgm:cxn modelId="{31DB4F58-3DD3-40DC-8E11-F2638AE65B97}" type="presOf" srcId="{9D55FDA5-3FB2-4EFD-80FD-157321043498}" destId="{EEDD5488-7595-47D9-A725-464921C6C9BE}" srcOrd="0" destOrd="0" presId="urn:microsoft.com/office/officeart/2005/8/layout/vList2"/>
    <dgm:cxn modelId="{2C5A1581-101F-49D3-A6A6-7C80F3A0A3F5}" srcId="{04C18B86-1295-4E97-A500-A74D8F9335D5}" destId="{3248CC35-F63C-4B55-B3EE-AD0D5C12C46D}" srcOrd="1" destOrd="0" parTransId="{41E272C4-5B8C-4983-9512-7F713F6B45CB}" sibTransId="{0F193DF2-C19C-467F-BE8F-4C88391FF661}"/>
    <dgm:cxn modelId="{3EA26E9F-5965-4E60-9775-DBE84EDAD843}" type="presOf" srcId="{C56D66AC-992A-44DC-9647-E547565E5D71}" destId="{D0CC7DD4-C047-43A3-95E1-7E97E25064A3}" srcOrd="0" destOrd="0" presId="urn:microsoft.com/office/officeart/2005/8/layout/vList2"/>
    <dgm:cxn modelId="{825890CA-E534-4D20-8902-37BE167FF0B6}" type="presOf" srcId="{3248CC35-F63C-4B55-B3EE-AD0D5C12C46D}" destId="{3C73AEE8-C549-428A-9CD7-ED24E7F800BC}" srcOrd="0" destOrd="0" presId="urn:microsoft.com/office/officeart/2005/8/layout/vList2"/>
    <dgm:cxn modelId="{67AC6AD5-CB3C-406E-B161-6994A25CF816}" type="presOf" srcId="{9A478781-7432-4A54-BD23-CFA5C680958E}" destId="{8AF62E9C-F39B-4262-BA3F-90239A411180}" srcOrd="0" destOrd="0" presId="urn:microsoft.com/office/officeart/2005/8/layout/vList2"/>
    <dgm:cxn modelId="{2DFDE1AA-85AE-45CF-A548-FCB487930811}" type="presParOf" srcId="{19828621-2387-40C3-911D-81037C86F656}" destId="{8AF62E9C-F39B-4262-BA3F-90239A411180}" srcOrd="0" destOrd="0" presId="urn:microsoft.com/office/officeart/2005/8/layout/vList2"/>
    <dgm:cxn modelId="{9DDC5A74-D6ED-4AF2-A528-E4AF6814A6EA}" type="presParOf" srcId="{19828621-2387-40C3-911D-81037C86F656}" destId="{6723EAC8-1627-44C4-B0C9-D014CC510ACA}" srcOrd="1" destOrd="0" presId="urn:microsoft.com/office/officeart/2005/8/layout/vList2"/>
    <dgm:cxn modelId="{401F5BC6-3B50-4CE7-AC5A-A90D200ACB4C}" type="presParOf" srcId="{19828621-2387-40C3-911D-81037C86F656}" destId="{3C73AEE8-C549-428A-9CD7-ED24E7F800BC}" srcOrd="2" destOrd="0" presId="urn:microsoft.com/office/officeart/2005/8/layout/vList2"/>
    <dgm:cxn modelId="{5B08EA5E-4CD3-40EA-A032-68AF5C7B1140}" type="presParOf" srcId="{19828621-2387-40C3-911D-81037C86F656}" destId="{6F426B8B-8FDD-4FFE-9F14-1AF047E6BFD4}" srcOrd="3" destOrd="0" presId="urn:microsoft.com/office/officeart/2005/8/layout/vList2"/>
    <dgm:cxn modelId="{4D185088-E17F-4AD5-A86A-6C5E13332648}" type="presParOf" srcId="{19828621-2387-40C3-911D-81037C86F656}" destId="{EEDD5488-7595-47D9-A725-464921C6C9BE}" srcOrd="4" destOrd="0" presId="urn:microsoft.com/office/officeart/2005/8/layout/vList2"/>
    <dgm:cxn modelId="{15F514D9-0A86-4B79-9890-A8D952CEC79E}" type="presParOf" srcId="{19828621-2387-40C3-911D-81037C86F656}" destId="{DB79F30C-E5C8-4E1F-A603-9D151AD1827B}" srcOrd="5" destOrd="0" presId="urn:microsoft.com/office/officeart/2005/8/layout/vList2"/>
    <dgm:cxn modelId="{9BF18A92-BB1E-4714-A5E9-779AFFA92DC3}" type="presParOf" srcId="{19828621-2387-40C3-911D-81037C86F656}" destId="{ABD00DD0-D50D-48D7-8CF8-BC1FC6C1373A}" srcOrd="6" destOrd="0" presId="urn:microsoft.com/office/officeart/2005/8/layout/vList2"/>
    <dgm:cxn modelId="{3292A897-C381-4BC7-AC3F-E41F11623876}" type="presParOf" srcId="{19828621-2387-40C3-911D-81037C86F656}" destId="{358D4AB4-163D-4AE6-85DB-0DFBE0589042}" srcOrd="7" destOrd="0" presId="urn:microsoft.com/office/officeart/2005/8/layout/vList2"/>
    <dgm:cxn modelId="{6E3C2D0E-FCDB-4C18-9AE8-054D92C48639}" type="presParOf" srcId="{19828621-2387-40C3-911D-81037C86F656}" destId="{B5D5BFE0-0347-4675-9DFB-E0AD24ABED73}" srcOrd="8" destOrd="0" presId="urn:microsoft.com/office/officeart/2005/8/layout/vList2"/>
    <dgm:cxn modelId="{B4382C62-3E48-4712-9830-7CDA9F7A06ED}" type="presParOf" srcId="{19828621-2387-40C3-911D-81037C86F656}" destId="{78944544-0292-403E-BDBC-8205EA8C12A8}" srcOrd="9" destOrd="0" presId="urn:microsoft.com/office/officeart/2005/8/layout/vList2"/>
    <dgm:cxn modelId="{8F08C6AE-3A62-41AF-9052-D2F4884A1739}" type="presParOf" srcId="{19828621-2387-40C3-911D-81037C86F656}" destId="{D0CC7DD4-C047-43A3-95E1-7E97E25064A3}"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976010-1F5A-4EDF-B685-654FB613D161}"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IN"/>
        </a:p>
      </dgm:t>
    </dgm:pt>
    <dgm:pt modelId="{AECC9C9C-788F-4A9A-A740-B178ADDD375E}">
      <dgm:prSet/>
      <dgm:spPr>
        <a:solidFill>
          <a:schemeClr val="accent5">
            <a:lumMod val="40000"/>
            <a:lumOff val="60000"/>
          </a:schemeClr>
        </a:solidFill>
      </dgm:spPr>
      <dgm:t>
        <a:bodyPr/>
        <a:lstStyle/>
        <a:p>
          <a:r>
            <a:rPr lang="en-IN" b="0" i="0">
              <a:latin typeface="Arial" panose="020B0604020202020204" pitchFamily="34" charset="0"/>
              <a:cs typeface="Arial" panose="020B0604020202020204" pitchFamily="34" charset="0"/>
            </a:rPr>
            <a:t>Each tier is completely independent.</a:t>
          </a:r>
          <a:endParaRPr lang="en-IN">
            <a:latin typeface="Arial" panose="020B0604020202020204" pitchFamily="34" charset="0"/>
            <a:cs typeface="Arial" panose="020B0604020202020204" pitchFamily="34" charset="0"/>
          </a:endParaRPr>
        </a:p>
      </dgm:t>
    </dgm:pt>
    <dgm:pt modelId="{8742BB1A-A427-40C7-86C5-E2684DA03C70}" type="parTrans" cxnId="{76806F8D-CCD4-4CB7-AABF-A65E40793369}">
      <dgm:prSet/>
      <dgm:spPr/>
      <dgm:t>
        <a:bodyPr/>
        <a:lstStyle/>
        <a:p>
          <a:endParaRPr lang="en-IN">
            <a:latin typeface="Arial" panose="020B0604020202020204" pitchFamily="34" charset="0"/>
            <a:cs typeface="Arial" panose="020B0604020202020204" pitchFamily="34" charset="0"/>
          </a:endParaRPr>
        </a:p>
      </dgm:t>
    </dgm:pt>
    <dgm:pt modelId="{DE9E18B0-BB3B-49D9-966F-0C18880AA522}" type="sibTrans" cxnId="{76806F8D-CCD4-4CB7-AABF-A65E40793369}">
      <dgm:prSet/>
      <dgm:spPr/>
      <dgm:t>
        <a:bodyPr/>
        <a:lstStyle/>
        <a:p>
          <a:endParaRPr lang="en-IN">
            <a:latin typeface="Arial" panose="020B0604020202020204" pitchFamily="34" charset="0"/>
            <a:cs typeface="Arial" panose="020B0604020202020204" pitchFamily="34" charset="0"/>
          </a:endParaRPr>
        </a:p>
      </dgm:t>
    </dgm:pt>
    <dgm:pt modelId="{8A0A5C8E-FF4F-4486-A387-EEF0D6870F34}">
      <dgm:prSet/>
      <dgm:spPr>
        <a:solidFill>
          <a:schemeClr val="accent5">
            <a:lumMod val="40000"/>
            <a:lumOff val="60000"/>
          </a:schemeClr>
        </a:solidFill>
      </dgm:spPr>
      <dgm:t>
        <a:bodyPr/>
        <a:lstStyle/>
        <a:p>
          <a:r>
            <a:rPr lang="en-IN" b="0" i="0" dirty="0">
              <a:latin typeface="Arial" panose="020B0604020202020204" pitchFamily="34" charset="0"/>
              <a:cs typeface="Arial" panose="020B0604020202020204" pitchFamily="34" charset="0"/>
            </a:rPr>
            <a:t>The nth tier only has to know how to handle a request from the n+1th tier</a:t>
          </a:r>
          <a:endParaRPr lang="en-IN" dirty="0">
            <a:latin typeface="Arial" panose="020B0604020202020204" pitchFamily="34" charset="0"/>
            <a:cs typeface="Arial" panose="020B0604020202020204" pitchFamily="34" charset="0"/>
          </a:endParaRPr>
        </a:p>
      </dgm:t>
    </dgm:pt>
    <dgm:pt modelId="{7C853E64-0DBA-4F68-BCA8-FCD33CA78D34}" type="parTrans" cxnId="{8DC82AC3-DBF8-4DF0-8C4A-51F97B0B2921}">
      <dgm:prSet/>
      <dgm:spPr/>
      <dgm:t>
        <a:bodyPr/>
        <a:lstStyle/>
        <a:p>
          <a:endParaRPr lang="en-IN">
            <a:latin typeface="Arial" panose="020B0604020202020204" pitchFamily="34" charset="0"/>
            <a:cs typeface="Arial" panose="020B0604020202020204" pitchFamily="34" charset="0"/>
          </a:endParaRPr>
        </a:p>
      </dgm:t>
    </dgm:pt>
    <dgm:pt modelId="{637DF0C5-D8F0-47A7-93EB-8382F329CA97}" type="sibTrans" cxnId="{8DC82AC3-DBF8-4DF0-8C4A-51F97B0B2921}">
      <dgm:prSet/>
      <dgm:spPr/>
      <dgm:t>
        <a:bodyPr/>
        <a:lstStyle/>
        <a:p>
          <a:endParaRPr lang="en-IN">
            <a:latin typeface="Arial" panose="020B0604020202020204" pitchFamily="34" charset="0"/>
            <a:cs typeface="Arial" panose="020B0604020202020204" pitchFamily="34" charset="0"/>
          </a:endParaRPr>
        </a:p>
      </dgm:t>
    </dgm:pt>
    <dgm:pt modelId="{29AD310B-CAC9-443E-BCE6-6D9374BAA438}">
      <dgm:prSet/>
      <dgm:spPr>
        <a:solidFill>
          <a:schemeClr val="accent5">
            <a:lumMod val="40000"/>
            <a:lumOff val="60000"/>
          </a:schemeClr>
        </a:solidFill>
      </dgm:spPr>
      <dgm:t>
        <a:bodyPr/>
        <a:lstStyle/>
        <a:p>
          <a:r>
            <a:rPr lang="en-IN" b="0" i="0">
              <a:latin typeface="Arial" panose="020B0604020202020204" pitchFamily="34" charset="0"/>
              <a:cs typeface="Arial" panose="020B0604020202020204" pitchFamily="34" charset="0"/>
            </a:rPr>
            <a:t>Tiers make it easier to ensure security and to optimize performance and availability in specialized ways. </a:t>
          </a:r>
          <a:endParaRPr lang="en-IN">
            <a:latin typeface="Arial" panose="020B0604020202020204" pitchFamily="34" charset="0"/>
            <a:cs typeface="Arial" panose="020B0604020202020204" pitchFamily="34" charset="0"/>
          </a:endParaRPr>
        </a:p>
      </dgm:t>
    </dgm:pt>
    <dgm:pt modelId="{554AD090-E017-4C07-92DC-A19AB62E57FA}" type="parTrans" cxnId="{CA769178-D849-4D4E-8949-45F8592AD619}">
      <dgm:prSet/>
      <dgm:spPr/>
      <dgm:t>
        <a:bodyPr/>
        <a:lstStyle/>
        <a:p>
          <a:endParaRPr lang="en-IN">
            <a:latin typeface="Arial" panose="020B0604020202020204" pitchFamily="34" charset="0"/>
            <a:cs typeface="Arial" panose="020B0604020202020204" pitchFamily="34" charset="0"/>
          </a:endParaRPr>
        </a:p>
      </dgm:t>
    </dgm:pt>
    <dgm:pt modelId="{8F213515-93EE-407E-9B05-95748F5E6833}" type="sibTrans" cxnId="{CA769178-D849-4D4E-8949-45F8592AD619}">
      <dgm:prSet/>
      <dgm:spPr/>
      <dgm:t>
        <a:bodyPr/>
        <a:lstStyle/>
        <a:p>
          <a:endParaRPr lang="en-IN">
            <a:latin typeface="Arial" panose="020B0604020202020204" pitchFamily="34" charset="0"/>
            <a:cs typeface="Arial" panose="020B0604020202020204" pitchFamily="34" charset="0"/>
          </a:endParaRPr>
        </a:p>
      </dgm:t>
    </dgm:pt>
    <dgm:pt modelId="{24C66DDA-ED9F-4773-B03B-F978418D903F}" type="pres">
      <dgm:prSet presAssocID="{27976010-1F5A-4EDF-B685-654FB613D161}" presName="linear" presStyleCnt="0">
        <dgm:presLayoutVars>
          <dgm:animLvl val="lvl"/>
          <dgm:resizeHandles val="exact"/>
        </dgm:presLayoutVars>
      </dgm:prSet>
      <dgm:spPr/>
    </dgm:pt>
    <dgm:pt modelId="{05879674-6A5B-4689-9E9D-206F9AE02ABB}" type="pres">
      <dgm:prSet presAssocID="{AECC9C9C-788F-4A9A-A740-B178ADDD375E}" presName="parentText" presStyleLbl="node1" presStyleIdx="0" presStyleCnt="3">
        <dgm:presLayoutVars>
          <dgm:chMax val="0"/>
          <dgm:bulletEnabled val="1"/>
        </dgm:presLayoutVars>
      </dgm:prSet>
      <dgm:spPr/>
    </dgm:pt>
    <dgm:pt modelId="{30B6C6C0-394F-48D8-8A80-9E90EDC4DAA9}" type="pres">
      <dgm:prSet presAssocID="{DE9E18B0-BB3B-49D9-966F-0C18880AA522}" presName="spacer" presStyleCnt="0"/>
      <dgm:spPr/>
    </dgm:pt>
    <dgm:pt modelId="{DC9AE84D-4493-424F-985B-3FB96F703F28}" type="pres">
      <dgm:prSet presAssocID="{8A0A5C8E-FF4F-4486-A387-EEF0D6870F34}" presName="parentText" presStyleLbl="node1" presStyleIdx="1" presStyleCnt="3">
        <dgm:presLayoutVars>
          <dgm:chMax val="0"/>
          <dgm:bulletEnabled val="1"/>
        </dgm:presLayoutVars>
      </dgm:prSet>
      <dgm:spPr/>
    </dgm:pt>
    <dgm:pt modelId="{5136F58B-26FD-4865-AB02-7B212AD848E3}" type="pres">
      <dgm:prSet presAssocID="{637DF0C5-D8F0-47A7-93EB-8382F329CA97}" presName="spacer" presStyleCnt="0"/>
      <dgm:spPr/>
    </dgm:pt>
    <dgm:pt modelId="{4D14E032-DCF0-464E-96A0-B568EE6F0662}" type="pres">
      <dgm:prSet presAssocID="{29AD310B-CAC9-443E-BCE6-6D9374BAA438}" presName="parentText" presStyleLbl="node1" presStyleIdx="2" presStyleCnt="3">
        <dgm:presLayoutVars>
          <dgm:chMax val="0"/>
          <dgm:bulletEnabled val="1"/>
        </dgm:presLayoutVars>
      </dgm:prSet>
      <dgm:spPr/>
    </dgm:pt>
  </dgm:ptLst>
  <dgm:cxnLst>
    <dgm:cxn modelId="{5D8F7F33-6AF7-402B-AE0F-E6AA82B012A4}" type="presOf" srcId="{8A0A5C8E-FF4F-4486-A387-EEF0D6870F34}" destId="{DC9AE84D-4493-424F-985B-3FB96F703F28}" srcOrd="0" destOrd="0" presId="urn:microsoft.com/office/officeart/2005/8/layout/vList2"/>
    <dgm:cxn modelId="{92217762-7B53-4EA0-B5F5-5CA93343A108}" type="presOf" srcId="{AECC9C9C-788F-4A9A-A740-B178ADDD375E}" destId="{05879674-6A5B-4689-9E9D-206F9AE02ABB}" srcOrd="0" destOrd="0" presId="urn:microsoft.com/office/officeart/2005/8/layout/vList2"/>
    <dgm:cxn modelId="{37C0B876-B420-4F8E-B029-684489458794}" type="presOf" srcId="{29AD310B-CAC9-443E-BCE6-6D9374BAA438}" destId="{4D14E032-DCF0-464E-96A0-B568EE6F0662}" srcOrd="0" destOrd="0" presId="urn:microsoft.com/office/officeart/2005/8/layout/vList2"/>
    <dgm:cxn modelId="{CA769178-D849-4D4E-8949-45F8592AD619}" srcId="{27976010-1F5A-4EDF-B685-654FB613D161}" destId="{29AD310B-CAC9-443E-BCE6-6D9374BAA438}" srcOrd="2" destOrd="0" parTransId="{554AD090-E017-4C07-92DC-A19AB62E57FA}" sibTransId="{8F213515-93EE-407E-9B05-95748F5E6833}"/>
    <dgm:cxn modelId="{3DE08C87-2A40-4401-B568-08BE0E374475}" type="presOf" srcId="{27976010-1F5A-4EDF-B685-654FB613D161}" destId="{24C66DDA-ED9F-4773-B03B-F978418D903F}" srcOrd="0" destOrd="0" presId="urn:microsoft.com/office/officeart/2005/8/layout/vList2"/>
    <dgm:cxn modelId="{76806F8D-CCD4-4CB7-AABF-A65E40793369}" srcId="{27976010-1F5A-4EDF-B685-654FB613D161}" destId="{AECC9C9C-788F-4A9A-A740-B178ADDD375E}" srcOrd="0" destOrd="0" parTransId="{8742BB1A-A427-40C7-86C5-E2684DA03C70}" sibTransId="{DE9E18B0-BB3B-49D9-966F-0C18880AA522}"/>
    <dgm:cxn modelId="{8DC82AC3-DBF8-4DF0-8C4A-51F97B0B2921}" srcId="{27976010-1F5A-4EDF-B685-654FB613D161}" destId="{8A0A5C8E-FF4F-4486-A387-EEF0D6870F34}" srcOrd="1" destOrd="0" parTransId="{7C853E64-0DBA-4F68-BCA8-FCD33CA78D34}" sibTransId="{637DF0C5-D8F0-47A7-93EB-8382F329CA97}"/>
    <dgm:cxn modelId="{712A5CE8-CEBC-49D6-BC9C-83B9DAE24F79}" type="presParOf" srcId="{24C66DDA-ED9F-4773-B03B-F978418D903F}" destId="{05879674-6A5B-4689-9E9D-206F9AE02ABB}" srcOrd="0" destOrd="0" presId="urn:microsoft.com/office/officeart/2005/8/layout/vList2"/>
    <dgm:cxn modelId="{00F6F759-EEB6-4472-8140-7515C77FBC42}" type="presParOf" srcId="{24C66DDA-ED9F-4773-B03B-F978418D903F}" destId="{30B6C6C0-394F-48D8-8A80-9E90EDC4DAA9}" srcOrd="1" destOrd="0" presId="urn:microsoft.com/office/officeart/2005/8/layout/vList2"/>
    <dgm:cxn modelId="{E4E18BD9-926F-439F-B45B-02732788B6B5}" type="presParOf" srcId="{24C66DDA-ED9F-4773-B03B-F978418D903F}" destId="{DC9AE84D-4493-424F-985B-3FB96F703F28}" srcOrd="2" destOrd="0" presId="urn:microsoft.com/office/officeart/2005/8/layout/vList2"/>
    <dgm:cxn modelId="{ACD9CC78-18CC-44C9-A989-1D67AC422BCD}" type="presParOf" srcId="{24C66DDA-ED9F-4773-B03B-F978418D903F}" destId="{5136F58B-26FD-4865-AB02-7B212AD848E3}" srcOrd="3" destOrd="0" presId="urn:microsoft.com/office/officeart/2005/8/layout/vList2"/>
    <dgm:cxn modelId="{4FC1F0A0-62E1-4A94-BFAD-B85358342D2B}" type="presParOf" srcId="{24C66DDA-ED9F-4773-B03B-F978418D903F}" destId="{4D14E032-DCF0-464E-96A0-B568EE6F066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F62E9C-F39B-4262-BA3F-90239A411180}">
      <dsp:nvSpPr>
        <dsp:cNvPr id="0" name=""/>
        <dsp:cNvSpPr/>
      </dsp:nvSpPr>
      <dsp:spPr>
        <a:xfrm>
          <a:off x="0" y="0"/>
          <a:ext cx="5716586" cy="529422"/>
        </a:xfrm>
        <a:prstGeom prst="roundRect">
          <a:avLst/>
        </a:prstGeom>
        <a:solidFill>
          <a:schemeClr val="accent5">
            <a:lumMod val="20000"/>
            <a:lumOff val="8000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i="0" kern="1200" dirty="0">
              <a:solidFill>
                <a:srgbClr val="C00000"/>
              </a:solidFill>
            </a:rPr>
            <a:t>Context: </a:t>
          </a:r>
          <a:r>
            <a:rPr lang="en-IN" sz="1600" b="0" i="0" kern="1200" dirty="0"/>
            <a:t>Separation of concern</a:t>
          </a:r>
          <a:endParaRPr lang="en-IN" sz="1600" kern="1200" dirty="0"/>
        </a:p>
      </dsp:txBody>
      <dsp:txXfrm>
        <a:off x="25844" y="25844"/>
        <a:ext cx="5664898" cy="477734"/>
      </dsp:txXfrm>
    </dsp:sp>
    <dsp:sp modelId="{3C73AEE8-C549-428A-9CD7-ED24E7F800BC}">
      <dsp:nvSpPr>
        <dsp:cNvPr id="0" name=""/>
        <dsp:cNvSpPr/>
      </dsp:nvSpPr>
      <dsp:spPr>
        <a:xfrm>
          <a:off x="0" y="623163"/>
          <a:ext cx="5716586" cy="966317"/>
        </a:xfrm>
        <a:prstGeom prst="roundRect">
          <a:avLst/>
        </a:prstGeom>
        <a:solidFill>
          <a:schemeClr val="accent5">
            <a:lumMod val="20000"/>
            <a:lumOff val="8000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i="0" kern="1200" dirty="0">
              <a:solidFill>
                <a:srgbClr val="C00000"/>
              </a:solidFill>
            </a:rPr>
            <a:t>Problem: </a:t>
          </a:r>
          <a:r>
            <a:rPr lang="en-IN" sz="1600" b="0" i="0" kern="1200" dirty="0"/>
            <a:t>Modules of the system may be independently developed and maintained,  supporting portability, modifiability, and reuse.</a:t>
          </a:r>
          <a:endParaRPr lang="en-IN" sz="1600" kern="1200" dirty="0"/>
        </a:p>
      </dsp:txBody>
      <dsp:txXfrm>
        <a:off x="47172" y="670335"/>
        <a:ext cx="5622242" cy="871973"/>
      </dsp:txXfrm>
    </dsp:sp>
    <dsp:sp modelId="{EEDD5488-7595-47D9-A725-464921C6C9BE}">
      <dsp:nvSpPr>
        <dsp:cNvPr id="0" name=""/>
        <dsp:cNvSpPr/>
      </dsp:nvSpPr>
      <dsp:spPr>
        <a:xfrm>
          <a:off x="0" y="1670121"/>
          <a:ext cx="5716586" cy="835379"/>
        </a:xfrm>
        <a:prstGeom prst="roundRect">
          <a:avLst/>
        </a:prstGeom>
        <a:solidFill>
          <a:schemeClr val="accent5">
            <a:lumMod val="20000"/>
            <a:lumOff val="8000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i="0" kern="1200" dirty="0">
              <a:solidFill>
                <a:srgbClr val="C00000"/>
              </a:solidFill>
            </a:rPr>
            <a:t>Solution</a:t>
          </a:r>
          <a:r>
            <a:rPr lang="en-IN" sz="1600" b="0" i="0" kern="1200" dirty="0">
              <a:solidFill>
                <a:srgbClr val="C00000"/>
              </a:solidFill>
            </a:rPr>
            <a:t>: </a:t>
          </a:r>
          <a:r>
            <a:rPr lang="en-IN" sz="1600" b="0" i="0" kern="1200" dirty="0"/>
            <a:t>The layered pattern divides the software into units called layers.</a:t>
          </a:r>
          <a:endParaRPr lang="en-IN" sz="1600" kern="1200" dirty="0"/>
        </a:p>
      </dsp:txBody>
      <dsp:txXfrm>
        <a:off x="40780" y="1710901"/>
        <a:ext cx="5635026" cy="753819"/>
      </dsp:txXfrm>
    </dsp:sp>
    <dsp:sp modelId="{ABD00DD0-D50D-48D7-8CF8-BC1FC6C1373A}">
      <dsp:nvSpPr>
        <dsp:cNvPr id="0" name=""/>
        <dsp:cNvSpPr/>
      </dsp:nvSpPr>
      <dsp:spPr>
        <a:xfrm>
          <a:off x="0" y="2586141"/>
          <a:ext cx="5716586" cy="835379"/>
        </a:xfrm>
        <a:prstGeom prst="roundRect">
          <a:avLst/>
        </a:prstGeom>
        <a:solidFill>
          <a:schemeClr val="accent5">
            <a:lumMod val="20000"/>
            <a:lumOff val="8000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0" i="0" kern="1200"/>
            <a:t>Each layer is a grouping of modules that offers a cohesive set of services.</a:t>
          </a:r>
          <a:endParaRPr lang="en-IN" sz="1600" kern="1200"/>
        </a:p>
      </dsp:txBody>
      <dsp:txXfrm>
        <a:off x="40780" y="2626921"/>
        <a:ext cx="5635026" cy="753819"/>
      </dsp:txXfrm>
    </dsp:sp>
    <dsp:sp modelId="{B5D5BFE0-0347-4675-9DFB-E0AD24ABED73}">
      <dsp:nvSpPr>
        <dsp:cNvPr id="0" name=""/>
        <dsp:cNvSpPr/>
      </dsp:nvSpPr>
      <dsp:spPr>
        <a:xfrm>
          <a:off x="0" y="3502161"/>
          <a:ext cx="5716586" cy="648756"/>
        </a:xfrm>
        <a:prstGeom prst="roundRect">
          <a:avLst/>
        </a:prstGeom>
        <a:solidFill>
          <a:schemeClr val="accent5">
            <a:lumMod val="20000"/>
            <a:lumOff val="8000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0" i="0" kern="1200" dirty="0"/>
            <a:t>Each partition is exposed through a interface.</a:t>
          </a:r>
          <a:endParaRPr lang="en-IN" sz="1600" kern="1200" dirty="0"/>
        </a:p>
      </dsp:txBody>
      <dsp:txXfrm>
        <a:off x="31670" y="3533831"/>
        <a:ext cx="5653246" cy="585416"/>
      </dsp:txXfrm>
    </dsp:sp>
    <dsp:sp modelId="{D0CC7DD4-C047-43A3-95E1-7E97E25064A3}">
      <dsp:nvSpPr>
        <dsp:cNvPr id="0" name=""/>
        <dsp:cNvSpPr/>
      </dsp:nvSpPr>
      <dsp:spPr>
        <a:xfrm>
          <a:off x="0" y="4231557"/>
          <a:ext cx="5716586" cy="835379"/>
        </a:xfrm>
        <a:prstGeom prst="roundRect">
          <a:avLst/>
        </a:prstGeom>
        <a:solidFill>
          <a:schemeClr val="accent5">
            <a:lumMod val="20000"/>
            <a:lumOff val="8000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0" i="0" kern="1200" dirty="0"/>
            <a:t>Layers interact according to a strict ordering relation and unidirectional. </a:t>
          </a:r>
          <a:endParaRPr lang="en-IN" sz="1600" kern="1200" dirty="0"/>
        </a:p>
      </dsp:txBody>
      <dsp:txXfrm>
        <a:off x="40780" y="4272337"/>
        <a:ext cx="5635026" cy="7538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879674-6A5B-4689-9E9D-206F9AE02ABB}">
      <dsp:nvSpPr>
        <dsp:cNvPr id="0" name=""/>
        <dsp:cNvSpPr/>
      </dsp:nvSpPr>
      <dsp:spPr>
        <a:xfrm>
          <a:off x="0" y="127482"/>
          <a:ext cx="5729113" cy="684450"/>
        </a:xfrm>
        <a:prstGeom prst="roundRect">
          <a:avLst/>
        </a:prstGeom>
        <a:solidFill>
          <a:schemeClr val="accent5">
            <a:lumMod val="40000"/>
            <a:lumOff val="6000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i="0" kern="1200">
              <a:latin typeface="Arial" panose="020B0604020202020204" pitchFamily="34" charset="0"/>
              <a:cs typeface="Arial" panose="020B0604020202020204" pitchFamily="34" charset="0"/>
            </a:rPr>
            <a:t>Each tier is completely independent.</a:t>
          </a:r>
          <a:endParaRPr lang="en-IN" sz="1800" kern="1200">
            <a:latin typeface="Arial" panose="020B0604020202020204" pitchFamily="34" charset="0"/>
            <a:cs typeface="Arial" panose="020B0604020202020204" pitchFamily="34" charset="0"/>
          </a:endParaRPr>
        </a:p>
      </dsp:txBody>
      <dsp:txXfrm>
        <a:off x="33412" y="160894"/>
        <a:ext cx="5662289" cy="617626"/>
      </dsp:txXfrm>
    </dsp:sp>
    <dsp:sp modelId="{DC9AE84D-4493-424F-985B-3FB96F703F28}">
      <dsp:nvSpPr>
        <dsp:cNvPr id="0" name=""/>
        <dsp:cNvSpPr/>
      </dsp:nvSpPr>
      <dsp:spPr>
        <a:xfrm>
          <a:off x="0" y="863773"/>
          <a:ext cx="5729113" cy="684450"/>
        </a:xfrm>
        <a:prstGeom prst="roundRect">
          <a:avLst/>
        </a:prstGeom>
        <a:solidFill>
          <a:schemeClr val="accent5">
            <a:lumMod val="40000"/>
            <a:lumOff val="6000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i="0" kern="1200" dirty="0">
              <a:latin typeface="Arial" panose="020B0604020202020204" pitchFamily="34" charset="0"/>
              <a:cs typeface="Arial" panose="020B0604020202020204" pitchFamily="34" charset="0"/>
            </a:rPr>
            <a:t>The nth tier only has to know how to handle a request from the n+1th tier</a:t>
          </a:r>
          <a:endParaRPr lang="en-IN" sz="1800" kern="1200" dirty="0">
            <a:latin typeface="Arial" panose="020B0604020202020204" pitchFamily="34" charset="0"/>
            <a:cs typeface="Arial" panose="020B0604020202020204" pitchFamily="34" charset="0"/>
          </a:endParaRPr>
        </a:p>
      </dsp:txBody>
      <dsp:txXfrm>
        <a:off x="33412" y="897185"/>
        <a:ext cx="5662289" cy="617626"/>
      </dsp:txXfrm>
    </dsp:sp>
    <dsp:sp modelId="{4D14E032-DCF0-464E-96A0-B568EE6F0662}">
      <dsp:nvSpPr>
        <dsp:cNvPr id="0" name=""/>
        <dsp:cNvSpPr/>
      </dsp:nvSpPr>
      <dsp:spPr>
        <a:xfrm>
          <a:off x="0" y="1600063"/>
          <a:ext cx="5729113" cy="684450"/>
        </a:xfrm>
        <a:prstGeom prst="roundRect">
          <a:avLst/>
        </a:prstGeom>
        <a:solidFill>
          <a:schemeClr val="accent5">
            <a:lumMod val="40000"/>
            <a:lumOff val="6000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i="0" kern="1200">
              <a:latin typeface="Arial" panose="020B0604020202020204" pitchFamily="34" charset="0"/>
              <a:cs typeface="Arial" panose="020B0604020202020204" pitchFamily="34" charset="0"/>
            </a:rPr>
            <a:t>Tiers make it easier to ensure security and to optimize performance and availability in specialized ways. </a:t>
          </a:r>
          <a:endParaRPr lang="en-IN" sz="1800" kern="1200">
            <a:latin typeface="Arial" panose="020B0604020202020204" pitchFamily="34" charset="0"/>
            <a:cs typeface="Arial" panose="020B0604020202020204" pitchFamily="34" charset="0"/>
          </a:endParaRPr>
        </a:p>
      </dsp:txBody>
      <dsp:txXfrm>
        <a:off x="33412" y="1633475"/>
        <a:ext cx="5662289" cy="6176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617.08099" units="1/cm"/>
          <inkml:channelProperty channel="Y" name="resolution" value="1090.77893" units="1/cm"/>
          <inkml:channelProperty channel="F" name="resolution" value="5.68611" units="1/deg"/>
          <inkml:channelProperty channel="T" name="resolution" value="1" units="1/dev"/>
        </inkml:channelProperties>
      </inkml:inkSource>
      <inkml:timestamp xml:id="ts0" timeString="2024-01-18T05:59:15.316"/>
    </inkml:context>
    <inkml:brush xml:id="br0">
      <inkml:brushProperty name="width" value="0.05292" units="cm"/>
      <inkml:brushProperty name="height" value="0.05292" units="cm"/>
      <inkml:brushProperty name="color" value="#FF0000"/>
    </inkml:brush>
  </inkml:definitions>
  <inkml:trace contextRef="#ctx0" brushRef="#br0">5367 8535 69 0,'0'0'3'0,"0"0"7"0,0-16 8 0,0 8-7 16,-1 1-3-16,1 0-5 0,0 0-1 31,-1 0 0-31,1 0 1 0,0 0-3 0,0 0 0 0,-2 1-3 0,1-1-1 16,-1 0-2-16,0 1 6 0,-1-1 0 15,2 0 1-15,-3 0 0 0,2 0-1 16,-1 0 4-16,2 0 2 0,-2 0 2 16,2 0-1-16,-1 1-1 0,1-2-1 15,0 1-5-15,0 1 6 0,0-2-4 16,1 1-2-16,0-3 1 0,0 0-1 15,1 0 1-15,3-3 1 0,1 0-2 16,-1 0 0-16,2 0 1 0,0-3-1 16,2 1-3-16,1-1 1 0,-1-1-3 15,2 0 3-15,1-2-2 16,0 2-3-16,-1-2 6 0,2-2 0 16,0 3-2-16,0-3 6 0,1 0-6 31,1 2 5-31,0-2-2 0,1 0 1 15,2 1 0-15,-1-2 4 0,2-1-2 16,-1 0 5-16,3 1-8 0,0 0 4 16,0 0-1-16,3 0 0 0,-2-1 1 15,2 2-4-15,-1-2 0 0,3 1 3 16,1 0-3-16,1-1 0 0,1-2 2 16,1 2 0-16,0-2-2 0,0 0 0 15,2 0 0-15,-2-1 2 0,2 0 1 16,5-2 3-16,-3 1 0 0,0 2-4 15,5-6 2-15,2 2-2 0,8-6 0 16,-3 3 2-16,-8 7-1 16,0 0 3-16,2 2 0 0,4-5-2 0,5-1-1 15,-5 2-3-15,-4 4 4 0,-2-1 2 16,1-2-6-16,1 3 1 0,2-3-1 16,-1 4 1-16,1-2-1 0,0-1 2 15,-1 2-2-15,1-1 1 0,3 0-1 16,0 2 0-16,-2-1 2 0,1-1-2 15,-1 3-1-15,-1 0 1 0,0 0 0 16,0-1 0-16,2 1 0 0,0-1 1 16,1 1-1-16,2-1 0 0,-1 1-1 15,1 2 3-15,-1-2-4 0,1 0 2 16,0 0 0-16,3-1 0 16,1 2 0-16,0-1 1 0,0 0-2 15,3 0 2-15,0 0-2 0,1 0 3 16,3 0-4-16,-2 1 2 0,-1 0 0 15,2 1 1-15,-1-1-1 0,1 1 3 16,-2-2-6-16,1 0 4 0,2 1-1 16,0-1 0-16,3 2 3 0,-2 1-3 15,1-1-1-15,1 2 1 0,-1 0 0 16,-3 1-2-16,3-1 2 0,2 0 0 16,1 1 2-16,4 1-1 0,-1-3-1 15,-2 4 0-15,0-1-1 0,0 1-1 16,-2-2 2-16,0 4 0 15,-2-2 0-15,4 1-1 0,-1 3 1 16,1-1-1-16,3 3 2 0,-3-2-3 16,2 1 2-16,1 1 0 0,0 0 0 15,2-1 2-15,2 0-2 0,2 0 0 16,4 0 0-16,-1 1 3 0,2-2-3 16,-3 1 1-16,-1 0-1 0,1 0 1 15,0 0-2-15,2 2 2 0,-1-1-2 16,2 0 0-16,0 2 1 0,-1 0 2 15,0 2 0-15,-1 0-1 0,3-3 3 16,-1 2-4-16,2 1 0 0,1-1 0 16,-2 0 0-16,2-2 0 0,0 4 1 15,-1-1 0-15,4 3 1 0,-2 0-2 16,2 0 0-16,0 1 1 0,-2 0-1 16,1 1 0-16,0 1 0 0,-4 4 0 15,3 0 2-15,-1 1-2 0,2 0 0 16,-2 0 1-16,0 0-1 0,0 0 2 15,1 1-4-15,-1 3 4 0,4-2-2 16,-5 2 1-16,0 1-1 0,-3 0 0 16,-1 2 2-16,0 1-1 15,0 0 0-15,0 4 1 0,-2-2-1 16,1 1 1-16,-1 2-2 0,-1 0 1 16,-4-1 4-16,3 0-5 0,1 1 1 15,3-1-1-15,-2 2 2 0,2-3-1 16,0 2 0-16,-5 0 1 0,2-1 1 15,1 2-3-15,0-3 1 0,1 4-1 16,-1-1 0-16,0-1 0 0,-1 4 0 16,-4-4 1-16,0 3-1 0,-5 0 0 15,3-2 0-15,-4 0 0 0,1 1 0 16,0 2-1-16,-1-2 1 16,-2 1 0-16,0 2-1 0,-3-1-2 15,3 3 3-15,0-3 0 0,0 2 0 16,0 1 0-16,-1-2 1 0,-3 0-1 15,1 0 0-15,-6-1 3 0,1 2-2 16,-2-3 0-16,-2 3-1 0,-1-3 5 16,-1-2 3-16,2 4 3 0,-2-2-2 15,-1-1 2-15,1 4-8 0,0-4-1 16,0 3-2-16,-4-2 1 0,-2-1-1 16,-2 0 0-16,-2 0 0 0,0-1 0 15,-6-2 0-15,-9-3 2 0,-2-4-2 16,0 1-2-16,0-1 2 0,6 4 1 15,0 1-1-15,2-2 3 16,-3 1-3-16,0-1 0 0,-1-1 0 16,1 0 0-16,-1 0 1 0,0 0 1 15,2 0-2-15,0 0 0 0,-1-3 0 16,-1 1 0-16,0-1 0 0,-1 0-3 16,-3-1-1-16,-1-3 2 0,-4 3-8 15,-2-3 4-15,-2-1-6 0,-2-1-2 16,-2 0-18-16,-3 0-6 0,-1-1 8 15,-1 1 18-15,-1 0 5 0,0 0-11 16,0 1-5-16,0 2-25 0,-3-2-14 16</inkml:trace>
  <inkml:trace contextRef="#ctx0" brushRef="#br0" timeOffset="672.6">17518 7106 4 0,'0'-2'118'16,"2"1"-118"-16,1 1 0 0,2 0 1 15,0 0 1-15,4 0-1 0,-1 1-1 16,0 2 0-16,0 0 0 0,0 0-1 15,-2 1 1-15,2-1-1 0,-3 1-3 16,1-1 4-16,0 2 2 0,-1-1 1 16,0 1 2-16,1 1 2 15,2 1 1-15,-2-2 3 0,-1 3-1 16,0-1 2-16,1 2-3 0,2-1 1 16,1 2-4-16,-2 0 2 0,4 1-1 15,0 1-5-15,-1-1 2 0,2 1-2 16,-1 2 2-16,2-2-2 0,-2 1-1 15,3 0-1-15,-1 0 5 0,1 1-5 16,0-1 0-16,0 1 0 0,-2-1 1 16,2 0 1-16,-2 1-2 0,3 1 0 15,0 0 1-15,-2 0-1 0,3 0 0 16,-2 1 0-16,-1-2-1 0,-2 0-2 16,0-1 1-16,-2-1-2 0,-1 0 4 15,-1-2 0-15,-3 0 1 16,-2-2-1-16,1-1 2 0,-3 0-2 15,-4-2 0-15,-3 0 6 0,-3 1 6 16,-3 1-7-16,-2 3 4 0,-7-2-6 16,-1-1 7-16,-5 2-2 0,-8-1 4 15,-7 0 1-15,-10 2-8 0,-1-1 0 16,0-1-3-16,5 0-1 0,8 0-1 16,1 0-12-16,10-3-54 0,2 0-89 0</inkml:trace>
  <inkml:trace contextRef="#ctx0" brushRef="#br0" timeOffset="1644.58">14744 5581 134 0,'-2'-4'10'16,"2"2"-10"-16,0-3 26 0,0 3-15 15,0-1-3-15,0 2 3 0,0 0-11 16,0 1-1-16,0 0 0 0,2 0 0 16,3 0-2-16,1 2 1 0,2 3-4 15,-1 2-4-15,0 1 3 0,1 4 7 16,-2 3 22-16,2 2-8 0,0 6 4 16,2 1-9-16,-1 4 0 0,4 7-5 15,-4-2-2-15,1 0-1 0,4 6 0 16,-3 2-1-16,6 8 0 0,-4-6-1 15,-2-10-4-15,-3-10-3 0,-5-6-7 16,3 3-1-16,1 2-2 0,0 1 1 16,0-2-5-16,-2-5-6 0,1 3-10 15,-3-5-27-15</inkml:trace>
  <inkml:trace contextRef="#ctx0" brushRef="#br0" timeOffset="1929.11">15038 5635 172 0,'0'0'1'16,"0"0"14"-16,0 0 20 0,0 0-16 15,0 0-8-15,0 0-8 0,14-26 1 16,-9 26-4-16,-2 0 0 0,2 3-7 15,0 3-1-15,2 3 2 16,1 5 6-16,0 2 0 0,0 4 6 16,3 3-6-16,0 4 0 0,-1 6 4 15,2 9-2-15,1 6-2 0,1 4-3 16,-6-5-20-16,0-12 1 0,0-9-14 16,-5-6-5-16,0 10-10 0,0-4-24 15</inkml:trace>
  <inkml:trace contextRef="#ctx0" brushRef="#br0" timeOffset="2382.19">14872 6013 272 0,'0'0'19'0,"0"0"-9"16,0 0 6-16,0 0-16 0,0 0-10 16,0 0 10-16,0 0-1 0,44-21 0 15,-25 14-5-15,3-1-19 0,-1 1-4 16,2-3 13-16,1-1-8 0,0-2 4 16,0 1 3-16,1-3 0 15,0-2 4-15,-1 2-8 0,1-4-8 16,-4 3 19-16,2-4 4 0,-2 2 4 15,-2 2 4-15,0-2 0 0,-2 1 5 16,-4 2 15-16,-2 1 3 0,-2 2 4 16,-2 3-1-16,-3 3-7 0,0 0 1 15,-1 4-2-15,0 1-7 0,-3-1-1 16,0 1-5-16,0 1-7 0,0 0-3 16,0 0-6-16,2 0-16 0,1 3 7 15,-1 0 6-15,0 4 9 0,3 4 3 16,-2 3 7-16,2 2-4 0,-2 6 2 15,2 2-1-15,0 1-4 0,-1 3-1 16,-2 4-17-16,1 8-19 0,-3-8-23 16,0-4-47-16</inkml:trace>
  <inkml:trace contextRef="#ctx0" brushRef="#br0" timeOffset="2808.59">15130 5809 129 0,'0'0'124'0,"0"0"-97"0,0 0-9 16,0 0-12-16,0 0-6 0,3-21-2 15,6 15-1-15,2 3 0 0,-3-3-17 16,3 3-3-16,0-1 0 0,-1-3 4 15,4 0-1-15,-3 0 5 0,3 0-5 16,2-1-4-16,-2-2-7 0,0 1 4 16,-1 0 3-16,1-2 16 0,-1 2 8 15,-2 0 3-15,0-1 8 0,-1 1 15 16,-3 3-3-16,1 1 0 0,-3 1-3 16,0 0-5-16,0 3-3 0,-1-1-6 15,1 1-3-15,1 1-3 0,-1 0 0 16,1 1 0-16,1 5 1 0,0-1 2 15,1 5 2-15,0 0 8 0,0 4-6 32,3 2-3-32,-4 2-2 0,-1 2 1 15,2 2 1-15,1 0 1 0,-4 3-4 16,3-2-1-16,-3 1-4 0,1-1-13 16,0-2 0-16,-1-1-4 0,-3-3-17 15,2 3-7-15,-2-5-23 0</inkml:trace>
  <inkml:trace contextRef="#ctx0" brushRef="#br0" timeOffset="3011.69">15332 5770 197 0,'0'0'3'16,"0"0"7"-16,0 0 4 0,0 0-14 15,0 0-7-15,6-46 6 0,4 35-3 16,2 0-5-16,-1-2 1 0,3-1-7 16,1 0-5-16,0 1-8 0,1-1-11 15,8-6-22-15</inkml:trace>
  <inkml:trace contextRef="#ctx0" brushRef="#br0" timeOffset="3296.07">15626 5480 1 0,'0'0'21'0,"0"0"-2"0,0 0-11 16,0 0 0-16,0 0-4 0,0 0-1 16,0 0-3-16,0 0-1 0,0 0-3 15,36-2-6-15,-33 6 3 0,-2 2 3 16,1 0 4-16,0 2 7 0,1-1-5 16,0 1 1-16,-1 0 2 0,1 1 2 15,0-1 3-15,2 3 3 0,-1 0-1 16,1 1-2-16,0 2-5 0,0 1 0 15,1 1-3-15,1 4-1 0,0 2-1 16,1 0-1-16,-3 2-7 0,0-2-5 16,-2 0 1-16,-1-2 1 0,2 0 11 15,-4-4 1-15,3 0 1 0,-3-3-2 16,0-1 2-16,0 1-2 0,0-5-2 16,0 5-25-16,0-5-18 0</inkml:trace>
  <inkml:trace contextRef="#ctx0" brushRef="#br0" timeOffset="3686.76">15629 5767 159 0,'0'0'7'15,"0"0"22"-15,0 0 15 0,0 0-30 16,0 0-1-16,0 0-13 0,0 0-2 15,-21-96-8-15,23 81-1 0,1 1 4 16,0-1 7-16,2 1-3 0,-2 0 3 16,-1-1 0-16,4 1-1 15,0 1 1-15,-1 2 0 0,0 0-1 16,0 3 2-16,1-2 2 0,0 3-2 16,2 0-1-16,3 2 2 0,1-1-2 15,0 0-2-15,1 4-1 0,-1 0 1 16,2 2-1-16,-1 3 0 0,0 3-2 15,-1 1 2-15,-1 2-3 0,-1 0 0 16,-1 2 1-16,-1 1-2 0,-3-1 3 16,1 4 4-16,-4-1 0 0,-2 4 6 15,0-4-2-15,0 3 3 0,-2 1 3 16,-4-3-1-16,-1 4-2 0,-2-4-3 16,1 1-4-16,2 0-23 15,-1 0 4-15,2 2-25 0,1-4-44 16</inkml:trace>
  <inkml:trace contextRef="#ctx0" brushRef="#br0" timeOffset="8306.06">23475 9867 9 0,'0'-6'3'15,"0"1"3"-15,0-2-5 0,0 0 5 16,1 0-3-16,-1 0-2 0,0-1 4 15,1 0 0-15,-1-1-1 0,2 1 2 16,-1 0 1-16,1 0 9 0,0 1-3 16,0 0-12-16,0-1 3 0,0 0-1 15,1-1-1-15,2 0-2 0,-1-1 4 16,3 0-2-16,1 0 9 0,0 1-4 16,1-2-2-16,2-1 3 0,1 1-3 15,0-2 1-15,4 0 6 0,0 0-4 16,2 0-2-16,2-1 0 0,-1 0 3 15,4 0-4-15,-1 0 1 0,2 1-3 16,1-2 0-16,0 1-3 0,2-1 2 16,0 2-2-16,0 0 1 0,1 1-1 15,-1 0 0-15,3-2 3 0,-1 4-1 16,8-4-4-16,4-1 2 0,7-3 0 16,3 3 2-16,-4 1-2 0,-4 2 0 15,-5-1 0-15,1 5 0 16,-1-2 0-16,1-1 0 0,2 4 0 15,-1-1 0-15,-6 1 0 0,-5 1 0 16,5 1 0-16,5 2 0 0,2 1 0 16,6-1 1-16,-6 2 1 0,-6 1-2 15,1 0-1-15,-2 0 0 0,-5 3 2 16,-6 0 2-16,6 0-3 0,5 3 6 16,5 2-1-16,3 1 0 0,-3 0-2 15,-4-2 2-15,2 3-1 0,0 1 1 16,0-2-3-16,-1 4 0 0,0-2 2 15,3 0-4-15,-2 1 1 0,2 3 0 16,-1-2 0-16,1 2 1 0,-1-1-2 16,1 0 1-16,-1 1-1 15,1 1 0-15,0 0 0 0,-2-1 0 16,1-1 0-16,0 2 0 0,-7-2 0 16,-7-2-1-16,-3-1 1 0,-1 0-2 15,3 3 1-15,4 1-2 0,4 5 3 16,-1 1 0-16,-1 0-1 0,0 2 1 15,0-1-3-15,-2 2 2 0,1 0-5 16,-1 1 0-16,-2 1 0 0,-3 0-2 16,1 3 1-16,-2-1 5 0,-2 2 1 15,1 1 1-15,-2 0 6 0,0 1-2 16,0 0 1-16,-1 0-2 0,1 2-1 16,3 1 1-16,-1 8-1 0,-1-4-1 15,-4-5 1-15,-1 0-1 0,-1 2-1 16,4 9 0-16,0 3 0 0,-1-4 1 15,-4-2-1-15,-1-5-1 0,-1 1-3 16,-2 0 2-16,0 0-5 0,2-1-3 16,-4-1-3-16,1 0 5 0,-1 0 1 15,-3 2 2-15,1-2-7 0,-4 2-8 16,0 1 3-16,-5 2 0 16,-2-2 10-16,-3 3-2 0,-1-1 3 15,-4 1 6-15,1-2 1 0,-1 0 6 16,0-3 2-16,-3-1 0 0,3 0 4 15,-5-3 4-15,4-4-4 0,1-2-4 16,2-7-4-16,0 1-4 0,-7 10 11 16,-5 8-8-16,-3-4 5 0,2-1-6 15,2-6 3-15,1-5-4 0,-3 4 11 16,-4 3-6-16,-6 3-6 0,-7 4 9 16,-8 4 2-16,0 0-4 0,-2-5-7 15,4-4-1-15,2-4 6 0,-2-2 0 16,-1 1 0-16,-1 0 1 0,0-2 0 15,2-1 1-15,-1 2-5 0,0-4-2 16,1 0 0-16,1-1-1 0,1-2-2 16,-3-1 0-16,0 0-2 0,1 0 8 15,-4-2-9-15,0 0 6 0,4-2-2 16,-4 0 1-16,2-1-4 0,2-2 4 16,0 0 0-16,1-1 2 0,0-1 8 15,0-1-10-15,-1-1-2 0,0-1 1 16,0 0-2-16,-1-3-1 0,2-2-1 15,1-1-2-15,0 0-4 0,1-2-2 16,2-4 9-16,0-1 1 0,1-1 0 16,0-2 2-16,-1-1-2 0,1-4 0 15,0-2-1-15,0 0 2 0,-1-3-1 16,1-1-1-16,2-2-1 0,1-3 4 16,1 2 1-16,1-3 0 15,2-1-2-15,2 0 2 0,4 2 0 16,5 3-2-16,5 3 2 0,0 0 0 15,-4-3 0-15,-3-5 2 0,-4-5-1 16,1 2 3-16,-2-8-3 0,-4-5 2 16,-3-7-1-16,3-1 0 0,5 4-2 15,2 4-1-15,6 4 0 0,-3-2 1 16,2 1-2-16,1-1-2 0,-1 0-3 16,2 3 1-16,0-3 2 15,3 1 2-15,0-1 2 0,2 0 0 16,2-3 1-16,0 1 0 0,2-1 3 15,1-1-4-15,3 1 2 0,3-4-2 16,2 0 2-16,3-2 0 0,1-2 0 16,2 2-2-16,4-2 2 0,1-1-2 15,5 0 0-15,0 0-8 0,2-2 7 16,2 1-2-16,2 2 2 0,-3-1-2 16,3 3-3-16,-1 2 6 0,1 1 0 15,-2 0 0-15,3 2 0 0,-3 0 8 16,3-2-4-16,-1 4 3 0,0 0-4 15,2 0 10-15,0 2-2 0,0 0-6 16,2 2 6-16,2 3-7 16,2 1 2-16,-4 7-6 0,0 3 5 15,-4 9-5-15,0-1-4 0,4-2 3 16,5-2-7-16,4-1-5 0,0 2-7 16,10-2-22-16,-7 6-18 0,-5 4-51 0</inkml:trace>
  <inkml:trace contextRef="#ctx0" brushRef="#br0" timeOffset="16250.05">9526 8947 4 0,'3'0'9'15,"-1"0"-2"-15,2 0-2 0,-2 0 2 16,1 0-7-16,-1 3 6 0,-1-2-6 16,1 1 10-16,0 2 8 0,1-1-2 15,-1 3-1-15,0-1-1 0,1-1-6 16,-1 2-1-16,3-1 3 0,-2-2-4 16,0 2 0-16,2 0-1 15,0-1-2-15,0 0 2 0,2-3-3 16,1 1 1-16,0-2 3 0,3-2 16 15,2-3-13-15,0-2 2 0,1-1-3 16,1-2-1-16,3-1 0 0,-2-3 0 16,3 0-6-16,2-1-1 0,0-3 0 15,2 0 3-15,2-1-3 0,-1-3-5 16,0 1 4-16,1 1 1 0,1-1 0 16,-2 0 0-16,-2 3-6 0,1 0-7 15,-2 2 9-15,-1-1-3 0,-2 5 1 16,-2 0-6-16,-2 1-1 0,0 2 7 15,-2 0-7-15,0 2 3 0,1 1-7 16,-1 1-8-16,2 2-2 0,3-3-11 16</inkml:trace>
  <inkml:trace contextRef="#ctx0" brushRef="#br0" timeOffset="31096.58">21733 7204 12 0,'0'0'23'0,"0"0"-3"0,0 0-6 0,-65-47-10 16,46 34 1-16,-1 0-2 15,3 2-2-15,-1-2 5 0,2 2 0 16,0-1 1-16,1 2 3 0,1-1-1 16,2 0 3-16,0-1-2 0,1 1 3 15,2-1-5-15,0-1 3 0,1 2 1 16,2 0-11-16,1-1 5 0,1 0 0 16,2-1-1-16,0 1-3 0,2-3 2 15,0 3-4-15,2-5 3 0,2 3-3 16,2-2 0-16,2 0 4 0,5-3-4 15,0 1 0-15,3-4 3 0,3-1 0 16,3 0-1-16,1 0-1 16,4-1 4-16,-3 1-1 0,5 1-3 15,-1 0 5-15,1 0-3 0,0 1 1 16,2 0 2-16,4-1-5 0,7-1 3 16,5-2-4-16,2 3 1 0,-1 3-1 15,-1 3 1-15,-3 5-1 0,4 0-4 16,1 2 2-16,1-2-5 0,3 3 5 15,-1 0-3-15,1 1-1 0,1 4 5 16,-2-1-1-16,-2 3 2 0,1 0-2 16,-3 1 1-16,0 0-3 0,-1 1 2 15,-1 0 1-15,-2 4 1 0,0-1 0 16,-3 4-1-16,-1 2 2 0,0-1-1 16,-1 3 0-16,0-3 1 0,-1 4-1 15,-2 0 0-15,2 2 0 0,0-3 5 16,-2 3-3-16,-4-1 0 0,-6-5 2 15,4 7 2-15,-4-3-4 0,-1-1 2 16,4 5-4-16,-5 0 0 0,1 1 1 16,3 5-1-16,-2 1 0 0,-3 2 1 15,-1 2-1-15,-3 2 0 0,1 7 0 16,-4 7-1-16,-1 8 1 0,-4 2 0 16,-4-4-1-16,-2-3 1 15,-5-8 0-15,0 0-1 0,0-2-2 16,-5-1-3-16,-2 2 3 0,-2-1 0 15,-3 3 1-15,-5 1 0 0,-2-2 2 16,-4 1 0-16,-3-1 0 0,-3 1 1 16,-1-3 1-16,-3-3-1 0,-3-3 4 15,-1-5 4-15,0 0-1 0,0-4 0 16,0-2 8-16,-1-2 1 0,-1-4 2 16,0 3 0-16,-1-4-2 0,-2 0-5 15,-2-1 0-15,-2 0-3 0,-1-1-8 16,-3-1 3-16,-1 2-3 15,-3-2 3-15,0-1-4 0,-1 0 0 16,2-1-1-16,1-1-1 0,2 0 0 16,0 0-5-16,0-2 0 0,0-2-2 0,2 0 1 15,1 0 0-15,-1-3-2 0,1 0-3 16,0 0 0-16,-3-1-2 0,2-4-2 16,-1 1 2-16,0-4 1 0,0-1 3 15,0-2 4-15,1-3-4 0,-2-1-2 16,4-2 5-16,-1-2 5 0,4-3 3 15,1-5 4-15,3-3 6 16,5-4 1-16,2-4-3 0,4-6 3 16,4-1-2-16,5-9-1 0,5-3 1 15,7-5 1-15,6-4 3 0,4 1-5 16,11-4 1-16,5-1-5 0,5-1-1 16,4 3-3-16,1 1-2 0,3 2-6 15,2 9-1-15,-2 3-1 0,3 6 2 16,0 7-8-16,2 5 3 0,6 7-13 15,0 1-15-15,-11 7-44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617.08099" units="1/cm"/>
          <inkml:channelProperty channel="Y" name="resolution" value="1090.77893" units="1/cm"/>
          <inkml:channelProperty channel="F" name="resolution" value="5.68611" units="1/deg"/>
          <inkml:channelProperty channel="T" name="resolution" value="1" units="1/dev"/>
        </inkml:channelProperties>
      </inkml:inkSource>
      <inkml:timestamp xml:id="ts0" timeString="2024-01-18T06:07:23.303"/>
    </inkml:context>
    <inkml:brush xml:id="br0">
      <inkml:brushProperty name="width" value="0.05292" units="cm"/>
      <inkml:brushProperty name="height" value="0.05292" units="cm"/>
      <inkml:brushProperty name="color" value="#FF0000"/>
    </inkml:brush>
  </inkml:definitions>
  <inkml:trace contextRef="#ctx0" brushRef="#br0">24002 12194 14 0,'-3'-6'14'0,"-1"0"7"15,1 1-10-15,2-1 1 0,0-1-2 16,0 1-4-16,-1 0 1 16,1 0-3-16,-1-1 2 0,0 1-2 15,1 1-2-15,-1-1 3 0,1 1-3 16,1-1 0-16,-1 0 1 0,-1 0-3 15,2 0 1-15,0-1-1 0,0-2 0 16,3 1-1-16,1 0 1 0,0-4 2 16,0 3-1-16,1-2-1 0,3-1 2 15,1 0 0-15,1-1 0 0,1 0-2 16,0-1 0-16,2 0 3 0,0 0-2 16,0 0-1-16,2 0 3 15,1-1 2-15,2 0 2 0,-1 0-4 16,3-3 3-16,-1 2 0 0,3 0-4 15,0-2 2-15,1 4-2 0,-2-3-1 16,3 0 2-16,1 2-2 0,-1-1-1 16,2-2 0-16,1 3 0 0,1-1 1 15,2-2-1-15,1 3 1 0,6-2-1 16,-1 0 1-16,-1 1 1 0,6-2-2 16,0 0 1-16,9-2-1 0,2 0 0 15,-7 3 0-15,-10 4 1 0,-8 2-1 16,6 2 0-16,8-4 0 15,3 1-1-15,6 0 2 0,-3 0 0 16,-5 3-1-16,0-1 0 0,0 2 0 16,-2 1 0-16,-1 0 0 0,-1 2 0 15,-2 1 1-15,0-1-1 0,0 3 0 16,-2-2 0-16,0 3 0 0,1 1 0 16,0 0 1-16,-1 0-1 0,0 0 0 15,1 5 0-15,3-3 3 0,-1 5-3 16,0-1 1-16,-7 0 0 0,-5-1-1 15,5 3 3-15,5 2-3 0,5 2 1 16,3 1-1-16,-9-2 2 0,-9-1-1 16,-5-2-1-16,6 2-1 0,-1 2 1 15,5 1 1-15,7 4-1 0,-8-2-2 16,2 2 2-16,0-1 0 0,-4 0-1 16,2 2 1-16,0-2 0 0,0 2 0 15,-1 0 0-15,-1 0-1 0,0 2 2 16,-1-1-1-16,0 1 0 0,-2 1 0 15,-1-2-1-15,-1 2 1 0,-1 0 2 16,-2 0-2-16,0 1 0 0,-1 0 0 16,-1 0 0-16,-1 0 0 0,-3-1 1 15,1 1 2-15,-3-2-2 0,-1 2 0 16,0-1 1-16,-3 1 1 0,-2 0-3 16,-1 1 1-16,-1 0 2 15,-1 1 0-15,0 1-3 0,-2 0 1 16,0 1-1-16,0 0 1 0,-2 0 2 15,-1 0-2-15,0 2-1 0,-1 0 0 16,-2-1 1-16,0 1-1 0,-2 0 0 16,0 0 0-16,-2 1 1 0,0-2-1 15,-2 0-2-15,1 0 2 0,-3-1 2 16,1 0-2-16,-1 0 0 0,0-1 0 16,1-1-1-16,-1-2 3 0,1 1-2 15,-2-1 0-15,0-1 0 16,-1-2 2-16,-2 1-2 0,-1-1 2 15,-3-1-2-15,2 1 1 0,-3-2-1 16,-1 1 1-16,1-1 0 0,-2-1-1 16,-1 1 4-16,-1-2-3 0,-1-1 0 15,-2 3 1-15,0-2 0 0,-2 0-1 16,-3 1 0-16,-7-1 4 0,-2 2-2 16,4-2 1-16,8-4 3 0,8-3 1 15,-3-1-5-15,-9 2-1 0,1-1 0 16,0 0-1-16,-2-1-1 0,-1 1 1 15,-11 1 1-15,-6-2 0 0,2 0-2 16,5-2-4-16,7-1 4 16,-1-1-4-16,2 1 0 0,0-2 4 15,0-1 0-15,0 2 1 0,-2-2-1 16,1 1 0-16,1-2 0 0,-2 1 0 16,2 1 1-16,0-1-2 0,0-1 2 15,1 0-2-15,2-1 1 0,0-2 0 16,-1-1 0-16,3 0-2 0,0-2 2 15,5-1 0-15,5 0-3 0,-4-4 2 16,-5-1-1-16,-3-1 2 0,1-2 0 16,8 2 0-16,8 2 2 0,1 0-1 15,-4-3-1-15,-4-3 1 0,-3-5-2 16,1 0 0-16,0-1 1 0,1-2-1 16,0 1 0-16,4-2 1 0,-2 1 0 15,2-1-2-15,0 1 4 0,3 1-4 16,-1 1 2-16,1-1 0 0,1 0-4 15,0 0 1-15,-2 2 1 0,1 0 2 16,0-1-1-16,-1 2-2 0,1-1 3 16,1 2 0-16,0 0 0 0,2 0 2 15,0 1-1-15,2 2 5 0,1-1-5 16,0 2-1-16,2 0 3 0,2 1-3 16,2-1-1-16,2 2-2 0,2-1-4 15,3 0-1-15,1 1 1 16,1-2-6-16,0 1-3 0,1-2-7 15,2 3-12-15,5-4-12 0,-1 3-35 16</inkml:trace>
  <inkml:trace contextRef="#ctx0" brushRef="#br0" timeOffset="962.77">23725 12836 82 0,'0'-2'15'0,"-1"1"-1"0,1 1-7 16,0-3-7-16,0 2 1 0,0 1-1 16,1-2 0-16,2 1 1 0,1 1-1 15,-1 0-3-15,0 0-4 0,1 1-4 16,0 5 3-16,0 2 8 0,1 6 0 16,-2 5-1-16,0 4 2 0,-2 10 1 15,-1 7-1-15,-3-3-1 0,0-4 0 16,0-8 0-16,2-5 3 0,-1 3-3 15,1-1 1 1,-1 0-1-16,1-4 0 0,0-1 3 16,0-3 0-16,0-3-1 0,0-2 2 15,1-3-4-15,0-3 1 0,0-1 5 16,0-1-4-16,0-1 10 0,-1 0 1 16,0 0-1-16,0-4-12 0,-1-3-6 15,0-4-6-15,0-5 9 16,0-2 3-16,-1-3 0 0,0-2 1 15,0-1 0-15,0-2 3 0,0 0-3 16,1-2 1-16,0 2 2 0,1 1 1 16,1 1 1-16,0 3-2 0,1 0 7 15,3 4-4-15,-1 1-1 0,1 1 0 16,3 2-4-16,-1 1 2 0,2 1-3 16,0 0 4-16,1 2-3 0,1-1-2 15,-1 3 3-15,4 0-3 0,-3 3 1 16,3 2-2-16,0 1 1 0,-1 1 0 15,3 5 1-15,-3 2-1 0,1 4 0 16,2 1 0-16,-2 5 0 0,0 1 0 16,-1 2 0-16,0 0-2 0,-2 3-2 15,-1 0 2-15,-2 1-2 0,0-2 3 16,-2-3-4-16,-1-1-7 0,0-2 1 16,1-4-4-16,-2-1 9 0,0-2-2 15,-1-2-3-15,1 0-6 0,-2-2-9 16,1-1-20-16,-1-1 5 0</inkml:trace>
  <inkml:trace contextRef="#ctx0" brushRef="#br0" timeOffset="1212.76">23796 13120 115 0,'0'0'17'16,"0"0"-17"-16,0 0 12 0,-8-1-8 15,8 1-4-15,0-1-6 0,4-3 6 16,1 1 3-16,2-3 0 0,0-2-1 16,3-2-2-16,2-1-6 0,2-3-4 15,1-2-7-15,0-2-7 0,2-2-5 16,8-11-7-16</inkml:trace>
  <inkml:trace contextRef="#ctx0" brushRef="#br0" timeOffset="3654.25">25740 9918 0 0,'1'-1'5'15,"1"-2"0"-15,0 1-3 0,0 1-2 16,1 0 1-16,-1-1 0 0,0 2-1 15,-1-1 0-15,-1 1 0 0,1 0 0 16,-1 0 3-16,0 0-2 0,0 0 1 16,0 0-2-16,0 0 4 0,1 0 1 15,-1 0 2-15,2 0 0 16,-1 0 4-16,2 0 1 0,-2 0 0 16,2 0-4-16,-1 0-1 0,0 0-3 15,1 0-2-15,2 1-2 0,0 1 1 16,0 0 0-16,0 0-1 0,-1 1 2 15,0 1-2-15,-2 0 2 0,1 0-2 16,-1 2-1-16,0 1 1 0,1 2 0 16,0 0 1-16,0 0-1 0,1 4 0 15,-3 0 0-15,-1 2 0 0,0 0-1 16,-1 2 1-16,-2-1 0 16,2 0 0-16,-1 0 1 0,1 0 0 15,0-1-1-15,1 0 1 0,0-2-1 16,0 1 0-16,2-1 0 0,1 0-1 15,1-1 1-15,-1 0 0 0,0 3 3 16,-1-3-1-16,0 2-1 0,0-1 2 16,1 1-3-16,-1 1 1 0,0-3 2 15,0 3-2-15,0-2-1 0,0 0 2 16,-1 0 2-16,0 0-1 0,0-1-1 16,1-2 1-16,0 3-2 0,1-5 1 15,1 2-2-15,-1-1 2 0,1 1 1 16,-1-1-3-16,-1 1 1 0,1-2 0 15,-1 1-1-15,1 1 1 0,0-3-1 16,-1 1-1-16,0-1-4 0,-1 1-4 16,1-2-5-16,-2 1-1 0,0-1-1 15,0-1-12-15,1 1 3 0,0-2 2 16,0 3 14-16</inkml:trace>
  <inkml:trace contextRef="#ctx0" brushRef="#br0" timeOffset="4296.22">25684 10550 26 0,'0'0'33'15,"0"0"-8"-15,0 0-9 0,-7-10-1 16,6 9-10-16,1-1 0 0,0 2-1 16,0 0-4-16,0 0 0 0,0 0-6 15,0 0-1-15,0 0-10 16,0 0 5-16,0 0 7 0,0 0-1 16,0 3 5-16,1-1 1 0,-1 0-1 15,0 3 1-15,1-3 0 0,-1 3 1 16,2-1 0-16,0-1-1 0,0 3-1 15,1 0 1-15,2-1 0 0,0 1 0 16,1 1 3-16,0 2 1 0,1-1 1 16,0 1-4-16,2 1 3 0,0 1-1 15,1-2 0-15,-2 0 0 0,1 1-1 16,0 1-1-16,1-1 0 0,-1-2 0 16,-1 2 0-16,0 1 1 0,0-3-2 15,2 2 0-15,-2 0 1 16,-1-2-1-16,0 1 0 0,1 1 0 15,-1-3 0-15,0 1 2 0,0 0-1 16,1-2 4-16,-1 2-1 0,0-1-4 16,0-1 4-16,2 0 0 0,-1 0 1 15,0 0-3-15,0-1 3 0,1-1-3 16,0-3 4-16,-3 2 1 0,0-2 4 16,-1 0-3-16,-1-1 2 15,1 0-3-15,2-3 6 0,-1-1 6 16,3-3-3-16,-2-4-3 0,2-1-9 15,0-4 1-15,3 0-5 0,-1-4 1 16,1-1-2-16,2 1 1 0,-2-2-9 16,3 1-2-16,-2 0-8 0,1 5-4 15,-1-2 1-15,1 4-18 0,1 0-8 16,-4 5-36-16</inkml:trace>
  <inkml:trace contextRef="#ctx0" brushRef="#br0" timeOffset="9023.54">27626 6006 0 0,'0'4'5'15,"1"-1"2"-15,-1 2 0 0,1 0-1 16,1 1 0-16,-1-1-1 0,0 1 4 15,1 1 2-15,0 0-4 0,1 1-7 16,1 0 7-16,0 1-4 16,2 0-2-16,0 0 0 0,0 1 3 15,2 0-2-15,-1-2-2 0,2 2 5 16,1 0-4-16,2-2 3 0,-1 3-4 16,5-3 1-16,-2 1 1 0,3 1-2 15,0-4 3-15,1 1-3 0,1-1 0 16,2 1 0-16,2-3 0 0,0 0 0 15,0-2 1-15,4-1 0 0,0 0-1 16,1 0 0-16,2 2 1 0,2-2-1 16,-2-1 0-16,1 0 0 0,1 0 0 15,0 0 1-15,1 0-1 0,-3 0 0 16,1 0 0-16,-1 0 0 16,-1 0 0-16,0 0 2 0,0 0-2 15,-2-1 0-15,0 1 0 0,1-2 0 16,-2 1 0-16,2 0 2 0,-1 1-2 15,2-1 0-15,1-2 0 0,-1-1 0 16,0-2 0-16,1 0 0 0,0 1 4 16,0 0-4-16,0 0 2 0,-1-1-2 15,-1-1 0-15,0-1 2 0,0 1-2 16,-2-2 5-16,-1 1 2 0,-1-3 2 16,0 2-1-16,-2-2 0 0,-1 1 2 15,1-1-3-15,-1 0 1 0,-1-1-3 16,0-1 1-16,1 2-1 0,-4-1 1 15,0-1-4-15,-1 0 4 0,0 1 2 16,-3 0-3-16,-1-1 2 0,-2-1-3 16,0 0-1-16,-2-1 2 0,1 1-5 15,-1-1 0-15,0 0 2 0,2-1-2 16,-2 0 0-16,-1-1 2 0,2-1-2 16,0-1-3-16,0 1 3 0,-1-1-1 15,0-2 0-15,-2 0 1 0,-2 1 0 16,1-1 1-16,0 1-1 0,0-1 0 15,0 0 0-15,-1-1 0 16,1-1 0-16,-4 1 0 0,1-1 0 0,-1 1 0 16,-1 0 1-16,0 0-1 0,0-1 1 15,-1 0 1-15,-1 0-2 0,-1 1 3 16,0-2 2-16,-1 0 1 16,1 2-3-16,1-3 6 0,-1 2-6 15,-2-1 3-15,3 0 0 0,-1 1-1 16,0-1 1-16,-2 0-1 0,-2 2-3 15,2-1 2-15,-2-1-3 0,1 2 2 16,1 1-1-16,-3 0-1 0,0 0 0 16,0 2-1-16,-1 1 0 0,-3 0 0 15,0 0 0-15,0 0 1 0,-2 2 0 16,0-2 0-16,1 3-1 16,-2-1 0-16,0 1 0 0,-1 1 2 15,0-1-1-15,1 3 0 0,-2-3-2 0,0 2 0 16,0 1 1-16,0-1 0 15,-1 1 0-15,-1 0-2 0,0 0 1 16,-2-1 1-16,-1 1-1 0,-1 1 0 16,0 0 1-16,-2 1 0 0,0-1-1 15,-3 3 1-15,1-2 0 0,0 2 0 16,-1 1 0-16,-2-2 0 0,2 2-1 16,-2 0 1-16,2 0 0 0,-2 3 0 15,1 1 0-15,3 1 0 0,-3 0 0 16,1 0-3-16,-1 1 2 0,0 0-5 31,-6 1-1-31,-5 0 1 0,-8 1 2 16,1 1 3-16,2-1-4 0,3 2 2 15,4 0 3-15,-1 0 0 0,3 2 0 16,5 1 0-16,6-1 0 0,6 0 0 16,-1-1 0-16,-4-1 0 0,-2 2-1 15,-4 2 1-15,-2 1-1 0,0 1-2 16,1 0 2-16,-6 2 1 0,-4 3 0 15,5-4 0-15,4 0-1 0,4-1 1 16,6-2 0-16,-6 3 0 0,-3 2-1 16,0 0 2-16,2-1-2 0,1 1 2 15,2 1-1-15,3-1 0 0,0 2-1 16,1-1 1-16,3 1 0 0,-2 2 0 16,2-1 0-16,2 3-2 0,-1-2 2 15,1 5 0-15,-1 0 0 0,3 0 0 16,-3 2 0-16,2 2-1 0,0-2-1 15,1 1-2-15,0 0 4 0,1 1-1 16,1-1-2-16,1 2 0 0,1-3 2 16,1 2 1-16,0 0-1 0,0 2 1 15,2-2 0-15,0 0-1 0,1 2-2 16,1-1 3-16,2-1-1 0,1 2 1 16,0 0-4-16,1 0 3 15,0-1-4-15,1 1 5 0,0 1-2 16,1 1 0-16,0 0 1 0,3 0-1 15,-1-2 1-15,1 1 2 0,1-3-1 16,0 1 2-16,4 2-2 0,-2-2 0 16,1-2 0-16,1 3 2 0,1-3-2 15,1 1 1-15,0-1 1 0,3 0-2 16,-2 0 0-16,5 0 2 0,-2-2-4 16,2 0 4-16,0 1-2 0,2-2 1 15,0 3-1-15,3-3-1 0,1 1-3 16,0-1 2-16,3 0-3 0,1 0-2 15,2 0-7-15,0 0-1 16,1-5-6-16,1 4-2 0,0-4-4 16,0-2 0-16,-1 2-9 0,1-4 1 15,7 7 16-15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2_Title Slide_option 1" preserve="1">
  <p:cSld name="3_Title Slide_option 1">
    <p:spTree>
      <p:nvGrpSpPr>
        <p:cNvPr id="1" name="Shape 6"/>
        <p:cNvGrpSpPr/>
        <p:nvPr/>
      </p:nvGrpSpPr>
      <p:grpSpPr>
        <a:xfrm>
          <a:off x="0" y="0"/>
          <a:ext cx="0" cy="0"/>
          <a:chOff x="0" y="0"/>
          <a:chExt cx="0" cy="0"/>
        </a:xfrm>
      </p:grpSpPr>
      <p:pic>
        <p:nvPicPr>
          <p:cNvPr id="7" name="Google Shape;7;p8"/>
          <p:cNvPicPr preferRelativeResize="0"/>
          <p:nvPr/>
        </p:nvPicPr>
        <p:blipFill rotWithShape="1">
          <a:blip r:embed="rId3">
            <a:alphaModFix/>
          </a:blip>
          <a:srcRect l="3455" t="4216" r="719" b="17834"/>
          <a:stretch/>
        </p:blipFill>
        <p:spPr>
          <a:xfrm>
            <a:off x="3078" y="720442"/>
            <a:ext cx="8509091" cy="5191101"/>
          </a:xfrm>
          <a:prstGeom prst="rect">
            <a:avLst/>
          </a:prstGeom>
          <a:noFill/>
          <a:ln>
            <a:noFill/>
          </a:ln>
        </p:spPr>
      </p:pic>
      <p:grpSp>
        <p:nvGrpSpPr>
          <p:cNvPr id="8" name="Google Shape;8;p8"/>
          <p:cNvGrpSpPr/>
          <p:nvPr/>
        </p:nvGrpSpPr>
        <p:grpSpPr>
          <a:xfrm>
            <a:off x="2" y="5876109"/>
            <a:ext cx="12192000" cy="54001"/>
            <a:chOff x="2" y="5876103"/>
            <a:chExt cx="12192000" cy="54001"/>
          </a:xfrm>
        </p:grpSpPr>
        <p:sp>
          <p:nvSpPr>
            <p:cNvPr id="9" name="Google Shape;9;p8"/>
            <p:cNvSpPr/>
            <p:nvPr/>
          </p:nvSpPr>
          <p:spPr>
            <a:xfrm rot="-5400000">
              <a:off x="1881002" y="3995103"/>
              <a:ext cx="54000" cy="38160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defTabSz="847521" rtl="0" eaLnBrk="1" fontAlgn="auto" latinLnBrk="0" hangingPunct="1">
                <a:lnSpc>
                  <a:spcPct val="100000"/>
                </a:lnSpc>
                <a:spcBef>
                  <a:spcPts val="0"/>
                </a:spcBef>
                <a:spcAft>
                  <a:spcPts val="0"/>
                </a:spcAft>
                <a:buClr>
                  <a:srgbClr val="000000"/>
                </a:buClr>
                <a:buSzTx/>
                <a:buFont typeface="Arial"/>
                <a:buNone/>
                <a:tabLst/>
                <a:defRPr/>
              </a:pPr>
              <a:endParaRPr kumimoji="0" sz="1668" b="0" i="0" u="none" strike="noStrike" kern="0" cap="none" spc="0" normalizeH="0" baseline="0" noProof="0" dirty="0">
                <a:ln>
                  <a:noFill/>
                </a:ln>
                <a:solidFill>
                  <a:srgbClr val="FFFFFF"/>
                </a:solidFill>
                <a:effectLst/>
                <a:uLnTx/>
                <a:uFillTx/>
                <a:latin typeface="Arial" panose="020B0604020202020204" pitchFamily="34" charset="0"/>
                <a:ea typeface="Calibri"/>
                <a:cs typeface="Arial" panose="020B0604020202020204" pitchFamily="34" charset="0"/>
                <a:sym typeface="Calibri"/>
              </a:endParaRPr>
            </a:p>
          </p:txBody>
        </p:sp>
        <p:sp>
          <p:nvSpPr>
            <p:cNvPr id="10" name="Google Shape;10;p8"/>
            <p:cNvSpPr/>
            <p:nvPr/>
          </p:nvSpPr>
          <p:spPr>
            <a:xfrm rot="-5400000">
              <a:off x="10133002" y="3871103"/>
              <a:ext cx="54000" cy="4064000"/>
            </a:xfrm>
            <a:prstGeom prst="rect">
              <a:avLst/>
            </a:prstGeom>
            <a:solidFill>
              <a:srgbClr val="ED1C24"/>
            </a:solidFill>
            <a:ln>
              <a:noFill/>
            </a:ln>
          </p:spPr>
          <p:txBody>
            <a:bodyPr spcFirstLastPara="1" wrap="square" lIns="91425" tIns="45700" rIns="91425" bIns="45700" anchor="ctr" anchorCtr="0">
              <a:noAutofit/>
            </a:bodyPr>
            <a:lstStyle/>
            <a:p>
              <a:pPr marL="0" marR="0" lvl="0" indent="0" algn="ctr" defTabSz="847521" rtl="0" eaLnBrk="1" fontAlgn="auto" latinLnBrk="0" hangingPunct="1">
                <a:lnSpc>
                  <a:spcPct val="100000"/>
                </a:lnSpc>
                <a:spcBef>
                  <a:spcPts val="0"/>
                </a:spcBef>
                <a:spcAft>
                  <a:spcPts val="0"/>
                </a:spcAft>
                <a:buClr>
                  <a:srgbClr val="000000"/>
                </a:buClr>
                <a:buSzTx/>
                <a:buFont typeface="Arial"/>
                <a:buNone/>
                <a:tabLst/>
                <a:defRPr/>
              </a:pPr>
              <a:endParaRPr kumimoji="0" sz="1668" b="0" i="0" u="none" strike="noStrike" kern="0" cap="none" spc="0" normalizeH="0" baseline="0" noProof="0" dirty="0">
                <a:ln>
                  <a:noFill/>
                </a:ln>
                <a:solidFill>
                  <a:srgbClr val="FFFFFF"/>
                </a:solidFill>
                <a:effectLst/>
                <a:uLnTx/>
                <a:uFillTx/>
                <a:latin typeface="Arial" panose="020B0604020202020204" pitchFamily="34" charset="0"/>
                <a:ea typeface="Calibri"/>
                <a:cs typeface="Arial" panose="020B0604020202020204" pitchFamily="34" charset="0"/>
                <a:sym typeface="Calibri"/>
              </a:endParaRPr>
            </a:p>
          </p:txBody>
        </p:sp>
        <p:sp>
          <p:nvSpPr>
            <p:cNvPr id="11" name="Google Shape;11;p8"/>
            <p:cNvSpPr/>
            <p:nvPr/>
          </p:nvSpPr>
          <p:spPr>
            <a:xfrm rot="-5400000">
              <a:off x="6069000" y="3599104"/>
              <a:ext cx="54000" cy="46080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defTabSz="847521" rtl="0" eaLnBrk="1" fontAlgn="auto" latinLnBrk="0" hangingPunct="1">
                <a:lnSpc>
                  <a:spcPct val="100000"/>
                </a:lnSpc>
                <a:spcBef>
                  <a:spcPts val="0"/>
                </a:spcBef>
                <a:spcAft>
                  <a:spcPts val="0"/>
                </a:spcAft>
                <a:buClr>
                  <a:srgbClr val="000000"/>
                </a:buClr>
                <a:buSzTx/>
                <a:buFont typeface="Arial"/>
                <a:buNone/>
                <a:tabLst/>
                <a:defRPr/>
              </a:pPr>
              <a:endParaRPr kumimoji="0" sz="1668" b="0" i="0" u="none" strike="noStrike" kern="0" cap="none" spc="0" normalizeH="0" baseline="0" noProof="0" dirty="0">
                <a:ln>
                  <a:noFill/>
                </a:ln>
                <a:solidFill>
                  <a:srgbClr val="FFFFFF"/>
                </a:solidFill>
                <a:effectLst/>
                <a:uLnTx/>
                <a:uFillTx/>
                <a:latin typeface="Arial" panose="020B0604020202020204" pitchFamily="34" charset="0"/>
                <a:ea typeface="Calibri"/>
                <a:cs typeface="Arial" panose="020B0604020202020204" pitchFamily="34" charset="0"/>
                <a:sym typeface="Calibri"/>
              </a:endParaRPr>
            </a:p>
          </p:txBody>
        </p:sp>
      </p:grpSp>
      <p:pic>
        <p:nvPicPr>
          <p:cNvPr id="12" name="Google Shape;12;p8"/>
          <p:cNvPicPr preferRelativeResize="0"/>
          <p:nvPr/>
        </p:nvPicPr>
        <p:blipFill rotWithShape="1">
          <a:blip r:embed="rId4">
            <a:alphaModFix/>
          </a:blip>
          <a:srcRect/>
          <a:stretch/>
        </p:blipFill>
        <p:spPr>
          <a:xfrm>
            <a:off x="5369373" y="5054309"/>
            <a:ext cx="1440000" cy="1440000"/>
          </a:xfrm>
          <a:prstGeom prst="rect">
            <a:avLst/>
          </a:prstGeom>
          <a:noFill/>
          <a:ln>
            <a:noFill/>
          </a:ln>
        </p:spPr>
      </p:pic>
      <p:sp>
        <p:nvSpPr>
          <p:cNvPr id="13" name="Google Shape;13;p8"/>
          <p:cNvSpPr txBox="1">
            <a:spLocks noGrp="1"/>
          </p:cNvSpPr>
          <p:nvPr>
            <p:ph type="ctrTitle"/>
          </p:nvPr>
        </p:nvSpPr>
        <p:spPr>
          <a:xfrm>
            <a:off x="3393315" y="646777"/>
            <a:ext cx="8642351" cy="1485245"/>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rgbClr val="211D70"/>
              </a:buClr>
              <a:buSzPts val="4000"/>
              <a:buFont typeface="Arial"/>
              <a:buNone/>
              <a:defRPr sz="3708" b="1" i="0" u="none" strike="noStrike" cap="none">
                <a:solidFill>
                  <a:srgbClr val="211D70"/>
                </a:solidFill>
                <a:latin typeface="Arial"/>
                <a:ea typeface="Arial"/>
                <a:cs typeface="Arial"/>
                <a:sym typeface="Arial"/>
              </a:defRPr>
            </a:lvl1pPr>
            <a:lvl2pPr lvl="1">
              <a:spcBef>
                <a:spcPts val="0"/>
              </a:spcBef>
              <a:spcAft>
                <a:spcPts val="0"/>
              </a:spcAft>
              <a:buSzPts val="1400"/>
              <a:buNone/>
              <a:defRPr sz="1668"/>
            </a:lvl2pPr>
            <a:lvl3pPr lvl="2">
              <a:spcBef>
                <a:spcPts val="0"/>
              </a:spcBef>
              <a:spcAft>
                <a:spcPts val="0"/>
              </a:spcAft>
              <a:buSzPts val="1400"/>
              <a:buNone/>
              <a:defRPr sz="1668"/>
            </a:lvl3pPr>
            <a:lvl4pPr lvl="3">
              <a:spcBef>
                <a:spcPts val="0"/>
              </a:spcBef>
              <a:spcAft>
                <a:spcPts val="0"/>
              </a:spcAft>
              <a:buSzPts val="1400"/>
              <a:buNone/>
              <a:defRPr sz="1668"/>
            </a:lvl4pPr>
            <a:lvl5pPr lvl="4">
              <a:spcBef>
                <a:spcPts val="0"/>
              </a:spcBef>
              <a:spcAft>
                <a:spcPts val="0"/>
              </a:spcAft>
              <a:buSzPts val="1400"/>
              <a:buNone/>
              <a:defRPr sz="1668"/>
            </a:lvl5pPr>
            <a:lvl6pPr lvl="5">
              <a:spcBef>
                <a:spcPts val="0"/>
              </a:spcBef>
              <a:spcAft>
                <a:spcPts val="0"/>
              </a:spcAft>
              <a:buSzPts val="1400"/>
              <a:buNone/>
              <a:defRPr sz="1668"/>
            </a:lvl6pPr>
            <a:lvl7pPr lvl="6">
              <a:spcBef>
                <a:spcPts val="0"/>
              </a:spcBef>
              <a:spcAft>
                <a:spcPts val="0"/>
              </a:spcAft>
              <a:buSzPts val="1400"/>
              <a:buNone/>
              <a:defRPr sz="1668"/>
            </a:lvl7pPr>
            <a:lvl8pPr lvl="7">
              <a:spcBef>
                <a:spcPts val="0"/>
              </a:spcBef>
              <a:spcAft>
                <a:spcPts val="0"/>
              </a:spcAft>
              <a:buSzPts val="1400"/>
              <a:buNone/>
              <a:defRPr sz="1668"/>
            </a:lvl8pPr>
            <a:lvl9pPr lvl="8">
              <a:spcBef>
                <a:spcPts val="0"/>
              </a:spcBef>
              <a:spcAft>
                <a:spcPts val="0"/>
              </a:spcAft>
              <a:buSzPts val="1400"/>
              <a:buNone/>
              <a:defRPr sz="1668"/>
            </a:lvl9pPr>
          </a:lstStyle>
          <a:p>
            <a:endParaRPr/>
          </a:p>
        </p:txBody>
      </p:sp>
      <p:sp>
        <p:nvSpPr>
          <p:cNvPr id="14" name="Google Shape;14;p8"/>
          <p:cNvSpPr txBox="1">
            <a:spLocks noGrp="1"/>
          </p:cNvSpPr>
          <p:nvPr>
            <p:ph type="subTitle" idx="1"/>
          </p:nvPr>
        </p:nvSpPr>
        <p:spPr>
          <a:xfrm>
            <a:off x="3393315" y="2502273"/>
            <a:ext cx="4213381" cy="1309822"/>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900"/>
              </a:spcBef>
              <a:spcAft>
                <a:spcPts val="0"/>
              </a:spcAft>
              <a:buClr>
                <a:schemeClr val="dk1"/>
              </a:buClr>
              <a:buSzPts val="2400"/>
              <a:buFont typeface="Arial"/>
              <a:buNone/>
              <a:defRPr sz="2225" b="0" i="0" u="none" strike="noStrike" cap="none">
                <a:solidFill>
                  <a:schemeClr val="dk1"/>
                </a:solidFill>
                <a:latin typeface="Arial"/>
                <a:ea typeface="Arial"/>
                <a:cs typeface="Arial"/>
                <a:sym typeface="Arial"/>
              </a:defRPr>
            </a:lvl1pPr>
            <a:lvl2pPr marR="0" lvl="1" algn="ctr" rtl="0">
              <a:lnSpc>
                <a:spcPct val="90000"/>
              </a:lnSpc>
              <a:spcBef>
                <a:spcPts val="464"/>
              </a:spcBef>
              <a:spcAft>
                <a:spcPts val="0"/>
              </a:spcAft>
              <a:buClr>
                <a:schemeClr val="dk1"/>
              </a:buClr>
              <a:buSzPts val="2000"/>
              <a:buFont typeface="Arial"/>
              <a:buNone/>
              <a:defRPr sz="1853" b="0" i="0" u="none" strike="noStrike" cap="none">
                <a:solidFill>
                  <a:schemeClr val="dk1"/>
                </a:solidFill>
                <a:latin typeface="Calibri"/>
                <a:ea typeface="Calibri"/>
                <a:cs typeface="Calibri"/>
                <a:sym typeface="Calibri"/>
              </a:defRPr>
            </a:lvl2pPr>
            <a:lvl3pPr marR="0" lvl="2" algn="ctr" rtl="0">
              <a:lnSpc>
                <a:spcPct val="90000"/>
              </a:lnSpc>
              <a:spcBef>
                <a:spcPts val="464"/>
              </a:spcBef>
              <a:spcAft>
                <a:spcPts val="0"/>
              </a:spcAft>
              <a:buClr>
                <a:schemeClr val="dk1"/>
              </a:buClr>
              <a:buSzPts val="1800"/>
              <a:buFont typeface="Arial"/>
              <a:buNone/>
              <a:defRPr sz="1668" b="0" i="0" u="none" strike="noStrike" cap="none">
                <a:solidFill>
                  <a:schemeClr val="dk1"/>
                </a:solidFill>
                <a:latin typeface="Calibri"/>
                <a:ea typeface="Calibri"/>
                <a:cs typeface="Calibri"/>
                <a:sym typeface="Calibri"/>
              </a:defRPr>
            </a:lvl3pPr>
            <a:lvl4pPr marR="0" lvl="3" algn="ctr" rtl="0">
              <a:lnSpc>
                <a:spcPct val="90000"/>
              </a:lnSpc>
              <a:spcBef>
                <a:spcPts val="464"/>
              </a:spcBef>
              <a:spcAft>
                <a:spcPts val="0"/>
              </a:spcAft>
              <a:buClr>
                <a:schemeClr val="dk1"/>
              </a:buClr>
              <a:buSzPts val="1600"/>
              <a:buFont typeface="Arial"/>
              <a:buNone/>
              <a:defRPr sz="1483" b="0" i="0" u="none" strike="noStrike" cap="none">
                <a:solidFill>
                  <a:schemeClr val="dk1"/>
                </a:solidFill>
                <a:latin typeface="Calibri"/>
                <a:ea typeface="Calibri"/>
                <a:cs typeface="Calibri"/>
                <a:sym typeface="Calibri"/>
              </a:defRPr>
            </a:lvl4pPr>
            <a:lvl5pPr marR="0" lvl="4" algn="ctr" rtl="0">
              <a:lnSpc>
                <a:spcPct val="90000"/>
              </a:lnSpc>
              <a:spcBef>
                <a:spcPts val="464"/>
              </a:spcBef>
              <a:spcAft>
                <a:spcPts val="0"/>
              </a:spcAft>
              <a:buClr>
                <a:schemeClr val="dk1"/>
              </a:buClr>
              <a:buSzPts val="1600"/>
              <a:buFont typeface="Arial"/>
              <a:buNone/>
              <a:defRPr sz="1483" b="0" i="0" u="none" strike="noStrike" cap="none">
                <a:solidFill>
                  <a:schemeClr val="dk1"/>
                </a:solidFill>
                <a:latin typeface="Calibri"/>
                <a:ea typeface="Calibri"/>
                <a:cs typeface="Calibri"/>
                <a:sym typeface="Calibri"/>
              </a:defRPr>
            </a:lvl5pPr>
            <a:lvl6pPr marR="0" lvl="5" algn="ctr" rtl="0">
              <a:lnSpc>
                <a:spcPct val="90000"/>
              </a:lnSpc>
              <a:spcBef>
                <a:spcPts val="464"/>
              </a:spcBef>
              <a:spcAft>
                <a:spcPts val="0"/>
              </a:spcAft>
              <a:buClr>
                <a:schemeClr val="dk1"/>
              </a:buClr>
              <a:buSzPts val="1600"/>
              <a:buFont typeface="Arial"/>
              <a:buNone/>
              <a:defRPr sz="1483" b="0" i="0" u="none" strike="noStrike" cap="none">
                <a:solidFill>
                  <a:schemeClr val="dk1"/>
                </a:solidFill>
                <a:latin typeface="Calibri"/>
                <a:ea typeface="Calibri"/>
                <a:cs typeface="Calibri"/>
                <a:sym typeface="Calibri"/>
              </a:defRPr>
            </a:lvl6pPr>
            <a:lvl7pPr marR="0" lvl="6" algn="ctr" rtl="0">
              <a:lnSpc>
                <a:spcPct val="90000"/>
              </a:lnSpc>
              <a:spcBef>
                <a:spcPts val="464"/>
              </a:spcBef>
              <a:spcAft>
                <a:spcPts val="0"/>
              </a:spcAft>
              <a:buClr>
                <a:schemeClr val="dk1"/>
              </a:buClr>
              <a:buSzPts val="1600"/>
              <a:buFont typeface="Arial"/>
              <a:buNone/>
              <a:defRPr sz="1483" b="0" i="0" u="none" strike="noStrike" cap="none">
                <a:solidFill>
                  <a:schemeClr val="dk1"/>
                </a:solidFill>
                <a:latin typeface="Calibri"/>
                <a:ea typeface="Calibri"/>
                <a:cs typeface="Calibri"/>
                <a:sym typeface="Calibri"/>
              </a:defRPr>
            </a:lvl7pPr>
            <a:lvl8pPr marR="0" lvl="7" algn="ctr" rtl="0">
              <a:lnSpc>
                <a:spcPct val="90000"/>
              </a:lnSpc>
              <a:spcBef>
                <a:spcPts val="464"/>
              </a:spcBef>
              <a:spcAft>
                <a:spcPts val="0"/>
              </a:spcAft>
              <a:buClr>
                <a:schemeClr val="dk1"/>
              </a:buClr>
              <a:buSzPts val="1600"/>
              <a:buFont typeface="Arial"/>
              <a:buNone/>
              <a:defRPr sz="1483" b="0" i="0" u="none" strike="noStrike" cap="none">
                <a:solidFill>
                  <a:schemeClr val="dk1"/>
                </a:solidFill>
                <a:latin typeface="Calibri"/>
                <a:ea typeface="Calibri"/>
                <a:cs typeface="Calibri"/>
                <a:sym typeface="Calibri"/>
              </a:defRPr>
            </a:lvl8pPr>
            <a:lvl9pPr marR="0" lvl="8" algn="ctr" rtl="0">
              <a:lnSpc>
                <a:spcPct val="90000"/>
              </a:lnSpc>
              <a:spcBef>
                <a:spcPts val="464"/>
              </a:spcBef>
              <a:spcAft>
                <a:spcPts val="0"/>
              </a:spcAft>
              <a:buClr>
                <a:schemeClr val="dk1"/>
              </a:buClr>
              <a:buSzPts val="1600"/>
              <a:buFont typeface="Arial"/>
              <a:buNone/>
              <a:defRPr sz="1483" b="0" i="0" u="none" strike="noStrike" cap="none">
                <a:solidFill>
                  <a:schemeClr val="dk1"/>
                </a:solidFill>
                <a:latin typeface="Calibri"/>
                <a:ea typeface="Calibri"/>
                <a:cs typeface="Calibri"/>
                <a:sym typeface="Calibri"/>
              </a:defRPr>
            </a:lvl9pPr>
          </a:lstStyle>
          <a:p>
            <a:endParaRPr dirty="0"/>
          </a:p>
        </p:txBody>
      </p:sp>
      <p:sp>
        <p:nvSpPr>
          <p:cNvPr id="15" name="Google Shape;15;p8"/>
          <p:cNvSpPr txBox="1">
            <a:spLocks noGrp="1"/>
          </p:cNvSpPr>
          <p:nvPr>
            <p:ph type="body" idx="2"/>
          </p:nvPr>
        </p:nvSpPr>
        <p:spPr>
          <a:xfrm>
            <a:off x="7840870" y="2510642"/>
            <a:ext cx="4194795" cy="1301459"/>
          </a:xfrm>
          <a:prstGeom prst="rect">
            <a:avLst/>
          </a:prstGeom>
          <a:noFill/>
          <a:ln>
            <a:noFill/>
          </a:ln>
        </p:spPr>
        <p:txBody>
          <a:bodyPr spcFirstLastPara="1" wrap="square" lIns="91425" tIns="45700" rIns="91425" bIns="45700" anchor="ctr" anchorCtr="0">
            <a:noAutofit/>
          </a:bodyPr>
          <a:lstStyle>
            <a:lvl1pPr marL="423760" marR="0" lvl="0" indent="-211880" algn="l" rtl="0">
              <a:lnSpc>
                <a:spcPct val="90000"/>
              </a:lnSpc>
              <a:spcBef>
                <a:spcPts val="927"/>
              </a:spcBef>
              <a:spcAft>
                <a:spcPts val="0"/>
              </a:spcAft>
              <a:buClr>
                <a:schemeClr val="dk1"/>
              </a:buClr>
              <a:buSzPts val="2000"/>
              <a:buFont typeface="Arial"/>
              <a:buNone/>
              <a:defRPr sz="1853" b="1" i="0" u="none" strike="noStrike" cap="none">
                <a:solidFill>
                  <a:schemeClr val="dk1"/>
                </a:solidFill>
                <a:latin typeface="Arial"/>
                <a:ea typeface="Arial"/>
                <a:cs typeface="Arial"/>
                <a:sym typeface="Arial"/>
              </a:defRPr>
            </a:lvl1pPr>
            <a:lvl2pPr marL="847521" marR="0" lvl="1" indent="-353133" algn="l" rtl="0">
              <a:lnSpc>
                <a:spcPct val="90000"/>
              </a:lnSpc>
              <a:spcBef>
                <a:spcPts val="464"/>
              </a:spcBef>
              <a:spcAft>
                <a:spcPts val="0"/>
              </a:spcAft>
              <a:buClr>
                <a:schemeClr val="dk1"/>
              </a:buClr>
              <a:buSzPts val="2400"/>
              <a:buFont typeface="Arial"/>
              <a:buChar char="•"/>
              <a:defRPr sz="2225" b="0" i="0" u="none" strike="noStrike" cap="none">
                <a:solidFill>
                  <a:schemeClr val="dk1"/>
                </a:solidFill>
                <a:latin typeface="Calibri"/>
                <a:ea typeface="Calibri"/>
                <a:cs typeface="Calibri"/>
                <a:sym typeface="Calibri"/>
              </a:defRPr>
            </a:lvl2pPr>
            <a:lvl3pPr marL="1271280" marR="0" lvl="2" indent="-329591" algn="l" rtl="0">
              <a:lnSpc>
                <a:spcPct val="90000"/>
              </a:lnSpc>
              <a:spcBef>
                <a:spcPts val="464"/>
              </a:spcBef>
              <a:spcAft>
                <a:spcPts val="0"/>
              </a:spcAft>
              <a:buClr>
                <a:schemeClr val="dk1"/>
              </a:buClr>
              <a:buSzPts val="2000"/>
              <a:buFont typeface="Arial"/>
              <a:buChar char="•"/>
              <a:defRPr sz="1853" b="0" i="0" u="none" strike="noStrike" cap="none">
                <a:solidFill>
                  <a:schemeClr val="dk1"/>
                </a:solidFill>
                <a:latin typeface="Calibri"/>
                <a:ea typeface="Calibri"/>
                <a:cs typeface="Calibri"/>
                <a:sym typeface="Calibri"/>
              </a:defRPr>
            </a:lvl3pPr>
            <a:lvl4pPr marL="1695040" marR="0" lvl="3" indent="-317821" algn="l" rtl="0">
              <a:lnSpc>
                <a:spcPct val="90000"/>
              </a:lnSpc>
              <a:spcBef>
                <a:spcPts val="464"/>
              </a:spcBef>
              <a:spcAft>
                <a:spcPts val="0"/>
              </a:spcAft>
              <a:buClr>
                <a:schemeClr val="dk1"/>
              </a:buClr>
              <a:buSzPts val="1800"/>
              <a:buFont typeface="Arial"/>
              <a:buChar char="•"/>
              <a:defRPr sz="1668" b="0" i="0" u="none" strike="noStrike" cap="none">
                <a:solidFill>
                  <a:schemeClr val="dk1"/>
                </a:solidFill>
                <a:latin typeface="Calibri"/>
                <a:ea typeface="Calibri"/>
                <a:cs typeface="Calibri"/>
                <a:sym typeface="Calibri"/>
              </a:defRPr>
            </a:lvl4pPr>
            <a:lvl5pPr marL="2118801" marR="0" lvl="4" indent="-317821" algn="l" rtl="0">
              <a:lnSpc>
                <a:spcPct val="90000"/>
              </a:lnSpc>
              <a:spcBef>
                <a:spcPts val="464"/>
              </a:spcBef>
              <a:spcAft>
                <a:spcPts val="0"/>
              </a:spcAft>
              <a:buClr>
                <a:schemeClr val="dk1"/>
              </a:buClr>
              <a:buSzPts val="1800"/>
              <a:buFont typeface="Arial"/>
              <a:buChar char="•"/>
              <a:defRPr sz="1668" b="0" i="0" u="none" strike="noStrike" cap="none">
                <a:solidFill>
                  <a:schemeClr val="dk1"/>
                </a:solidFill>
                <a:latin typeface="Calibri"/>
                <a:ea typeface="Calibri"/>
                <a:cs typeface="Calibri"/>
                <a:sym typeface="Calibri"/>
              </a:defRPr>
            </a:lvl5pPr>
            <a:lvl6pPr marL="2542561" marR="0" lvl="5" indent="-317821" algn="l" rtl="0">
              <a:lnSpc>
                <a:spcPct val="90000"/>
              </a:lnSpc>
              <a:spcBef>
                <a:spcPts val="464"/>
              </a:spcBef>
              <a:spcAft>
                <a:spcPts val="0"/>
              </a:spcAft>
              <a:buClr>
                <a:schemeClr val="dk1"/>
              </a:buClr>
              <a:buSzPts val="1800"/>
              <a:buFont typeface="Arial"/>
              <a:buChar char="•"/>
              <a:defRPr sz="1668" b="0" i="0" u="none" strike="noStrike" cap="none">
                <a:solidFill>
                  <a:schemeClr val="dk1"/>
                </a:solidFill>
                <a:latin typeface="Calibri"/>
                <a:ea typeface="Calibri"/>
                <a:cs typeface="Calibri"/>
                <a:sym typeface="Calibri"/>
              </a:defRPr>
            </a:lvl6pPr>
            <a:lvl7pPr marL="2966321" marR="0" lvl="6" indent="-317821" algn="l" rtl="0">
              <a:lnSpc>
                <a:spcPct val="90000"/>
              </a:lnSpc>
              <a:spcBef>
                <a:spcPts val="464"/>
              </a:spcBef>
              <a:spcAft>
                <a:spcPts val="0"/>
              </a:spcAft>
              <a:buClr>
                <a:schemeClr val="dk1"/>
              </a:buClr>
              <a:buSzPts val="1800"/>
              <a:buFont typeface="Arial"/>
              <a:buChar char="•"/>
              <a:defRPr sz="1668" b="0" i="0" u="none" strike="noStrike" cap="none">
                <a:solidFill>
                  <a:schemeClr val="dk1"/>
                </a:solidFill>
                <a:latin typeface="Calibri"/>
                <a:ea typeface="Calibri"/>
                <a:cs typeface="Calibri"/>
                <a:sym typeface="Calibri"/>
              </a:defRPr>
            </a:lvl7pPr>
            <a:lvl8pPr marL="3390081" marR="0" lvl="7" indent="-317821" algn="l" rtl="0">
              <a:lnSpc>
                <a:spcPct val="90000"/>
              </a:lnSpc>
              <a:spcBef>
                <a:spcPts val="464"/>
              </a:spcBef>
              <a:spcAft>
                <a:spcPts val="0"/>
              </a:spcAft>
              <a:buClr>
                <a:schemeClr val="dk1"/>
              </a:buClr>
              <a:buSzPts val="1800"/>
              <a:buFont typeface="Arial"/>
              <a:buChar char="•"/>
              <a:defRPr sz="1668" b="0" i="0" u="none" strike="noStrike" cap="none">
                <a:solidFill>
                  <a:schemeClr val="dk1"/>
                </a:solidFill>
                <a:latin typeface="Calibri"/>
                <a:ea typeface="Calibri"/>
                <a:cs typeface="Calibri"/>
                <a:sym typeface="Calibri"/>
              </a:defRPr>
            </a:lvl8pPr>
            <a:lvl9pPr marL="3813841" marR="0" lvl="8" indent="-317821" algn="l" rtl="0">
              <a:lnSpc>
                <a:spcPct val="90000"/>
              </a:lnSpc>
              <a:spcBef>
                <a:spcPts val="464"/>
              </a:spcBef>
              <a:spcAft>
                <a:spcPts val="0"/>
              </a:spcAft>
              <a:buClr>
                <a:schemeClr val="dk1"/>
              </a:buClr>
              <a:buSzPts val="1800"/>
              <a:buFont typeface="Arial"/>
              <a:buChar char="•"/>
              <a:defRPr sz="1668" b="0" i="0" u="none" strike="noStrike" cap="none">
                <a:solidFill>
                  <a:schemeClr val="dk1"/>
                </a:solidFill>
                <a:latin typeface="Calibri"/>
                <a:ea typeface="Calibri"/>
                <a:cs typeface="Calibri"/>
                <a:sym typeface="Calibri"/>
              </a:defRPr>
            </a:lvl9pPr>
          </a:lstStyle>
          <a:p>
            <a:endParaRPr/>
          </a:p>
        </p:txBody>
      </p:sp>
      <p:sp>
        <p:nvSpPr>
          <p:cNvPr id="16" name="Google Shape;16;p8"/>
          <p:cNvSpPr/>
          <p:nvPr/>
        </p:nvSpPr>
        <p:spPr>
          <a:xfrm>
            <a:off x="7680151" y="2510642"/>
            <a:ext cx="68679" cy="1301459"/>
          </a:xfrm>
          <a:prstGeom prst="rect">
            <a:avLst/>
          </a:prstGeom>
          <a:solidFill>
            <a:srgbClr val="76C2E5"/>
          </a:solidFill>
          <a:ln>
            <a:noFill/>
          </a:ln>
        </p:spPr>
        <p:txBody>
          <a:bodyPr spcFirstLastPara="1" wrap="square" lIns="84738" tIns="42358" rIns="84738" bIns="42358" anchor="ctr" anchorCtr="0">
            <a:noAutofit/>
          </a:bodyPr>
          <a:lstStyle/>
          <a:p>
            <a:pPr marL="0" marR="0" lvl="0" indent="0" algn="ctr" defTabSz="847521" rtl="0" eaLnBrk="1" fontAlgn="auto" latinLnBrk="0" hangingPunct="1">
              <a:lnSpc>
                <a:spcPct val="100000"/>
              </a:lnSpc>
              <a:spcBef>
                <a:spcPts val="0"/>
              </a:spcBef>
              <a:spcAft>
                <a:spcPts val="0"/>
              </a:spcAft>
              <a:buClr>
                <a:srgbClr val="000000"/>
              </a:buClr>
              <a:buSzTx/>
              <a:buFont typeface="Arial"/>
              <a:buNone/>
              <a:tabLst/>
              <a:defRPr/>
            </a:pPr>
            <a:endParaRPr kumimoji="0" sz="1668" b="0" i="0" u="none" strike="noStrike" kern="0" cap="none" spc="0" normalizeH="0" baseline="0" noProof="0" dirty="0">
              <a:ln>
                <a:noFill/>
              </a:ln>
              <a:solidFill>
                <a:srgbClr val="FFFFFF"/>
              </a:solidFill>
              <a:effectLst/>
              <a:uLnTx/>
              <a:uFillTx/>
              <a:latin typeface="Arial" panose="020B0604020202020204" pitchFamily="34" charset="0"/>
              <a:ea typeface="Calibri"/>
              <a:cs typeface="Arial" panose="020B0604020202020204" pitchFamily="34" charset="0"/>
              <a:sym typeface="Calibri"/>
            </a:endParaRPr>
          </a:p>
        </p:txBody>
      </p:sp>
    </p:spTree>
    <p:custDataLst>
      <p:tags r:id="rId1"/>
    </p:custDataLst>
    <p:extLst>
      <p:ext uri="{BB962C8B-B14F-4D97-AF65-F5344CB8AC3E}">
        <p14:creationId xmlns:p14="http://schemas.microsoft.com/office/powerpoint/2010/main" val="395656166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Learning Outcomes_Two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F99608-632D-EAE9-F5B5-A8E3F8F8851C}"/>
              </a:ext>
            </a:extLst>
          </p:cNvPr>
          <p:cNvSpPr/>
          <p:nvPr userDrawn="1"/>
        </p:nvSpPr>
        <p:spPr>
          <a:xfrm>
            <a:off x="6799637" y="1104900"/>
            <a:ext cx="5392365" cy="5747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0" marR="0" lvl="0" indent="0" algn="ctr" defTabSz="847521" rtl="0" eaLnBrk="1" fontAlgn="auto" latinLnBrk="0" hangingPunct="1">
              <a:lnSpc>
                <a:spcPct val="100000"/>
              </a:lnSpc>
              <a:spcBef>
                <a:spcPts val="0"/>
              </a:spcBef>
              <a:spcAft>
                <a:spcPts val="0"/>
              </a:spcAft>
              <a:buClr>
                <a:srgbClr val="000000"/>
              </a:buClr>
              <a:buSzTx/>
              <a:buFont typeface="Arial"/>
              <a:buNone/>
              <a:tabLst/>
              <a:defRPr/>
            </a:pPr>
            <a:r>
              <a:rPr kumimoji="0" lang="en-US" sz="1298" b="0" i="0" u="none" strike="noStrike" kern="0" cap="none" spc="0" normalizeH="0" baseline="0" noProof="0" dirty="0">
                <a:ln>
                  <a:noFill/>
                </a:ln>
                <a:solidFill>
                  <a:srgbClr val="FFFFFF"/>
                </a:solidFill>
                <a:effectLst/>
                <a:uLnTx/>
                <a:uFillTx/>
                <a:latin typeface="Arial"/>
                <a:ea typeface="+mn-ea"/>
                <a:cs typeface="+mn-cs"/>
                <a:sym typeface="Arial"/>
              </a:rPr>
              <a:t>Faculty</a:t>
            </a:r>
            <a:endParaRPr kumimoji="0" lang="en-IN" sz="1298" b="0" i="0" u="none" strike="noStrike" kern="0" cap="none" spc="0" normalizeH="0" baseline="0" noProof="0" dirty="0">
              <a:ln>
                <a:noFill/>
              </a:ln>
              <a:solidFill>
                <a:srgbClr val="FFFFFF"/>
              </a:solidFill>
              <a:effectLst/>
              <a:uLnTx/>
              <a:uFillTx/>
              <a:latin typeface="Arial"/>
              <a:ea typeface="+mn-ea"/>
              <a:cs typeface="+mn-cs"/>
              <a:sym typeface="Arial"/>
            </a:endParaRPr>
          </a:p>
        </p:txBody>
      </p:sp>
      <p:pic>
        <p:nvPicPr>
          <p:cNvPr id="35" name="Picture 34">
            <a:extLst>
              <a:ext uri="{FF2B5EF4-FFF2-40B4-BE49-F238E27FC236}">
                <a16:creationId xmlns:a16="http://schemas.microsoft.com/office/drawing/2014/main" id="{22DA4B93-9945-77EA-5530-4ECEEC65745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3070" t="2102" r="13441" b="24408"/>
          <a:stretch/>
        </p:blipFill>
        <p:spPr>
          <a:xfrm>
            <a:off x="11131300" y="231878"/>
            <a:ext cx="828826" cy="828826"/>
          </a:xfrm>
          <a:prstGeom prst="rect">
            <a:avLst/>
          </a:prstGeom>
        </p:spPr>
      </p:pic>
      <p:sp>
        <p:nvSpPr>
          <p:cNvPr id="5" name="Content Placeholder 2">
            <a:extLst>
              <a:ext uri="{FF2B5EF4-FFF2-40B4-BE49-F238E27FC236}">
                <a16:creationId xmlns:a16="http://schemas.microsoft.com/office/drawing/2014/main" id="{F0BE3870-885C-CAB0-C956-C5BF1CBBC352}"/>
              </a:ext>
            </a:extLst>
          </p:cNvPr>
          <p:cNvSpPr>
            <a:spLocks noGrp="1"/>
          </p:cNvSpPr>
          <p:nvPr>
            <p:ph idx="1" hasCustomPrompt="1"/>
          </p:nvPr>
        </p:nvSpPr>
        <p:spPr>
          <a:xfrm>
            <a:off x="227013" y="1762481"/>
            <a:ext cx="5649600" cy="4308681"/>
          </a:xfrm>
          <a:prstGeom prst="rect">
            <a:avLst/>
          </a:prstGeom>
        </p:spPr>
        <p:txBody>
          <a:bodyPr/>
          <a:lstStyle>
            <a:lvl1pPr marL="200202" indent="-200202">
              <a:spcBef>
                <a:spcPts val="927"/>
              </a:spcBef>
              <a:buFont typeface="Arial" panose="020B0604020202020204" pitchFamily="34" charset="0"/>
              <a:buChar char="•"/>
              <a:defRPr sz="2039">
                <a:latin typeface="Arial" panose="020B0604020202020204" pitchFamily="34" charset="0"/>
              </a:defRPr>
            </a:lvl1pPr>
            <a:lvl2pPr marL="500505" indent="-200202">
              <a:spcBef>
                <a:spcPts val="927"/>
              </a:spcBef>
              <a:buFont typeface="Arial" panose="020B0604020202020204" pitchFamily="34" charset="0"/>
              <a:buChar char="•"/>
              <a:defRPr sz="1853">
                <a:latin typeface="Arial" panose="020B0604020202020204" pitchFamily="34" charset="0"/>
              </a:defRPr>
            </a:lvl2pPr>
            <a:lvl3pPr marL="834174" indent="-200202">
              <a:spcBef>
                <a:spcPts val="927"/>
              </a:spcBef>
              <a:buFont typeface="Arial" panose="020B0604020202020204" pitchFamily="34" charset="0"/>
              <a:buChar char="•"/>
              <a:defRPr sz="1668">
                <a:latin typeface="Arial" panose="020B0604020202020204" pitchFamily="34" charset="0"/>
              </a:defRPr>
            </a:lvl3pPr>
            <a:lvl4pPr marL="200202" indent="-200202">
              <a:spcBef>
                <a:spcPts val="927"/>
              </a:spcBef>
              <a:buFont typeface="Arial" panose="020B0604020202020204" pitchFamily="34" charset="0"/>
              <a:buChar char="•"/>
              <a:defRPr sz="2225"/>
            </a:lvl4pPr>
            <a:lvl5pPr marL="200202" indent="-200202">
              <a:spcBef>
                <a:spcPts val="927"/>
              </a:spcBef>
              <a:buFont typeface="Arial" panose="020B0604020202020204" pitchFamily="34" charset="0"/>
              <a:buChar char="•"/>
              <a:defRPr sz="2225"/>
            </a:lvl5pPr>
          </a:lstStyle>
          <a:p>
            <a:pPr lvl="0"/>
            <a:r>
              <a:rPr lang="en-US" dirty="0"/>
              <a:t>First level</a:t>
            </a:r>
          </a:p>
          <a:p>
            <a:pPr lvl="1"/>
            <a:r>
              <a:rPr lang="en-US" dirty="0"/>
              <a:t>Second level</a:t>
            </a:r>
          </a:p>
          <a:p>
            <a:pPr lvl="2"/>
            <a:r>
              <a:rPr lang="en-US" dirty="0"/>
              <a:t>Third level</a:t>
            </a:r>
            <a:endParaRPr lang="en-IN" dirty="0"/>
          </a:p>
        </p:txBody>
      </p:sp>
      <p:sp>
        <p:nvSpPr>
          <p:cNvPr id="6" name="TextBox 5">
            <a:extLst>
              <a:ext uri="{FF2B5EF4-FFF2-40B4-BE49-F238E27FC236}">
                <a16:creationId xmlns:a16="http://schemas.microsoft.com/office/drawing/2014/main" id="{A786DC5E-A4FB-A1A2-128F-C94ED5C91497}"/>
              </a:ext>
            </a:extLst>
          </p:cNvPr>
          <p:cNvSpPr txBox="1"/>
          <p:nvPr userDrawn="1"/>
        </p:nvSpPr>
        <p:spPr>
          <a:xfrm>
            <a:off x="227013" y="1104902"/>
            <a:ext cx="6061976" cy="414088"/>
          </a:xfrm>
          <a:prstGeom prst="rect">
            <a:avLst/>
          </a:prstGeom>
          <a:noFill/>
        </p:spPr>
        <p:txBody>
          <a:bodyPr wrap="square" rtlCol="0">
            <a:spAutoFit/>
          </a:bodyPr>
          <a:lstStyle/>
          <a:p>
            <a:pPr marL="0" marR="0" lvl="0" indent="0" algn="l" defTabSz="847521" rtl="0" eaLnBrk="1" fontAlgn="auto" latinLnBrk="0" hangingPunct="1">
              <a:lnSpc>
                <a:spcPct val="100000"/>
              </a:lnSpc>
              <a:spcBef>
                <a:spcPts val="0"/>
              </a:spcBef>
              <a:spcAft>
                <a:spcPts val="0"/>
              </a:spcAft>
              <a:buClr>
                <a:srgbClr val="000000"/>
              </a:buClr>
              <a:buSzTx/>
              <a:buFont typeface="Arial"/>
              <a:buNone/>
              <a:tabLst/>
              <a:defRPr/>
            </a:pPr>
            <a:r>
              <a:rPr kumimoji="0" lang="en-US" sz="2039" b="1" i="0" u="none" strike="noStrike" kern="0" cap="none" spc="0" normalizeH="0" baseline="0" noProof="0" dirty="0">
                <a:ln>
                  <a:noFill/>
                </a:ln>
                <a:solidFill>
                  <a:srgbClr val="000000"/>
                </a:solidFill>
                <a:effectLst/>
                <a:uLnTx/>
                <a:uFillTx/>
                <a:latin typeface="Arial"/>
                <a:cs typeface="Arial"/>
                <a:sym typeface="Arial"/>
              </a:rPr>
              <a:t>At the end of this video, you will be able to:</a:t>
            </a:r>
          </a:p>
        </p:txBody>
      </p:sp>
      <p:sp>
        <p:nvSpPr>
          <p:cNvPr id="7" name="TextBox 6">
            <a:extLst>
              <a:ext uri="{FF2B5EF4-FFF2-40B4-BE49-F238E27FC236}">
                <a16:creationId xmlns:a16="http://schemas.microsoft.com/office/drawing/2014/main" id="{F3CF96FD-40C3-5326-A689-C83700460219}"/>
              </a:ext>
            </a:extLst>
          </p:cNvPr>
          <p:cNvSpPr txBox="1"/>
          <p:nvPr userDrawn="1"/>
        </p:nvSpPr>
        <p:spPr>
          <a:xfrm>
            <a:off x="227013" y="231880"/>
            <a:ext cx="5328000" cy="618952"/>
          </a:xfrm>
          <a:prstGeom prst="rect">
            <a:avLst/>
          </a:prstGeom>
          <a:noFill/>
        </p:spPr>
        <p:txBody>
          <a:bodyPr wrap="square" rtlCol="0">
            <a:spAutoFit/>
          </a:bodyPr>
          <a:lstStyle/>
          <a:p>
            <a:pPr marL="0" marR="0" lvl="0" indent="0" algn="l" defTabSz="847521" rtl="0" eaLnBrk="1" fontAlgn="auto" latinLnBrk="0" hangingPunct="1">
              <a:lnSpc>
                <a:spcPct val="100000"/>
              </a:lnSpc>
              <a:spcBef>
                <a:spcPts val="0"/>
              </a:spcBef>
              <a:spcAft>
                <a:spcPts val="0"/>
              </a:spcAft>
              <a:buClr>
                <a:srgbClr val="000000"/>
              </a:buClr>
              <a:buSzTx/>
              <a:buFont typeface="Arial"/>
              <a:buNone/>
              <a:tabLst/>
              <a:defRPr/>
            </a:pPr>
            <a:r>
              <a:rPr kumimoji="0" lang="en-IN" sz="3336" b="1" i="0" u="none" strike="noStrike" kern="0" cap="none" spc="0" normalizeH="0" baseline="0" noProof="0" dirty="0">
                <a:ln>
                  <a:noFill/>
                </a:ln>
                <a:solidFill>
                  <a:srgbClr val="211D70"/>
                </a:solidFill>
                <a:effectLst/>
                <a:uLnTx/>
                <a:uFillTx/>
                <a:latin typeface="Arial"/>
                <a:cs typeface="Arial"/>
                <a:sym typeface="Arial"/>
              </a:rPr>
              <a:t>Learning Outcomes:</a:t>
            </a:r>
          </a:p>
        </p:txBody>
      </p:sp>
    </p:spTree>
    <p:extLst>
      <p:ext uri="{BB962C8B-B14F-4D97-AF65-F5344CB8AC3E}">
        <p14:creationId xmlns:p14="http://schemas.microsoft.com/office/powerpoint/2010/main" val="435711360"/>
      </p:ext>
    </p:extLst>
  </p:cSld>
  <p:clrMapOvr>
    <a:masterClrMapping/>
  </p:clrMapOvr>
  <p:extLst>
    <p:ext uri="{DCECCB84-F9BA-43D5-87BE-67443E8EF086}">
      <p15:sldGuideLst xmlns:p15="http://schemas.microsoft.com/office/powerpoint/2012/main">
        <p15:guide id="1" orient="horz" pos="696">
          <p15:clr>
            <a:srgbClr val="FBAE40"/>
          </p15:clr>
        </p15:guide>
        <p15:guide id="2" pos="3840">
          <p15:clr>
            <a:srgbClr val="FBAE40"/>
          </p15:clr>
        </p15:guide>
        <p15:guide id="3" orient="horz" pos="4088">
          <p15:clr>
            <a:srgbClr val="FBAE40"/>
          </p15:clr>
        </p15:guide>
        <p15:guide id="4" pos="143">
          <p15:clr>
            <a:srgbClr val="FBAE40"/>
          </p15:clr>
        </p15:guide>
        <p15:guide id="5" pos="753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wo Content" preserve="1" userDrawn="1">
  <p:cSld name="1_Two Content">
    <p:spTree>
      <p:nvGrpSpPr>
        <p:cNvPr id="1" name="Shape 17"/>
        <p:cNvGrpSpPr/>
        <p:nvPr/>
      </p:nvGrpSpPr>
      <p:grpSpPr>
        <a:xfrm>
          <a:off x="0" y="0"/>
          <a:ext cx="0" cy="0"/>
          <a:chOff x="0" y="0"/>
          <a:chExt cx="0" cy="0"/>
        </a:xfrm>
      </p:grpSpPr>
      <p:sp>
        <p:nvSpPr>
          <p:cNvPr id="25" name="Google Shape;25;p9"/>
          <p:cNvSpPr txBox="1">
            <a:spLocks noGrp="1"/>
          </p:cNvSpPr>
          <p:nvPr userDrawn="1">
            <p:ph type="title"/>
          </p:nvPr>
        </p:nvSpPr>
        <p:spPr>
          <a:xfrm>
            <a:off x="227013" y="231878"/>
            <a:ext cx="10801350" cy="82882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11D70"/>
              </a:buClr>
              <a:buSzPts val="3600"/>
              <a:buFont typeface="Arial"/>
              <a:buNone/>
              <a:defRPr sz="3336" b="1" i="0" u="none" strike="noStrike" cap="none">
                <a:solidFill>
                  <a:srgbClr val="211D70"/>
                </a:solidFill>
                <a:latin typeface="Arial"/>
                <a:ea typeface="Arial"/>
                <a:cs typeface="Arial"/>
                <a:sym typeface="Arial"/>
              </a:defRPr>
            </a:lvl1pPr>
            <a:lvl2pPr lvl="1">
              <a:spcBef>
                <a:spcPts val="0"/>
              </a:spcBef>
              <a:spcAft>
                <a:spcPts val="0"/>
              </a:spcAft>
              <a:buSzPts val="1400"/>
              <a:buNone/>
              <a:defRPr sz="1668"/>
            </a:lvl2pPr>
            <a:lvl3pPr lvl="2">
              <a:spcBef>
                <a:spcPts val="0"/>
              </a:spcBef>
              <a:spcAft>
                <a:spcPts val="0"/>
              </a:spcAft>
              <a:buSzPts val="1400"/>
              <a:buNone/>
              <a:defRPr sz="1668"/>
            </a:lvl3pPr>
            <a:lvl4pPr lvl="3">
              <a:spcBef>
                <a:spcPts val="0"/>
              </a:spcBef>
              <a:spcAft>
                <a:spcPts val="0"/>
              </a:spcAft>
              <a:buSzPts val="1400"/>
              <a:buNone/>
              <a:defRPr sz="1668"/>
            </a:lvl4pPr>
            <a:lvl5pPr lvl="4">
              <a:spcBef>
                <a:spcPts val="0"/>
              </a:spcBef>
              <a:spcAft>
                <a:spcPts val="0"/>
              </a:spcAft>
              <a:buSzPts val="1400"/>
              <a:buNone/>
              <a:defRPr sz="1668"/>
            </a:lvl5pPr>
            <a:lvl6pPr lvl="5">
              <a:spcBef>
                <a:spcPts val="0"/>
              </a:spcBef>
              <a:spcAft>
                <a:spcPts val="0"/>
              </a:spcAft>
              <a:buSzPts val="1400"/>
              <a:buNone/>
              <a:defRPr sz="1668"/>
            </a:lvl6pPr>
            <a:lvl7pPr lvl="6">
              <a:spcBef>
                <a:spcPts val="0"/>
              </a:spcBef>
              <a:spcAft>
                <a:spcPts val="0"/>
              </a:spcAft>
              <a:buSzPts val="1400"/>
              <a:buNone/>
              <a:defRPr sz="1668"/>
            </a:lvl7pPr>
            <a:lvl8pPr lvl="7">
              <a:spcBef>
                <a:spcPts val="0"/>
              </a:spcBef>
              <a:spcAft>
                <a:spcPts val="0"/>
              </a:spcAft>
              <a:buSzPts val="1400"/>
              <a:buNone/>
              <a:defRPr sz="1668"/>
            </a:lvl8pPr>
            <a:lvl9pPr lvl="8">
              <a:spcBef>
                <a:spcPts val="0"/>
              </a:spcBef>
              <a:spcAft>
                <a:spcPts val="0"/>
              </a:spcAft>
              <a:buSzPts val="1400"/>
              <a:buNone/>
              <a:defRPr sz="1668"/>
            </a:lvl9pPr>
          </a:lstStyle>
          <a:p>
            <a:endParaRPr dirty="0"/>
          </a:p>
        </p:txBody>
      </p:sp>
      <p:sp>
        <p:nvSpPr>
          <p:cNvPr id="4" name="Content Placeholder 2">
            <a:extLst>
              <a:ext uri="{FF2B5EF4-FFF2-40B4-BE49-F238E27FC236}">
                <a16:creationId xmlns:a16="http://schemas.microsoft.com/office/drawing/2014/main" id="{3434F43F-129B-5351-8C99-98244D76C04A}"/>
              </a:ext>
            </a:extLst>
          </p:cNvPr>
          <p:cNvSpPr>
            <a:spLocks noGrp="1"/>
          </p:cNvSpPr>
          <p:nvPr>
            <p:ph idx="1"/>
          </p:nvPr>
        </p:nvSpPr>
        <p:spPr>
          <a:xfrm>
            <a:off x="227013" y="1089029"/>
            <a:ext cx="5868987" cy="4744023"/>
          </a:xfrm>
          <a:prstGeom prst="rect">
            <a:avLst/>
          </a:prstGeom>
        </p:spPr>
        <p:txBody>
          <a:bodyPr/>
          <a:lstStyle>
            <a:lvl1pPr marL="200202" indent="-200202">
              <a:spcBef>
                <a:spcPts val="927"/>
              </a:spcBef>
              <a:buClr>
                <a:schemeClr val="tx1"/>
              </a:buClr>
              <a:buFont typeface="Arial" panose="020B0604020202020204" pitchFamily="34" charset="0"/>
              <a:buChar char="•"/>
              <a:defRPr sz="1853">
                <a:latin typeface="Arial" panose="020B0604020202020204" pitchFamily="34" charset="0"/>
              </a:defRPr>
            </a:lvl1pPr>
            <a:lvl2pPr marL="500505" indent="-200202">
              <a:spcBef>
                <a:spcPts val="927"/>
              </a:spcBef>
              <a:buClr>
                <a:schemeClr val="tx1"/>
              </a:buClr>
              <a:buFont typeface="Arial" panose="020B0604020202020204" pitchFamily="34" charset="0"/>
              <a:buChar char="•"/>
              <a:defRPr sz="1853">
                <a:latin typeface="Arial" panose="020B0604020202020204" pitchFamily="34" charset="0"/>
              </a:defRPr>
            </a:lvl2pPr>
            <a:lvl3pPr marL="834174" indent="-200202">
              <a:spcBef>
                <a:spcPts val="927"/>
              </a:spcBef>
              <a:buClr>
                <a:schemeClr val="tx1"/>
              </a:buClr>
              <a:buFont typeface="Arial" panose="020B0604020202020204" pitchFamily="34" charset="0"/>
              <a:buChar char="•"/>
              <a:defRPr sz="1853">
                <a:latin typeface="Arial" panose="020B0604020202020204" pitchFamily="34" charset="0"/>
              </a:defRPr>
            </a:lvl3pPr>
            <a:lvl4pPr marL="200202" indent="-200202">
              <a:spcBef>
                <a:spcPts val="927"/>
              </a:spcBef>
              <a:buFont typeface="Arial" panose="020B0604020202020204" pitchFamily="34" charset="0"/>
              <a:buChar char="•"/>
              <a:defRPr sz="2225"/>
            </a:lvl4pPr>
            <a:lvl5pPr marL="200202" indent="-200202">
              <a:spcBef>
                <a:spcPts val="927"/>
              </a:spcBef>
              <a:buFont typeface="Arial" panose="020B0604020202020204" pitchFamily="34" charset="0"/>
              <a:buChar char="•"/>
              <a:defRPr sz="2225"/>
            </a:lvl5pPr>
          </a:lstStyle>
          <a:p>
            <a:pPr lvl="0"/>
            <a:r>
              <a:rPr lang="en-US" dirty="0"/>
              <a:t>Click to edit Master text styles</a:t>
            </a:r>
          </a:p>
          <a:p>
            <a:pPr lvl="1"/>
            <a:r>
              <a:rPr lang="en-US" dirty="0"/>
              <a:t>Second level</a:t>
            </a:r>
          </a:p>
          <a:p>
            <a:pPr lvl="2"/>
            <a:r>
              <a:rPr lang="en-US" dirty="0"/>
              <a:t>Third level</a:t>
            </a:r>
            <a:endParaRPr lang="en-IN" dirty="0"/>
          </a:p>
        </p:txBody>
      </p:sp>
      <p:pic>
        <p:nvPicPr>
          <p:cNvPr id="5" name="Google Shape;18;p9">
            <a:extLst>
              <a:ext uri="{FF2B5EF4-FFF2-40B4-BE49-F238E27FC236}">
                <a16:creationId xmlns:a16="http://schemas.microsoft.com/office/drawing/2014/main" id="{573F5248-8685-6E53-3CDE-2C4F280180A5}"/>
              </a:ext>
            </a:extLst>
          </p:cNvPr>
          <p:cNvPicPr preferRelativeResize="0"/>
          <p:nvPr userDrawn="1"/>
        </p:nvPicPr>
        <p:blipFill rotWithShape="1">
          <a:blip r:embed="rId3">
            <a:alphaModFix/>
          </a:blip>
          <a:srcRect l="13070" t="2102" r="13441" b="24408"/>
          <a:stretch/>
        </p:blipFill>
        <p:spPr>
          <a:xfrm>
            <a:off x="11131300" y="231878"/>
            <a:ext cx="828826" cy="828826"/>
          </a:xfrm>
          <a:prstGeom prst="rect">
            <a:avLst/>
          </a:prstGeom>
          <a:noFill/>
          <a:ln>
            <a:noFill/>
          </a:ln>
        </p:spPr>
      </p:pic>
      <p:sp>
        <p:nvSpPr>
          <p:cNvPr id="7" name="Rectangle 6">
            <a:extLst>
              <a:ext uri="{FF2B5EF4-FFF2-40B4-BE49-F238E27FC236}">
                <a16:creationId xmlns:a16="http://schemas.microsoft.com/office/drawing/2014/main" id="{42D6504F-9B69-41A3-942B-84FC4F5D8052}"/>
              </a:ext>
            </a:extLst>
          </p:cNvPr>
          <p:cNvSpPr/>
          <p:nvPr userDrawn="1"/>
        </p:nvSpPr>
        <p:spPr>
          <a:xfrm>
            <a:off x="6799637" y="1104900"/>
            <a:ext cx="5392365" cy="5747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0" marR="0" lvl="0" indent="0" algn="ctr" defTabSz="847521" rtl="0" eaLnBrk="1" fontAlgn="auto" latinLnBrk="0" hangingPunct="1">
              <a:lnSpc>
                <a:spcPct val="100000"/>
              </a:lnSpc>
              <a:spcBef>
                <a:spcPts val="0"/>
              </a:spcBef>
              <a:spcAft>
                <a:spcPts val="0"/>
              </a:spcAft>
              <a:buClr>
                <a:srgbClr val="000000"/>
              </a:buClr>
              <a:buSzTx/>
              <a:buFont typeface="Arial"/>
              <a:buNone/>
              <a:tabLst/>
              <a:defRPr/>
            </a:pPr>
            <a:r>
              <a:rPr kumimoji="0" lang="en-US" sz="1298" b="0" i="0" u="none" strike="noStrike" kern="0" cap="none" spc="0" normalizeH="0" baseline="0" noProof="0" dirty="0">
                <a:ln>
                  <a:noFill/>
                </a:ln>
                <a:solidFill>
                  <a:srgbClr val="FFFFFF"/>
                </a:solidFill>
                <a:effectLst/>
                <a:uLnTx/>
                <a:uFillTx/>
                <a:latin typeface="Arial"/>
                <a:ea typeface="+mn-ea"/>
                <a:cs typeface="+mn-cs"/>
                <a:sym typeface="Arial"/>
              </a:rPr>
              <a:t>Faculty</a:t>
            </a:r>
            <a:endParaRPr kumimoji="0" lang="en-IN" sz="1298" b="0" i="0" u="none" strike="noStrike" kern="0" cap="none" spc="0" normalizeH="0" baseline="0" noProof="0" dirty="0">
              <a:ln>
                <a:noFill/>
              </a:ln>
              <a:solidFill>
                <a:srgbClr val="FFFFFF"/>
              </a:solidFill>
              <a:effectLst/>
              <a:uLnTx/>
              <a:uFillTx/>
              <a:latin typeface="Arial"/>
              <a:ea typeface="+mn-ea"/>
              <a:cs typeface="+mn-cs"/>
              <a:sym typeface="Arial"/>
            </a:endParaRPr>
          </a:p>
        </p:txBody>
      </p:sp>
    </p:spTree>
    <p:custDataLst>
      <p:tags r:id="rId1"/>
    </p:custDataLst>
    <p:extLst>
      <p:ext uri="{BB962C8B-B14F-4D97-AF65-F5344CB8AC3E}">
        <p14:creationId xmlns:p14="http://schemas.microsoft.com/office/powerpoint/2010/main" val="276318458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43">
          <p15:clr>
            <a:srgbClr val="FBAE40"/>
          </p15:clr>
        </p15:guide>
        <p15:guide id="4" pos="7537">
          <p15:clr>
            <a:srgbClr val="FBAE40"/>
          </p15:clr>
        </p15:guide>
        <p15:guide id="5" orient="horz" pos="686">
          <p15:clr>
            <a:srgbClr val="FBAE40"/>
          </p15:clr>
        </p15:guide>
        <p15:guide id="6" orient="horz" pos="40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wo Content" preserve="1" userDrawn="1">
  <p:cSld name="2_Two Content">
    <p:spTree>
      <p:nvGrpSpPr>
        <p:cNvPr id="1" name="Shape 17"/>
        <p:cNvGrpSpPr/>
        <p:nvPr/>
      </p:nvGrpSpPr>
      <p:grpSpPr>
        <a:xfrm>
          <a:off x="0" y="0"/>
          <a:ext cx="0" cy="0"/>
          <a:chOff x="0" y="0"/>
          <a:chExt cx="0" cy="0"/>
        </a:xfrm>
      </p:grpSpPr>
      <p:sp>
        <p:nvSpPr>
          <p:cNvPr id="25" name="Google Shape;25;p9"/>
          <p:cNvSpPr txBox="1">
            <a:spLocks noGrp="1"/>
          </p:cNvSpPr>
          <p:nvPr userDrawn="1">
            <p:ph type="title"/>
          </p:nvPr>
        </p:nvSpPr>
        <p:spPr>
          <a:xfrm>
            <a:off x="227013" y="231878"/>
            <a:ext cx="10801350" cy="82882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11D70"/>
              </a:buClr>
              <a:buSzPts val="3600"/>
              <a:buFont typeface="Arial"/>
              <a:buNone/>
              <a:defRPr sz="3336" b="1" i="0" u="none" strike="noStrike" cap="none">
                <a:solidFill>
                  <a:srgbClr val="211D70"/>
                </a:solidFill>
                <a:latin typeface="Arial"/>
                <a:ea typeface="Arial"/>
                <a:cs typeface="Arial"/>
                <a:sym typeface="Arial"/>
              </a:defRPr>
            </a:lvl1pPr>
            <a:lvl2pPr lvl="1">
              <a:spcBef>
                <a:spcPts val="0"/>
              </a:spcBef>
              <a:spcAft>
                <a:spcPts val="0"/>
              </a:spcAft>
              <a:buSzPts val="1400"/>
              <a:buNone/>
              <a:defRPr sz="1668"/>
            </a:lvl2pPr>
            <a:lvl3pPr lvl="2">
              <a:spcBef>
                <a:spcPts val="0"/>
              </a:spcBef>
              <a:spcAft>
                <a:spcPts val="0"/>
              </a:spcAft>
              <a:buSzPts val="1400"/>
              <a:buNone/>
              <a:defRPr sz="1668"/>
            </a:lvl3pPr>
            <a:lvl4pPr lvl="3">
              <a:spcBef>
                <a:spcPts val="0"/>
              </a:spcBef>
              <a:spcAft>
                <a:spcPts val="0"/>
              </a:spcAft>
              <a:buSzPts val="1400"/>
              <a:buNone/>
              <a:defRPr sz="1668"/>
            </a:lvl4pPr>
            <a:lvl5pPr lvl="4">
              <a:spcBef>
                <a:spcPts val="0"/>
              </a:spcBef>
              <a:spcAft>
                <a:spcPts val="0"/>
              </a:spcAft>
              <a:buSzPts val="1400"/>
              <a:buNone/>
              <a:defRPr sz="1668"/>
            </a:lvl5pPr>
            <a:lvl6pPr lvl="5">
              <a:spcBef>
                <a:spcPts val="0"/>
              </a:spcBef>
              <a:spcAft>
                <a:spcPts val="0"/>
              </a:spcAft>
              <a:buSzPts val="1400"/>
              <a:buNone/>
              <a:defRPr sz="1668"/>
            </a:lvl6pPr>
            <a:lvl7pPr lvl="6">
              <a:spcBef>
                <a:spcPts val="0"/>
              </a:spcBef>
              <a:spcAft>
                <a:spcPts val="0"/>
              </a:spcAft>
              <a:buSzPts val="1400"/>
              <a:buNone/>
              <a:defRPr sz="1668"/>
            </a:lvl7pPr>
            <a:lvl8pPr lvl="7">
              <a:spcBef>
                <a:spcPts val="0"/>
              </a:spcBef>
              <a:spcAft>
                <a:spcPts val="0"/>
              </a:spcAft>
              <a:buSzPts val="1400"/>
              <a:buNone/>
              <a:defRPr sz="1668"/>
            </a:lvl8pPr>
            <a:lvl9pPr lvl="8">
              <a:spcBef>
                <a:spcPts val="0"/>
              </a:spcBef>
              <a:spcAft>
                <a:spcPts val="0"/>
              </a:spcAft>
              <a:buSzPts val="1400"/>
              <a:buNone/>
              <a:defRPr sz="1668"/>
            </a:lvl9pPr>
          </a:lstStyle>
          <a:p>
            <a:endParaRPr dirty="0"/>
          </a:p>
        </p:txBody>
      </p:sp>
      <p:sp>
        <p:nvSpPr>
          <p:cNvPr id="4" name="Content Placeholder 2">
            <a:extLst>
              <a:ext uri="{FF2B5EF4-FFF2-40B4-BE49-F238E27FC236}">
                <a16:creationId xmlns:a16="http://schemas.microsoft.com/office/drawing/2014/main" id="{3434F43F-129B-5351-8C99-98244D76C04A}"/>
              </a:ext>
            </a:extLst>
          </p:cNvPr>
          <p:cNvSpPr>
            <a:spLocks noGrp="1"/>
          </p:cNvSpPr>
          <p:nvPr>
            <p:ph idx="1"/>
          </p:nvPr>
        </p:nvSpPr>
        <p:spPr>
          <a:xfrm>
            <a:off x="227013" y="1089025"/>
            <a:ext cx="5868987" cy="5400675"/>
          </a:xfrm>
          <a:prstGeom prst="rect">
            <a:avLst/>
          </a:prstGeom>
        </p:spPr>
        <p:txBody>
          <a:bodyPr/>
          <a:lstStyle>
            <a:lvl1pPr marL="200202" indent="-200202">
              <a:spcBef>
                <a:spcPts val="927"/>
              </a:spcBef>
              <a:buClr>
                <a:schemeClr val="tx1"/>
              </a:buClr>
              <a:buFont typeface="Arial" panose="020B0604020202020204" pitchFamily="34" charset="0"/>
              <a:buChar char="•"/>
              <a:defRPr sz="1853">
                <a:latin typeface="Arial" panose="020B0604020202020204" pitchFamily="34" charset="0"/>
              </a:defRPr>
            </a:lvl1pPr>
            <a:lvl2pPr marL="500505" indent="-200202">
              <a:spcBef>
                <a:spcPts val="927"/>
              </a:spcBef>
              <a:buClr>
                <a:schemeClr val="tx1"/>
              </a:buClr>
              <a:buFont typeface="Arial" panose="020B0604020202020204" pitchFamily="34" charset="0"/>
              <a:buChar char="•"/>
              <a:defRPr sz="1853">
                <a:latin typeface="Arial" panose="020B0604020202020204" pitchFamily="34" charset="0"/>
              </a:defRPr>
            </a:lvl2pPr>
            <a:lvl3pPr marL="834174" indent="-200202">
              <a:spcBef>
                <a:spcPts val="927"/>
              </a:spcBef>
              <a:buClr>
                <a:schemeClr val="tx1"/>
              </a:buClr>
              <a:buFont typeface="Arial" panose="020B0604020202020204" pitchFamily="34" charset="0"/>
              <a:buChar char="•"/>
              <a:defRPr sz="1853">
                <a:latin typeface="Arial" panose="020B0604020202020204" pitchFamily="34" charset="0"/>
              </a:defRPr>
            </a:lvl3pPr>
            <a:lvl4pPr marL="200202" indent="-200202">
              <a:spcBef>
                <a:spcPts val="927"/>
              </a:spcBef>
              <a:buFont typeface="Arial" panose="020B0604020202020204" pitchFamily="34" charset="0"/>
              <a:buChar char="•"/>
              <a:defRPr sz="2225"/>
            </a:lvl4pPr>
            <a:lvl5pPr marL="200202" indent="-200202">
              <a:spcBef>
                <a:spcPts val="927"/>
              </a:spcBef>
              <a:buFont typeface="Arial" panose="020B0604020202020204" pitchFamily="34" charset="0"/>
              <a:buChar char="•"/>
              <a:defRPr sz="2225"/>
            </a:lvl5pPr>
          </a:lstStyle>
          <a:p>
            <a:pPr lvl="0"/>
            <a:r>
              <a:rPr lang="en-US" dirty="0"/>
              <a:t>Click to edit Master text styles</a:t>
            </a:r>
          </a:p>
          <a:p>
            <a:pPr lvl="1"/>
            <a:r>
              <a:rPr lang="en-US" dirty="0"/>
              <a:t>Second level</a:t>
            </a:r>
          </a:p>
          <a:p>
            <a:pPr lvl="2"/>
            <a:r>
              <a:rPr lang="en-US" dirty="0"/>
              <a:t>Third level</a:t>
            </a:r>
            <a:endParaRPr lang="en-IN" dirty="0"/>
          </a:p>
        </p:txBody>
      </p:sp>
      <p:pic>
        <p:nvPicPr>
          <p:cNvPr id="5" name="Google Shape;18;p9">
            <a:extLst>
              <a:ext uri="{FF2B5EF4-FFF2-40B4-BE49-F238E27FC236}">
                <a16:creationId xmlns:a16="http://schemas.microsoft.com/office/drawing/2014/main" id="{573F5248-8685-6E53-3CDE-2C4F280180A5}"/>
              </a:ext>
            </a:extLst>
          </p:cNvPr>
          <p:cNvPicPr preferRelativeResize="0"/>
          <p:nvPr userDrawn="1"/>
        </p:nvPicPr>
        <p:blipFill rotWithShape="1">
          <a:blip r:embed="rId3">
            <a:alphaModFix/>
          </a:blip>
          <a:srcRect l="13070" t="2102" r="13441" b="24408"/>
          <a:stretch/>
        </p:blipFill>
        <p:spPr>
          <a:xfrm>
            <a:off x="11131300" y="231878"/>
            <a:ext cx="828826" cy="828826"/>
          </a:xfrm>
          <a:prstGeom prst="rect">
            <a:avLst/>
          </a:prstGeom>
          <a:noFill/>
          <a:ln>
            <a:noFill/>
          </a:ln>
        </p:spPr>
      </p:pic>
    </p:spTree>
    <p:custDataLst>
      <p:tags r:id="rId1"/>
    </p:custDataLst>
    <p:extLst>
      <p:ext uri="{BB962C8B-B14F-4D97-AF65-F5344CB8AC3E}">
        <p14:creationId xmlns:p14="http://schemas.microsoft.com/office/powerpoint/2010/main" val="76688166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43">
          <p15:clr>
            <a:srgbClr val="FBAE40"/>
          </p15:clr>
        </p15:guide>
        <p15:guide id="4" pos="7537">
          <p15:clr>
            <a:srgbClr val="FBAE40"/>
          </p15:clr>
        </p15:guide>
        <p15:guide id="5" orient="horz" pos="686">
          <p15:clr>
            <a:srgbClr val="FBAE40"/>
          </p15:clr>
        </p15:guide>
        <p15:guide id="6" orient="horz" pos="40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wo Content" preserve="1" userDrawn="1">
  <p:cSld name="2_Two Content">
    <p:spTree>
      <p:nvGrpSpPr>
        <p:cNvPr id="1" name="Shape 17"/>
        <p:cNvGrpSpPr/>
        <p:nvPr/>
      </p:nvGrpSpPr>
      <p:grpSpPr>
        <a:xfrm>
          <a:off x="0" y="0"/>
          <a:ext cx="0" cy="0"/>
          <a:chOff x="0" y="0"/>
          <a:chExt cx="0" cy="0"/>
        </a:xfrm>
      </p:grpSpPr>
      <p:sp>
        <p:nvSpPr>
          <p:cNvPr id="25" name="Google Shape;25;p9"/>
          <p:cNvSpPr txBox="1">
            <a:spLocks noGrp="1"/>
          </p:cNvSpPr>
          <p:nvPr userDrawn="1">
            <p:ph type="title"/>
          </p:nvPr>
        </p:nvSpPr>
        <p:spPr>
          <a:xfrm>
            <a:off x="227013" y="231878"/>
            <a:ext cx="10801350" cy="82882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11D70"/>
              </a:buClr>
              <a:buSzPts val="3600"/>
              <a:buFont typeface="Arial"/>
              <a:buNone/>
              <a:defRPr sz="3336" b="1" i="0" u="none" strike="noStrike" cap="none">
                <a:solidFill>
                  <a:srgbClr val="211D70"/>
                </a:solidFill>
                <a:latin typeface="Arial"/>
                <a:ea typeface="Arial"/>
                <a:cs typeface="Arial"/>
                <a:sym typeface="Arial"/>
              </a:defRPr>
            </a:lvl1pPr>
            <a:lvl2pPr lvl="1">
              <a:spcBef>
                <a:spcPts val="0"/>
              </a:spcBef>
              <a:spcAft>
                <a:spcPts val="0"/>
              </a:spcAft>
              <a:buSzPts val="1400"/>
              <a:buNone/>
              <a:defRPr sz="1668"/>
            </a:lvl2pPr>
            <a:lvl3pPr lvl="2">
              <a:spcBef>
                <a:spcPts val="0"/>
              </a:spcBef>
              <a:spcAft>
                <a:spcPts val="0"/>
              </a:spcAft>
              <a:buSzPts val="1400"/>
              <a:buNone/>
              <a:defRPr sz="1668"/>
            </a:lvl3pPr>
            <a:lvl4pPr lvl="3">
              <a:spcBef>
                <a:spcPts val="0"/>
              </a:spcBef>
              <a:spcAft>
                <a:spcPts val="0"/>
              </a:spcAft>
              <a:buSzPts val="1400"/>
              <a:buNone/>
              <a:defRPr sz="1668"/>
            </a:lvl4pPr>
            <a:lvl5pPr lvl="4">
              <a:spcBef>
                <a:spcPts val="0"/>
              </a:spcBef>
              <a:spcAft>
                <a:spcPts val="0"/>
              </a:spcAft>
              <a:buSzPts val="1400"/>
              <a:buNone/>
              <a:defRPr sz="1668"/>
            </a:lvl5pPr>
            <a:lvl6pPr lvl="5">
              <a:spcBef>
                <a:spcPts val="0"/>
              </a:spcBef>
              <a:spcAft>
                <a:spcPts val="0"/>
              </a:spcAft>
              <a:buSzPts val="1400"/>
              <a:buNone/>
              <a:defRPr sz="1668"/>
            </a:lvl6pPr>
            <a:lvl7pPr lvl="6">
              <a:spcBef>
                <a:spcPts val="0"/>
              </a:spcBef>
              <a:spcAft>
                <a:spcPts val="0"/>
              </a:spcAft>
              <a:buSzPts val="1400"/>
              <a:buNone/>
              <a:defRPr sz="1668"/>
            </a:lvl7pPr>
            <a:lvl8pPr lvl="7">
              <a:spcBef>
                <a:spcPts val="0"/>
              </a:spcBef>
              <a:spcAft>
                <a:spcPts val="0"/>
              </a:spcAft>
              <a:buSzPts val="1400"/>
              <a:buNone/>
              <a:defRPr sz="1668"/>
            </a:lvl8pPr>
            <a:lvl9pPr lvl="8">
              <a:spcBef>
                <a:spcPts val="0"/>
              </a:spcBef>
              <a:spcAft>
                <a:spcPts val="0"/>
              </a:spcAft>
              <a:buSzPts val="1400"/>
              <a:buNone/>
              <a:defRPr sz="1668"/>
            </a:lvl9pPr>
          </a:lstStyle>
          <a:p>
            <a:endParaRPr dirty="0"/>
          </a:p>
        </p:txBody>
      </p:sp>
      <p:sp>
        <p:nvSpPr>
          <p:cNvPr id="4" name="Content Placeholder 2">
            <a:extLst>
              <a:ext uri="{FF2B5EF4-FFF2-40B4-BE49-F238E27FC236}">
                <a16:creationId xmlns:a16="http://schemas.microsoft.com/office/drawing/2014/main" id="{3434F43F-129B-5351-8C99-98244D76C04A}"/>
              </a:ext>
            </a:extLst>
          </p:cNvPr>
          <p:cNvSpPr>
            <a:spLocks noGrp="1"/>
          </p:cNvSpPr>
          <p:nvPr>
            <p:ph idx="1"/>
          </p:nvPr>
        </p:nvSpPr>
        <p:spPr>
          <a:xfrm>
            <a:off x="227012" y="4119239"/>
            <a:ext cx="5868987" cy="2036144"/>
          </a:xfrm>
          <a:prstGeom prst="rect">
            <a:avLst/>
          </a:prstGeom>
        </p:spPr>
        <p:txBody>
          <a:bodyPr/>
          <a:lstStyle>
            <a:lvl1pPr marL="200202" indent="-200202">
              <a:spcBef>
                <a:spcPts val="927"/>
              </a:spcBef>
              <a:buFont typeface="Arial" panose="020B0604020202020204" pitchFamily="34" charset="0"/>
              <a:buChar char="•"/>
              <a:defRPr sz="2039">
                <a:latin typeface="Arial" panose="020B0604020202020204" pitchFamily="34" charset="0"/>
              </a:defRPr>
            </a:lvl1pPr>
            <a:lvl2pPr marL="500505" indent="-200202">
              <a:spcBef>
                <a:spcPts val="927"/>
              </a:spcBef>
              <a:buFont typeface="Arial" panose="020B0604020202020204" pitchFamily="34" charset="0"/>
              <a:buChar char="•"/>
              <a:defRPr sz="1853">
                <a:latin typeface="Arial" panose="020B0604020202020204" pitchFamily="34" charset="0"/>
              </a:defRPr>
            </a:lvl2pPr>
            <a:lvl3pPr marL="834174" indent="-200202">
              <a:spcBef>
                <a:spcPts val="927"/>
              </a:spcBef>
              <a:buFont typeface="Arial" panose="020B0604020202020204" pitchFamily="34" charset="0"/>
              <a:buChar char="•"/>
              <a:defRPr sz="1668">
                <a:latin typeface="Arial" panose="020B0604020202020204" pitchFamily="34" charset="0"/>
              </a:defRPr>
            </a:lvl3pPr>
            <a:lvl4pPr marL="200202" indent="-200202">
              <a:spcBef>
                <a:spcPts val="927"/>
              </a:spcBef>
              <a:buFont typeface="Arial" panose="020B0604020202020204" pitchFamily="34" charset="0"/>
              <a:buChar char="•"/>
              <a:defRPr sz="2225"/>
            </a:lvl4pPr>
            <a:lvl5pPr marL="200202" indent="-200202">
              <a:spcBef>
                <a:spcPts val="927"/>
              </a:spcBef>
              <a:buFont typeface="Arial" panose="020B0604020202020204" pitchFamily="34" charset="0"/>
              <a:buChar char="•"/>
              <a:defRPr sz="2225"/>
            </a:lvl5pPr>
          </a:lstStyle>
          <a:p>
            <a:pPr lvl="0"/>
            <a:r>
              <a:rPr lang="en-US" dirty="0"/>
              <a:t>Click to edit Master text styles</a:t>
            </a:r>
          </a:p>
          <a:p>
            <a:pPr lvl="1"/>
            <a:r>
              <a:rPr lang="en-US" dirty="0"/>
              <a:t>Second level</a:t>
            </a:r>
          </a:p>
          <a:p>
            <a:pPr lvl="2"/>
            <a:r>
              <a:rPr lang="en-US" dirty="0"/>
              <a:t>Third level</a:t>
            </a:r>
            <a:endParaRPr lang="en-IN" dirty="0"/>
          </a:p>
        </p:txBody>
      </p:sp>
      <p:pic>
        <p:nvPicPr>
          <p:cNvPr id="5" name="Google Shape;18;p9">
            <a:extLst>
              <a:ext uri="{FF2B5EF4-FFF2-40B4-BE49-F238E27FC236}">
                <a16:creationId xmlns:a16="http://schemas.microsoft.com/office/drawing/2014/main" id="{573F5248-8685-6E53-3CDE-2C4F280180A5}"/>
              </a:ext>
            </a:extLst>
          </p:cNvPr>
          <p:cNvPicPr preferRelativeResize="0"/>
          <p:nvPr userDrawn="1"/>
        </p:nvPicPr>
        <p:blipFill rotWithShape="1">
          <a:blip r:embed="rId3">
            <a:alphaModFix/>
          </a:blip>
          <a:srcRect l="13070" t="2102" r="13441" b="24408"/>
          <a:stretch/>
        </p:blipFill>
        <p:spPr>
          <a:xfrm>
            <a:off x="11131300" y="231878"/>
            <a:ext cx="828826" cy="828826"/>
          </a:xfrm>
          <a:prstGeom prst="rect">
            <a:avLst/>
          </a:prstGeom>
          <a:noFill/>
          <a:ln>
            <a:noFill/>
          </a:ln>
        </p:spPr>
      </p:pic>
      <p:sp>
        <p:nvSpPr>
          <p:cNvPr id="7" name="Rectangle 6">
            <a:extLst>
              <a:ext uri="{FF2B5EF4-FFF2-40B4-BE49-F238E27FC236}">
                <a16:creationId xmlns:a16="http://schemas.microsoft.com/office/drawing/2014/main" id="{62CB6936-4D3A-4B69-8427-D74E2DE3376E}"/>
              </a:ext>
            </a:extLst>
          </p:cNvPr>
          <p:cNvSpPr/>
          <p:nvPr userDrawn="1"/>
        </p:nvSpPr>
        <p:spPr>
          <a:xfrm>
            <a:off x="6799637" y="1104900"/>
            <a:ext cx="5392365" cy="5747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0" marR="0" lvl="0" indent="0" algn="ctr" defTabSz="847521" rtl="0" eaLnBrk="1" fontAlgn="auto" latinLnBrk="0" hangingPunct="1">
              <a:lnSpc>
                <a:spcPct val="100000"/>
              </a:lnSpc>
              <a:spcBef>
                <a:spcPts val="0"/>
              </a:spcBef>
              <a:spcAft>
                <a:spcPts val="0"/>
              </a:spcAft>
              <a:buClr>
                <a:srgbClr val="000000"/>
              </a:buClr>
              <a:buSzTx/>
              <a:buFont typeface="Arial"/>
              <a:buNone/>
              <a:tabLst/>
              <a:defRPr/>
            </a:pPr>
            <a:r>
              <a:rPr kumimoji="0" lang="en-US" sz="1298" b="0" i="0" u="none" strike="noStrike" kern="0" cap="none" spc="0" normalizeH="0" baseline="0" noProof="0" dirty="0">
                <a:ln>
                  <a:noFill/>
                </a:ln>
                <a:solidFill>
                  <a:srgbClr val="FFFFFF"/>
                </a:solidFill>
                <a:effectLst/>
                <a:uLnTx/>
                <a:uFillTx/>
                <a:latin typeface="Arial"/>
                <a:ea typeface="+mn-ea"/>
                <a:cs typeface="+mn-cs"/>
                <a:sym typeface="Arial"/>
              </a:rPr>
              <a:t>Faculty</a:t>
            </a:r>
            <a:endParaRPr kumimoji="0" lang="en-IN" sz="1298" b="0" i="0" u="none" strike="noStrike" kern="0" cap="none" spc="0" normalizeH="0" baseline="0" noProof="0" dirty="0">
              <a:ln>
                <a:noFill/>
              </a:ln>
              <a:solidFill>
                <a:srgbClr val="FFFFFF"/>
              </a:solidFill>
              <a:effectLst/>
              <a:uLnTx/>
              <a:uFillTx/>
              <a:latin typeface="Arial"/>
              <a:ea typeface="+mn-ea"/>
              <a:cs typeface="+mn-cs"/>
              <a:sym typeface="Arial"/>
            </a:endParaRPr>
          </a:p>
        </p:txBody>
      </p:sp>
    </p:spTree>
    <p:custDataLst>
      <p:tags r:id="rId1"/>
    </p:custDataLst>
    <p:extLst>
      <p:ext uri="{BB962C8B-B14F-4D97-AF65-F5344CB8AC3E}">
        <p14:creationId xmlns:p14="http://schemas.microsoft.com/office/powerpoint/2010/main" val="7140066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43">
          <p15:clr>
            <a:srgbClr val="FBAE40"/>
          </p15:clr>
        </p15:guide>
        <p15:guide id="4" pos="7582">
          <p15:clr>
            <a:srgbClr val="FBAE40"/>
          </p15:clr>
        </p15:guide>
        <p15:guide id="5" orient="horz" pos="686">
          <p15:clr>
            <a:srgbClr val="FBAE40"/>
          </p15:clr>
        </p15:guide>
        <p15:guide id="6" orient="horz" pos="40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wo Content" preserve="1" userDrawn="1">
  <p:cSld name="2_Two Content">
    <p:spTree>
      <p:nvGrpSpPr>
        <p:cNvPr id="1" name="Shape 17"/>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434F43F-129B-5351-8C99-98244D76C04A}"/>
              </a:ext>
            </a:extLst>
          </p:cNvPr>
          <p:cNvSpPr>
            <a:spLocks noGrp="1"/>
          </p:cNvSpPr>
          <p:nvPr>
            <p:ph idx="1" hasCustomPrompt="1"/>
          </p:nvPr>
        </p:nvSpPr>
        <p:spPr>
          <a:xfrm>
            <a:off x="155575" y="1758968"/>
            <a:ext cx="5940425" cy="4308681"/>
          </a:xfrm>
          <a:prstGeom prst="rect">
            <a:avLst/>
          </a:prstGeom>
        </p:spPr>
        <p:txBody>
          <a:bodyPr/>
          <a:lstStyle>
            <a:lvl1pPr marL="200202" indent="-200202">
              <a:spcBef>
                <a:spcPts val="927"/>
              </a:spcBef>
              <a:buFont typeface="Arial" panose="020B0604020202020204" pitchFamily="34" charset="0"/>
              <a:buChar char="•"/>
              <a:defRPr sz="1853">
                <a:latin typeface="Arial" panose="020B0604020202020204" pitchFamily="34" charset="0"/>
              </a:defRPr>
            </a:lvl1pPr>
            <a:lvl2pPr marL="500505" indent="-200202">
              <a:spcBef>
                <a:spcPts val="927"/>
              </a:spcBef>
              <a:buFont typeface="Arial" panose="020B0604020202020204" pitchFamily="34" charset="0"/>
              <a:buChar char="•"/>
              <a:defRPr sz="1853">
                <a:latin typeface="Arial" panose="020B0604020202020204" pitchFamily="34" charset="0"/>
              </a:defRPr>
            </a:lvl2pPr>
            <a:lvl3pPr marL="834174" indent="-200202">
              <a:spcBef>
                <a:spcPts val="927"/>
              </a:spcBef>
              <a:buFont typeface="Arial" panose="020B0604020202020204" pitchFamily="34" charset="0"/>
              <a:buChar char="•"/>
              <a:defRPr sz="1853">
                <a:latin typeface="Arial" panose="020B0604020202020204" pitchFamily="34" charset="0"/>
              </a:defRPr>
            </a:lvl3pPr>
            <a:lvl4pPr marL="200202" indent="-200202">
              <a:spcBef>
                <a:spcPts val="927"/>
              </a:spcBef>
              <a:buFont typeface="Arial" panose="020B0604020202020204" pitchFamily="34" charset="0"/>
              <a:buChar char="•"/>
              <a:defRPr sz="2225"/>
            </a:lvl4pPr>
            <a:lvl5pPr marL="200202" indent="-200202">
              <a:spcBef>
                <a:spcPts val="927"/>
              </a:spcBef>
              <a:buFont typeface="Arial" panose="020B0604020202020204" pitchFamily="34" charset="0"/>
              <a:buChar char="•"/>
              <a:defRPr sz="2225"/>
            </a:lvl5pPr>
          </a:lstStyle>
          <a:p>
            <a:pPr lvl="0"/>
            <a:r>
              <a:rPr lang="en-US" dirty="0"/>
              <a:t>First level</a:t>
            </a:r>
          </a:p>
          <a:p>
            <a:pPr lvl="1"/>
            <a:r>
              <a:rPr lang="en-US" dirty="0"/>
              <a:t>Second level</a:t>
            </a:r>
          </a:p>
          <a:p>
            <a:pPr lvl="2"/>
            <a:r>
              <a:rPr lang="en-US" dirty="0"/>
              <a:t>Third level</a:t>
            </a:r>
            <a:endParaRPr lang="en-IN" dirty="0"/>
          </a:p>
        </p:txBody>
      </p:sp>
      <p:pic>
        <p:nvPicPr>
          <p:cNvPr id="5" name="Google Shape;18;p9">
            <a:extLst>
              <a:ext uri="{FF2B5EF4-FFF2-40B4-BE49-F238E27FC236}">
                <a16:creationId xmlns:a16="http://schemas.microsoft.com/office/drawing/2014/main" id="{573F5248-8685-6E53-3CDE-2C4F280180A5}"/>
              </a:ext>
            </a:extLst>
          </p:cNvPr>
          <p:cNvPicPr preferRelativeResize="0"/>
          <p:nvPr userDrawn="1"/>
        </p:nvPicPr>
        <p:blipFill rotWithShape="1">
          <a:blip r:embed="rId3">
            <a:alphaModFix/>
          </a:blip>
          <a:srcRect l="13070" t="2102" r="13441" b="24408"/>
          <a:stretch/>
        </p:blipFill>
        <p:spPr>
          <a:xfrm>
            <a:off x="11131300" y="231878"/>
            <a:ext cx="828826" cy="828826"/>
          </a:xfrm>
          <a:prstGeom prst="rect">
            <a:avLst/>
          </a:prstGeom>
          <a:noFill/>
          <a:ln>
            <a:noFill/>
          </a:ln>
        </p:spPr>
      </p:pic>
      <p:sp>
        <p:nvSpPr>
          <p:cNvPr id="2" name="TextBox 1">
            <a:extLst>
              <a:ext uri="{FF2B5EF4-FFF2-40B4-BE49-F238E27FC236}">
                <a16:creationId xmlns:a16="http://schemas.microsoft.com/office/drawing/2014/main" id="{D2CDF964-E7E1-E6F0-5D41-831873328A68}"/>
              </a:ext>
            </a:extLst>
          </p:cNvPr>
          <p:cNvSpPr txBox="1"/>
          <p:nvPr userDrawn="1"/>
        </p:nvSpPr>
        <p:spPr>
          <a:xfrm>
            <a:off x="155575" y="288946"/>
            <a:ext cx="5328000" cy="618952"/>
          </a:xfrm>
          <a:prstGeom prst="rect">
            <a:avLst/>
          </a:prstGeom>
          <a:noFill/>
        </p:spPr>
        <p:txBody>
          <a:bodyPr wrap="square" rtlCol="0">
            <a:spAutoFit/>
          </a:bodyPr>
          <a:lstStyle/>
          <a:p>
            <a:pPr marL="0" marR="0" lvl="0" indent="0" algn="l" defTabSz="847521" rtl="0" eaLnBrk="1" fontAlgn="auto" latinLnBrk="0" hangingPunct="1">
              <a:lnSpc>
                <a:spcPct val="100000"/>
              </a:lnSpc>
              <a:spcBef>
                <a:spcPts val="0"/>
              </a:spcBef>
              <a:spcAft>
                <a:spcPts val="0"/>
              </a:spcAft>
              <a:buClr>
                <a:srgbClr val="000000"/>
              </a:buClr>
              <a:buSzTx/>
              <a:buFont typeface="Arial"/>
              <a:buNone/>
              <a:tabLst/>
              <a:defRPr/>
            </a:pPr>
            <a:r>
              <a:rPr kumimoji="0" lang="en-IN" sz="3336" b="1" i="0" u="none" strike="noStrike" kern="0" cap="none" spc="0" normalizeH="0" baseline="0" noProof="0" dirty="0">
                <a:ln>
                  <a:noFill/>
                </a:ln>
                <a:solidFill>
                  <a:srgbClr val="211D70"/>
                </a:solidFill>
                <a:effectLst/>
                <a:uLnTx/>
                <a:uFillTx/>
                <a:latin typeface="Arial"/>
                <a:cs typeface="Arial"/>
                <a:sym typeface="Arial"/>
              </a:rPr>
              <a:t>Summary</a:t>
            </a:r>
          </a:p>
        </p:txBody>
      </p:sp>
      <p:sp>
        <p:nvSpPr>
          <p:cNvPr id="8" name="TextBox 7">
            <a:extLst>
              <a:ext uri="{FF2B5EF4-FFF2-40B4-BE49-F238E27FC236}">
                <a16:creationId xmlns:a16="http://schemas.microsoft.com/office/drawing/2014/main" id="{CA2BEB98-6F44-3EE9-07D5-D9D87FB887AB}"/>
              </a:ext>
            </a:extLst>
          </p:cNvPr>
          <p:cNvSpPr txBox="1"/>
          <p:nvPr userDrawn="1"/>
        </p:nvSpPr>
        <p:spPr>
          <a:xfrm>
            <a:off x="155575" y="1131677"/>
            <a:ext cx="5328000" cy="414088"/>
          </a:xfrm>
          <a:prstGeom prst="rect">
            <a:avLst/>
          </a:prstGeom>
          <a:noFill/>
        </p:spPr>
        <p:txBody>
          <a:bodyPr wrap="square" rtlCol="0">
            <a:spAutoFit/>
          </a:bodyPr>
          <a:lstStyle/>
          <a:p>
            <a:pPr marL="0" marR="0" lvl="0" indent="0" algn="l" defTabSz="847521" rtl="0" eaLnBrk="1" fontAlgn="auto" latinLnBrk="0" hangingPunct="1">
              <a:lnSpc>
                <a:spcPct val="100000"/>
              </a:lnSpc>
              <a:spcBef>
                <a:spcPts val="0"/>
              </a:spcBef>
              <a:spcAft>
                <a:spcPts val="0"/>
              </a:spcAft>
              <a:buClr>
                <a:srgbClr val="000000"/>
              </a:buClr>
              <a:buSzTx/>
              <a:buFont typeface="Arial"/>
              <a:buNone/>
              <a:tabLst/>
              <a:defRPr/>
            </a:pPr>
            <a:r>
              <a:rPr kumimoji="0" lang="en-US" sz="2039" b="1" i="0" u="none" strike="noStrike" kern="0" cap="none" spc="0" normalizeH="0" baseline="0" noProof="0" dirty="0">
                <a:ln>
                  <a:noFill/>
                </a:ln>
                <a:solidFill>
                  <a:srgbClr val="000000"/>
                </a:solidFill>
                <a:effectLst/>
                <a:uLnTx/>
                <a:uFillTx/>
                <a:latin typeface="Arial"/>
                <a:cs typeface="Arial"/>
                <a:sym typeface="Arial"/>
              </a:rPr>
              <a:t>In this video, you have learned about</a:t>
            </a:r>
            <a:r>
              <a:rPr kumimoji="0" lang="en-US" sz="2039" b="0" i="0" u="none" strike="noStrike" kern="0" cap="none" spc="0" normalizeH="0" baseline="0" noProof="0" dirty="0">
                <a:ln>
                  <a:noFill/>
                </a:ln>
                <a:solidFill>
                  <a:srgbClr val="000000"/>
                </a:solidFill>
                <a:effectLst/>
                <a:uLnTx/>
                <a:uFillTx/>
                <a:latin typeface="Arial"/>
                <a:cs typeface="Arial"/>
                <a:sym typeface="Arial"/>
              </a:rPr>
              <a:t>:</a:t>
            </a:r>
          </a:p>
        </p:txBody>
      </p:sp>
      <p:sp>
        <p:nvSpPr>
          <p:cNvPr id="9" name="Rectangle 8">
            <a:extLst>
              <a:ext uri="{FF2B5EF4-FFF2-40B4-BE49-F238E27FC236}">
                <a16:creationId xmlns:a16="http://schemas.microsoft.com/office/drawing/2014/main" id="{CAA9AD04-F25C-4F7A-B309-45E138E9CFEE}"/>
              </a:ext>
            </a:extLst>
          </p:cNvPr>
          <p:cNvSpPr/>
          <p:nvPr userDrawn="1"/>
        </p:nvSpPr>
        <p:spPr>
          <a:xfrm>
            <a:off x="6799637" y="1104900"/>
            <a:ext cx="5392365" cy="5747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0" marR="0" lvl="0" indent="0" algn="ctr" defTabSz="847521" rtl="0" eaLnBrk="1" fontAlgn="auto" latinLnBrk="0" hangingPunct="1">
              <a:lnSpc>
                <a:spcPct val="100000"/>
              </a:lnSpc>
              <a:spcBef>
                <a:spcPts val="0"/>
              </a:spcBef>
              <a:spcAft>
                <a:spcPts val="0"/>
              </a:spcAft>
              <a:buClr>
                <a:srgbClr val="000000"/>
              </a:buClr>
              <a:buSzTx/>
              <a:buFont typeface="Arial"/>
              <a:buNone/>
              <a:tabLst/>
              <a:defRPr/>
            </a:pPr>
            <a:r>
              <a:rPr kumimoji="0" lang="en-US" sz="1298" b="0" i="0" u="none" strike="noStrike" kern="0" cap="none" spc="0" normalizeH="0" baseline="0" noProof="0" dirty="0">
                <a:ln>
                  <a:noFill/>
                </a:ln>
                <a:solidFill>
                  <a:srgbClr val="FFFFFF"/>
                </a:solidFill>
                <a:effectLst/>
                <a:uLnTx/>
                <a:uFillTx/>
                <a:latin typeface="Arial"/>
                <a:ea typeface="+mn-ea"/>
                <a:cs typeface="+mn-cs"/>
                <a:sym typeface="Arial"/>
              </a:rPr>
              <a:t>Faculty</a:t>
            </a:r>
            <a:endParaRPr kumimoji="0" lang="en-IN" sz="1298" b="0" i="0" u="none" strike="noStrike" kern="0" cap="none" spc="0" normalizeH="0" baseline="0" noProof="0" dirty="0">
              <a:ln>
                <a:noFill/>
              </a:ln>
              <a:solidFill>
                <a:srgbClr val="FFFFFF"/>
              </a:solidFill>
              <a:effectLst/>
              <a:uLnTx/>
              <a:uFillTx/>
              <a:latin typeface="Arial"/>
              <a:ea typeface="+mn-ea"/>
              <a:cs typeface="+mn-cs"/>
              <a:sym typeface="Arial"/>
            </a:endParaRPr>
          </a:p>
        </p:txBody>
      </p:sp>
    </p:spTree>
    <p:custDataLst>
      <p:tags r:id="rId1"/>
    </p:custDataLst>
    <p:extLst>
      <p:ext uri="{BB962C8B-B14F-4D97-AF65-F5344CB8AC3E}">
        <p14:creationId xmlns:p14="http://schemas.microsoft.com/office/powerpoint/2010/main" val="102971297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98">
          <p15:clr>
            <a:srgbClr val="FBAE40"/>
          </p15:clr>
        </p15:guide>
        <p15:guide id="4" pos="7582">
          <p15:clr>
            <a:srgbClr val="FBAE40"/>
          </p15:clr>
        </p15:guide>
        <p15:guide id="5" orient="horz" pos="686">
          <p15:clr>
            <a:srgbClr val="FBAE40"/>
          </p15:clr>
        </p15:guide>
        <p15:guide id="6" orient="horz" pos="40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66"/>
        <p:cNvGrpSpPr/>
        <p:nvPr/>
      </p:nvGrpSpPr>
      <p:grpSpPr>
        <a:xfrm>
          <a:off x="0" y="0"/>
          <a:ext cx="0" cy="0"/>
          <a:chOff x="0" y="0"/>
          <a:chExt cx="0" cy="0"/>
        </a:xfrm>
      </p:grpSpPr>
      <p:sp>
        <p:nvSpPr>
          <p:cNvPr id="67" name="Google Shape;67;p17"/>
          <p:cNvSpPr txBox="1">
            <a:spLocks noGrp="1"/>
          </p:cNvSpPr>
          <p:nvPr>
            <p:ph type="ctrTitle"/>
          </p:nvPr>
        </p:nvSpPr>
        <p:spPr>
          <a:xfrm>
            <a:off x="1774824" y="2369128"/>
            <a:ext cx="8642351" cy="702838"/>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rgbClr val="211D70"/>
              </a:buClr>
              <a:buSzPts val="3600"/>
              <a:buFont typeface="Arial"/>
              <a:buNone/>
              <a:defRPr sz="3600" b="1" i="0" u="none" strike="noStrike" cap="none">
                <a:solidFill>
                  <a:srgbClr val="211D7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8" name="Google Shape;68;p17"/>
          <p:cNvSpPr/>
          <p:nvPr/>
        </p:nvSpPr>
        <p:spPr>
          <a:xfrm>
            <a:off x="5188226" y="4965618"/>
            <a:ext cx="1815548" cy="166607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69" name="Google Shape;69;p17"/>
          <p:cNvGrpSpPr/>
          <p:nvPr/>
        </p:nvGrpSpPr>
        <p:grpSpPr>
          <a:xfrm>
            <a:off x="2" y="5876103"/>
            <a:ext cx="12192000" cy="54001"/>
            <a:chOff x="2" y="5876103"/>
            <a:chExt cx="12192000" cy="54001"/>
          </a:xfrm>
        </p:grpSpPr>
        <p:sp>
          <p:nvSpPr>
            <p:cNvPr id="70" name="Google Shape;70;p17"/>
            <p:cNvSpPr/>
            <p:nvPr/>
          </p:nvSpPr>
          <p:spPr>
            <a:xfrm rot="-5400000">
              <a:off x="1881002" y="3995103"/>
              <a:ext cx="54000" cy="38160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1" name="Google Shape;71;p17"/>
            <p:cNvSpPr/>
            <p:nvPr/>
          </p:nvSpPr>
          <p:spPr>
            <a:xfrm rot="-5400000">
              <a:off x="10133002" y="3871103"/>
              <a:ext cx="54000" cy="4064000"/>
            </a:xfrm>
            <a:prstGeom prst="rect">
              <a:avLst/>
            </a:prstGeom>
            <a:solidFill>
              <a:srgbClr val="ED1C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2" name="Google Shape;72;p17"/>
            <p:cNvSpPr/>
            <p:nvPr/>
          </p:nvSpPr>
          <p:spPr>
            <a:xfrm rot="-5400000">
              <a:off x="6069000" y="3599104"/>
              <a:ext cx="54000" cy="46080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73" name="Google Shape;73;p17"/>
          <p:cNvPicPr preferRelativeResize="0"/>
          <p:nvPr/>
        </p:nvPicPr>
        <p:blipFill rotWithShape="1">
          <a:blip r:embed="rId2">
            <a:alphaModFix/>
          </a:blip>
          <a:srcRect/>
          <a:stretch/>
        </p:blipFill>
        <p:spPr>
          <a:xfrm>
            <a:off x="5369373" y="5054309"/>
            <a:ext cx="1440000" cy="1440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5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a:spLocks noGrp="1"/>
          </p:cNvSpPr>
          <p:nvPr>
            <p:ph type="ctrTitle"/>
          </p:nvPr>
        </p:nvSpPr>
        <p:spPr>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211D70"/>
              </a:buClr>
              <a:buSzPts val="4000"/>
              <a:buFont typeface="Arial"/>
              <a:buNone/>
            </a:pPr>
            <a:r>
              <a:rPr lang="en-IN" dirty="0"/>
              <a:t>Full Stack </a:t>
            </a:r>
            <a:r>
              <a:rPr lang="en-US" dirty="0"/>
              <a:t>Application Development</a:t>
            </a:r>
            <a:endParaRPr dirty="0"/>
          </a:p>
        </p:txBody>
      </p:sp>
      <p:sp>
        <p:nvSpPr>
          <p:cNvPr id="116" name="Google Shape;116;p1"/>
          <p:cNvSpPr txBox="1">
            <a:spLocks noGrp="1"/>
          </p:cNvSpPr>
          <p:nvPr>
            <p:ph type="subTitle" idx="1"/>
          </p:nvPr>
        </p:nvSpPr>
        <p:spPr>
          <a:xfrm>
            <a:off x="2286001" y="2502273"/>
            <a:ext cx="5320696" cy="1309822"/>
          </a:xfrm>
          <a:prstGeom prst="rect">
            <a:avLst/>
          </a:prstGeom>
          <a:noFill/>
          <a:ln>
            <a:noFill/>
          </a:ln>
        </p:spPr>
        <p:txBody>
          <a:bodyPr spcFirstLastPara="1" wrap="square" lIns="91425" tIns="45700" rIns="91425" bIns="45700" anchor="ctr" anchorCtr="0">
            <a:noAutofit/>
          </a:bodyPr>
          <a:lstStyle/>
          <a:p>
            <a:pPr lvl="0"/>
            <a:r>
              <a:rPr lang="en-US" sz="2000" dirty="0"/>
              <a:t>Application Development- Introduction</a:t>
            </a:r>
          </a:p>
          <a:p>
            <a:pPr lvl="0"/>
            <a:r>
              <a:rPr lang="en-US" sz="2200" dirty="0"/>
              <a:t>Web application architectures</a:t>
            </a:r>
          </a:p>
          <a:p>
            <a:pPr lvl="0"/>
            <a:r>
              <a:rPr lang="en-US" sz="2200" dirty="0"/>
              <a:t>Evolution of Web application architectures</a:t>
            </a:r>
          </a:p>
        </p:txBody>
      </p:sp>
      <p:sp>
        <p:nvSpPr>
          <p:cNvPr id="117" name="Google Shape;117;p1"/>
          <p:cNvSpPr txBox="1">
            <a:spLocks noGrp="1"/>
          </p:cNvSpPr>
          <p:nvPr>
            <p:ph type="body" idx="2"/>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IN" sz="1800" dirty="0" err="1"/>
              <a:t>Akshaya</a:t>
            </a:r>
            <a:r>
              <a:rPr lang="en-IN" sz="1800" dirty="0"/>
              <a:t> </a:t>
            </a:r>
            <a:r>
              <a:rPr lang="en-IN" sz="1800" dirty="0" err="1"/>
              <a:t>Ganesan</a:t>
            </a: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N-Tier Web Application</a:t>
            </a:r>
          </a:p>
        </p:txBody>
      </p:sp>
      <p:grpSp>
        <p:nvGrpSpPr>
          <p:cNvPr id="3" name="Group 2">
            <a:extLst>
              <a:ext uri="{FF2B5EF4-FFF2-40B4-BE49-F238E27FC236}">
                <a16:creationId xmlns:a16="http://schemas.microsoft.com/office/drawing/2014/main" id="{9DB89D6E-CD55-4146-B7F3-F670A6F6DADA}"/>
              </a:ext>
            </a:extLst>
          </p:cNvPr>
          <p:cNvGrpSpPr/>
          <p:nvPr/>
        </p:nvGrpSpPr>
        <p:grpSpPr>
          <a:xfrm>
            <a:off x="601379" y="1866379"/>
            <a:ext cx="10997156" cy="3584882"/>
            <a:chOff x="695324" y="2120069"/>
            <a:chExt cx="10218921" cy="3331191"/>
          </a:xfrm>
        </p:grpSpPr>
        <p:sp>
          <p:nvSpPr>
            <p:cNvPr id="5" name="Rounded Rectangle 4"/>
            <p:cNvSpPr/>
            <p:nvPr/>
          </p:nvSpPr>
          <p:spPr>
            <a:xfrm>
              <a:off x="695326" y="2120069"/>
              <a:ext cx="1479838" cy="609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Client(Browser)</a:t>
              </a:r>
            </a:p>
          </p:txBody>
        </p:sp>
        <p:sp>
          <p:nvSpPr>
            <p:cNvPr id="6" name="Rounded Rectangle 5"/>
            <p:cNvSpPr/>
            <p:nvPr/>
          </p:nvSpPr>
          <p:spPr>
            <a:xfrm>
              <a:off x="695324" y="3096383"/>
              <a:ext cx="1479839" cy="609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Client(Browser)</a:t>
              </a:r>
            </a:p>
          </p:txBody>
        </p:sp>
        <p:sp>
          <p:nvSpPr>
            <p:cNvPr id="7" name="Rounded Rectangle 6"/>
            <p:cNvSpPr/>
            <p:nvPr/>
          </p:nvSpPr>
          <p:spPr>
            <a:xfrm>
              <a:off x="695324" y="4064736"/>
              <a:ext cx="1505997" cy="609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Client(Browser)</a:t>
              </a:r>
            </a:p>
          </p:txBody>
        </p:sp>
        <p:sp>
          <p:nvSpPr>
            <p:cNvPr id="8" name="Rounded Rectangle 7"/>
            <p:cNvSpPr/>
            <p:nvPr/>
          </p:nvSpPr>
          <p:spPr>
            <a:xfrm>
              <a:off x="6223532" y="3096383"/>
              <a:ext cx="1275861" cy="609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Web Server</a:t>
              </a:r>
            </a:p>
          </p:txBody>
        </p:sp>
        <p:sp>
          <p:nvSpPr>
            <p:cNvPr id="9" name="Rounded Rectangle 8"/>
            <p:cNvSpPr/>
            <p:nvPr/>
          </p:nvSpPr>
          <p:spPr>
            <a:xfrm>
              <a:off x="7907321" y="3085489"/>
              <a:ext cx="1275861" cy="62049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Application Server</a:t>
              </a:r>
            </a:p>
          </p:txBody>
        </p:sp>
        <p:cxnSp>
          <p:nvCxnSpPr>
            <p:cNvPr id="12" name="Elbow Connector 11"/>
            <p:cNvCxnSpPr>
              <a:stCxn id="5" idx="3"/>
              <a:endCxn id="7" idx="3"/>
            </p:cNvCxnSpPr>
            <p:nvPr/>
          </p:nvCxnSpPr>
          <p:spPr>
            <a:xfrm>
              <a:off x="2175164" y="2424869"/>
              <a:ext cx="26157" cy="1944667"/>
            </a:xfrm>
            <a:prstGeom prst="bentConnector3">
              <a:avLst>
                <a:gd name="adj1" fmla="val 973953"/>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3" name="Cloud 12"/>
            <p:cNvSpPr/>
            <p:nvPr/>
          </p:nvSpPr>
          <p:spPr>
            <a:xfrm>
              <a:off x="3470563" y="2882069"/>
              <a:ext cx="1752600" cy="1028102"/>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Internet</a:t>
              </a:r>
            </a:p>
          </p:txBody>
        </p:sp>
        <p:cxnSp>
          <p:nvCxnSpPr>
            <p:cNvPr id="14" name="Straight Arrow Connector 13"/>
            <p:cNvCxnSpPr>
              <a:stCxn id="6" idx="3"/>
              <a:endCxn id="13" idx="2"/>
            </p:cNvCxnSpPr>
            <p:nvPr/>
          </p:nvCxnSpPr>
          <p:spPr>
            <a:xfrm flipV="1">
              <a:off x="2175163" y="3396120"/>
              <a:ext cx="1300836" cy="506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13" idx="0"/>
              <a:endCxn id="8" idx="1"/>
            </p:cNvCxnSpPr>
            <p:nvPr/>
          </p:nvCxnSpPr>
          <p:spPr>
            <a:xfrm>
              <a:off x="5221703" y="3396120"/>
              <a:ext cx="1001829" cy="506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8" idx="3"/>
              <a:endCxn id="9" idx="1"/>
            </p:cNvCxnSpPr>
            <p:nvPr/>
          </p:nvCxnSpPr>
          <p:spPr>
            <a:xfrm flipV="1">
              <a:off x="7499393" y="3395736"/>
              <a:ext cx="407928" cy="544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9" idx="3"/>
            </p:cNvCxnSpPr>
            <p:nvPr/>
          </p:nvCxnSpPr>
          <p:spPr>
            <a:xfrm>
              <a:off x="9183182" y="3395736"/>
              <a:ext cx="535781" cy="38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9" name="Rectangle: Rounded Corners 18"/>
            <p:cNvSpPr/>
            <p:nvPr/>
          </p:nvSpPr>
          <p:spPr>
            <a:xfrm>
              <a:off x="750096" y="4994060"/>
              <a:ext cx="1402103" cy="4572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Client Tier</a:t>
              </a:r>
            </a:p>
          </p:txBody>
        </p:sp>
        <p:sp>
          <p:nvSpPr>
            <p:cNvPr id="20" name="Rectangle: Rounded Corners 19"/>
            <p:cNvSpPr/>
            <p:nvPr/>
          </p:nvSpPr>
          <p:spPr>
            <a:xfrm>
              <a:off x="3514404" y="4994060"/>
              <a:ext cx="1751140" cy="4572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Internet</a:t>
              </a:r>
            </a:p>
          </p:txBody>
        </p:sp>
        <p:sp>
          <p:nvSpPr>
            <p:cNvPr id="21" name="Rectangle: Rounded Corners 20"/>
            <p:cNvSpPr/>
            <p:nvPr/>
          </p:nvSpPr>
          <p:spPr>
            <a:xfrm>
              <a:off x="6160410" y="4994060"/>
              <a:ext cx="1402103" cy="4572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Server Tier</a:t>
              </a:r>
            </a:p>
          </p:txBody>
        </p:sp>
        <p:sp>
          <p:nvSpPr>
            <p:cNvPr id="22" name="Rectangle: Rounded Corners 21"/>
            <p:cNvSpPr/>
            <p:nvPr/>
          </p:nvSpPr>
          <p:spPr>
            <a:xfrm>
              <a:off x="7844201" y="4994060"/>
              <a:ext cx="1402103" cy="4572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Business Tier</a:t>
              </a:r>
            </a:p>
          </p:txBody>
        </p:sp>
        <p:sp>
          <p:nvSpPr>
            <p:cNvPr id="23" name="Rectangle: Rounded Corners 22"/>
            <p:cNvSpPr/>
            <p:nvPr/>
          </p:nvSpPr>
          <p:spPr>
            <a:xfrm>
              <a:off x="9512142" y="4994060"/>
              <a:ext cx="1402103" cy="4572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Data Tier</a:t>
              </a:r>
            </a:p>
          </p:txBody>
        </p:sp>
        <p:sp>
          <p:nvSpPr>
            <p:cNvPr id="24" name="Can 23"/>
            <p:cNvSpPr/>
            <p:nvPr/>
          </p:nvSpPr>
          <p:spPr>
            <a:xfrm>
              <a:off x="9769451" y="2999283"/>
              <a:ext cx="763155" cy="7936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p>
          </p:txBody>
        </p:sp>
        <p:sp>
          <p:nvSpPr>
            <p:cNvPr id="26" name="Action Button: Document 25">
              <a:hlinkClick r:id="" action="ppaction://noaction" highlightClick="1"/>
            </p:cNvPr>
            <p:cNvSpPr/>
            <p:nvPr/>
          </p:nvSpPr>
          <p:spPr>
            <a:xfrm>
              <a:off x="2876346" y="3942196"/>
              <a:ext cx="1589564" cy="646133"/>
            </a:xfrm>
            <a:prstGeom prst="actionButtonDocumen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latin typeface="Arial" panose="020B0604020202020204" pitchFamily="34" charset="0"/>
                  <a:cs typeface="Arial" panose="020B0604020202020204" pitchFamily="34" charset="0"/>
                </a:rPr>
                <a:t>HTML</a:t>
              </a:r>
            </a:p>
          </p:txBody>
        </p:sp>
        <p:sp>
          <p:nvSpPr>
            <p:cNvPr id="27" name="Action Button: Document 26">
              <a:hlinkClick r:id="" action="ppaction://noaction" highlightClick="1"/>
            </p:cNvPr>
            <p:cNvSpPr/>
            <p:nvPr/>
          </p:nvSpPr>
          <p:spPr>
            <a:xfrm>
              <a:off x="3906523" y="3942196"/>
              <a:ext cx="928254" cy="646133"/>
            </a:xfrm>
            <a:prstGeom prst="actionButtonDocumen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CSS</a:t>
              </a:r>
            </a:p>
          </p:txBody>
        </p:sp>
        <p:sp>
          <p:nvSpPr>
            <p:cNvPr id="28" name="Action Button: Document 27">
              <a:hlinkClick r:id="" action="ppaction://noaction" highlightClick="1"/>
            </p:cNvPr>
            <p:cNvSpPr/>
            <p:nvPr/>
          </p:nvSpPr>
          <p:spPr>
            <a:xfrm>
              <a:off x="4685285" y="3942196"/>
              <a:ext cx="794282" cy="646133"/>
            </a:xfrm>
            <a:prstGeom prst="actionButtonDocumen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JS</a:t>
              </a:r>
            </a:p>
          </p:txBody>
        </p:sp>
      </p:grpSp>
    </p:spTree>
    <p:extLst>
      <p:ext uri="{BB962C8B-B14F-4D97-AF65-F5344CB8AC3E}">
        <p14:creationId xmlns:p14="http://schemas.microsoft.com/office/powerpoint/2010/main" val="437211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a:t>
            </a:r>
          </a:p>
        </p:txBody>
      </p:sp>
      <p:graphicFrame>
        <p:nvGraphicFramePr>
          <p:cNvPr id="4" name="Content Placeholder 3">
            <a:extLst>
              <a:ext uri="{FF2B5EF4-FFF2-40B4-BE49-F238E27FC236}">
                <a16:creationId xmlns:a16="http://schemas.microsoft.com/office/drawing/2014/main" id="{1EC807F0-4950-46AE-9776-F65376485202}"/>
              </a:ext>
            </a:extLst>
          </p:cNvPr>
          <p:cNvGraphicFramePr>
            <a:graphicFrameLocks noGrp="1"/>
          </p:cNvGraphicFramePr>
          <p:nvPr>
            <p:ph idx="1"/>
            <p:extLst>
              <p:ext uri="{D42A27DB-BD31-4B8C-83A1-F6EECF244321}">
                <p14:modId xmlns:p14="http://schemas.microsoft.com/office/powerpoint/2010/main" val="1534827339"/>
              </p:ext>
            </p:extLst>
          </p:nvPr>
        </p:nvGraphicFramePr>
        <p:xfrm>
          <a:off x="302169" y="1089030"/>
          <a:ext cx="5729113" cy="2411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7468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Connector 30"/>
          <p:cNvCxnSpPr>
            <a:stCxn id="30" idx="2"/>
            <a:endCxn id="25" idx="3"/>
          </p:cNvCxnSpPr>
          <p:nvPr/>
        </p:nvCxnSpPr>
        <p:spPr>
          <a:xfrm flipH="1" flipV="1">
            <a:off x="9675936" y="4357404"/>
            <a:ext cx="210397" cy="1"/>
          </a:xfrm>
          <a:prstGeom prst="line">
            <a:avLst/>
          </a:prstGeom>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a:t>Service Based Web Application</a:t>
            </a:r>
          </a:p>
        </p:txBody>
      </p:sp>
      <p:sp>
        <p:nvSpPr>
          <p:cNvPr id="25" name="Rounded Rectangle 24"/>
          <p:cNvSpPr/>
          <p:nvPr/>
        </p:nvSpPr>
        <p:spPr>
          <a:xfrm>
            <a:off x="8400075" y="4047157"/>
            <a:ext cx="1275861" cy="620494"/>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IN" sz="1200" dirty="0">
                <a:latin typeface="Arial" panose="020B0604020202020204" pitchFamily="34" charset="0"/>
                <a:cs typeface="Arial" panose="020B0604020202020204" pitchFamily="34" charset="0"/>
              </a:rPr>
              <a:t>REST API</a:t>
            </a:r>
          </a:p>
        </p:txBody>
      </p:sp>
      <p:sp>
        <p:nvSpPr>
          <p:cNvPr id="29" name="Rounded Rectangle 28"/>
          <p:cNvSpPr/>
          <p:nvPr/>
        </p:nvSpPr>
        <p:spPr>
          <a:xfrm>
            <a:off x="9536145" y="1560100"/>
            <a:ext cx="1275861" cy="620494"/>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IN" sz="1200" dirty="0">
                <a:latin typeface="Arial" panose="020B0604020202020204" pitchFamily="34" charset="0"/>
                <a:cs typeface="Arial" panose="020B0604020202020204" pitchFamily="34" charset="0"/>
              </a:rPr>
              <a:t>Third Party APIs</a:t>
            </a:r>
          </a:p>
        </p:txBody>
      </p:sp>
      <p:cxnSp>
        <p:nvCxnSpPr>
          <p:cNvPr id="11" name="Straight Connector 10"/>
          <p:cNvCxnSpPr>
            <a:cxnSpLocks/>
            <a:stCxn id="38" idx="2"/>
            <a:endCxn id="25" idx="0"/>
          </p:cNvCxnSpPr>
          <p:nvPr/>
        </p:nvCxnSpPr>
        <p:spPr>
          <a:xfrm>
            <a:off x="9029986" y="3660759"/>
            <a:ext cx="8020" cy="386398"/>
          </a:xfrm>
          <a:prstGeom prst="line">
            <a:avLst/>
          </a:prstGeom>
        </p:spPr>
        <p:style>
          <a:lnRef idx="1">
            <a:schemeClr val="dk1"/>
          </a:lnRef>
          <a:fillRef idx="0">
            <a:schemeClr val="dk1"/>
          </a:fillRef>
          <a:effectRef idx="0">
            <a:schemeClr val="dk1"/>
          </a:effectRef>
          <a:fontRef idx="minor">
            <a:schemeClr val="tx1"/>
          </a:fontRef>
        </p:style>
      </p:cxnSp>
      <p:sp>
        <p:nvSpPr>
          <p:cNvPr id="30" name="Can 29"/>
          <p:cNvSpPr/>
          <p:nvPr/>
        </p:nvSpPr>
        <p:spPr>
          <a:xfrm>
            <a:off x="9886333" y="4154716"/>
            <a:ext cx="502629" cy="405377"/>
          </a:xfrm>
          <a:prstGeom prst="can">
            <a:avLst>
              <a:gd name="adj" fmla="val 195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p>
        </p:txBody>
      </p:sp>
      <p:cxnSp>
        <p:nvCxnSpPr>
          <p:cNvPr id="35" name="Straight Arrow Connector 34"/>
          <p:cNvCxnSpPr>
            <a:cxnSpLocks/>
            <a:stCxn id="38" idx="0"/>
            <a:endCxn id="29" idx="1"/>
          </p:cNvCxnSpPr>
          <p:nvPr/>
        </p:nvCxnSpPr>
        <p:spPr>
          <a:xfrm flipV="1">
            <a:off x="9029986" y="1870347"/>
            <a:ext cx="506159" cy="11226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2" name="Group 31">
            <a:extLst>
              <a:ext uri="{FF2B5EF4-FFF2-40B4-BE49-F238E27FC236}">
                <a16:creationId xmlns:a16="http://schemas.microsoft.com/office/drawing/2014/main" id="{5EB71171-C1DB-460F-BEE1-0ED22167484F}"/>
              </a:ext>
            </a:extLst>
          </p:cNvPr>
          <p:cNvGrpSpPr/>
          <p:nvPr/>
        </p:nvGrpSpPr>
        <p:grpSpPr>
          <a:xfrm>
            <a:off x="582237" y="1954068"/>
            <a:ext cx="10997156" cy="3584882"/>
            <a:chOff x="695324" y="2120069"/>
            <a:chExt cx="10218921" cy="3331191"/>
          </a:xfrm>
        </p:grpSpPr>
        <p:sp>
          <p:nvSpPr>
            <p:cNvPr id="33" name="Rounded Rectangle 4">
              <a:extLst>
                <a:ext uri="{FF2B5EF4-FFF2-40B4-BE49-F238E27FC236}">
                  <a16:creationId xmlns:a16="http://schemas.microsoft.com/office/drawing/2014/main" id="{982AB68A-F0CB-497C-ABF6-50DC4759DAF9}"/>
                </a:ext>
              </a:extLst>
            </p:cNvPr>
            <p:cNvSpPr/>
            <p:nvPr/>
          </p:nvSpPr>
          <p:spPr>
            <a:xfrm>
              <a:off x="695326" y="2120069"/>
              <a:ext cx="1479838" cy="609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Client(Browser)</a:t>
              </a:r>
            </a:p>
          </p:txBody>
        </p:sp>
        <p:sp>
          <p:nvSpPr>
            <p:cNvPr id="34" name="Rounded Rectangle 5">
              <a:extLst>
                <a:ext uri="{FF2B5EF4-FFF2-40B4-BE49-F238E27FC236}">
                  <a16:creationId xmlns:a16="http://schemas.microsoft.com/office/drawing/2014/main" id="{B04C936F-E05B-43AA-A940-A1717AC7E8F8}"/>
                </a:ext>
              </a:extLst>
            </p:cNvPr>
            <p:cNvSpPr/>
            <p:nvPr/>
          </p:nvSpPr>
          <p:spPr>
            <a:xfrm>
              <a:off x="695324" y="3096383"/>
              <a:ext cx="1479839" cy="609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Client(Browser)</a:t>
              </a:r>
            </a:p>
          </p:txBody>
        </p:sp>
        <p:sp>
          <p:nvSpPr>
            <p:cNvPr id="36" name="Rounded Rectangle 6">
              <a:extLst>
                <a:ext uri="{FF2B5EF4-FFF2-40B4-BE49-F238E27FC236}">
                  <a16:creationId xmlns:a16="http://schemas.microsoft.com/office/drawing/2014/main" id="{38505DD6-BFC4-4141-BAEA-19E23249CB21}"/>
                </a:ext>
              </a:extLst>
            </p:cNvPr>
            <p:cNvSpPr/>
            <p:nvPr/>
          </p:nvSpPr>
          <p:spPr>
            <a:xfrm>
              <a:off x="695324" y="4064736"/>
              <a:ext cx="1505997" cy="609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Client(Browser)</a:t>
              </a:r>
            </a:p>
          </p:txBody>
        </p:sp>
        <p:sp>
          <p:nvSpPr>
            <p:cNvPr id="37" name="Rounded Rectangle 7">
              <a:extLst>
                <a:ext uri="{FF2B5EF4-FFF2-40B4-BE49-F238E27FC236}">
                  <a16:creationId xmlns:a16="http://schemas.microsoft.com/office/drawing/2014/main" id="{D79739BF-88C7-43E4-876D-9B5A98A0BE88}"/>
                </a:ext>
              </a:extLst>
            </p:cNvPr>
            <p:cNvSpPr/>
            <p:nvPr/>
          </p:nvSpPr>
          <p:spPr>
            <a:xfrm>
              <a:off x="6223532" y="3096383"/>
              <a:ext cx="1275861" cy="609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Web Server</a:t>
              </a:r>
            </a:p>
          </p:txBody>
        </p:sp>
        <p:sp>
          <p:nvSpPr>
            <p:cNvPr id="38" name="Rounded Rectangle 8">
              <a:extLst>
                <a:ext uri="{FF2B5EF4-FFF2-40B4-BE49-F238E27FC236}">
                  <a16:creationId xmlns:a16="http://schemas.microsoft.com/office/drawing/2014/main" id="{B85D8C30-D576-400F-AA0D-62EE597F69C4}"/>
                </a:ext>
              </a:extLst>
            </p:cNvPr>
            <p:cNvSpPr/>
            <p:nvPr/>
          </p:nvSpPr>
          <p:spPr>
            <a:xfrm>
              <a:off x="7907321" y="3085489"/>
              <a:ext cx="1275861" cy="62049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Application Server</a:t>
              </a:r>
            </a:p>
          </p:txBody>
        </p:sp>
        <p:cxnSp>
          <p:nvCxnSpPr>
            <p:cNvPr id="39" name="Elbow Connector 11">
              <a:extLst>
                <a:ext uri="{FF2B5EF4-FFF2-40B4-BE49-F238E27FC236}">
                  <a16:creationId xmlns:a16="http://schemas.microsoft.com/office/drawing/2014/main" id="{1D4D5551-E3DC-46F2-B443-C9F4F9872670}"/>
                </a:ext>
              </a:extLst>
            </p:cNvPr>
            <p:cNvCxnSpPr>
              <a:stCxn id="33" idx="3"/>
              <a:endCxn id="36" idx="3"/>
            </p:cNvCxnSpPr>
            <p:nvPr/>
          </p:nvCxnSpPr>
          <p:spPr>
            <a:xfrm>
              <a:off x="2175164" y="2424869"/>
              <a:ext cx="26157" cy="1944667"/>
            </a:xfrm>
            <a:prstGeom prst="bentConnector3">
              <a:avLst>
                <a:gd name="adj1" fmla="val 973953"/>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0" name="Cloud 39">
              <a:extLst>
                <a:ext uri="{FF2B5EF4-FFF2-40B4-BE49-F238E27FC236}">
                  <a16:creationId xmlns:a16="http://schemas.microsoft.com/office/drawing/2014/main" id="{24174BB6-08ED-4B33-8D66-1DF558628646}"/>
                </a:ext>
              </a:extLst>
            </p:cNvPr>
            <p:cNvSpPr/>
            <p:nvPr/>
          </p:nvSpPr>
          <p:spPr>
            <a:xfrm>
              <a:off x="3470563" y="2882069"/>
              <a:ext cx="1752600" cy="1028102"/>
            </a:xfrm>
            <a:prstGeom prst="clou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Internet</a:t>
              </a:r>
            </a:p>
          </p:txBody>
        </p:sp>
        <p:cxnSp>
          <p:nvCxnSpPr>
            <p:cNvPr id="41" name="Straight Arrow Connector 40">
              <a:extLst>
                <a:ext uri="{FF2B5EF4-FFF2-40B4-BE49-F238E27FC236}">
                  <a16:creationId xmlns:a16="http://schemas.microsoft.com/office/drawing/2014/main" id="{A084D350-2878-4471-AEE6-88A7B3E41A78}"/>
                </a:ext>
              </a:extLst>
            </p:cNvPr>
            <p:cNvCxnSpPr>
              <a:stCxn id="34" idx="3"/>
              <a:endCxn id="40" idx="2"/>
            </p:cNvCxnSpPr>
            <p:nvPr/>
          </p:nvCxnSpPr>
          <p:spPr>
            <a:xfrm flipV="1">
              <a:off x="2175163" y="3396120"/>
              <a:ext cx="1300836" cy="506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7A42CC88-E0BC-449A-BD1A-1B904E963F3B}"/>
                </a:ext>
              </a:extLst>
            </p:cNvPr>
            <p:cNvCxnSpPr>
              <a:stCxn id="40" idx="0"/>
              <a:endCxn id="37" idx="1"/>
            </p:cNvCxnSpPr>
            <p:nvPr/>
          </p:nvCxnSpPr>
          <p:spPr>
            <a:xfrm>
              <a:off x="5221703" y="3396120"/>
              <a:ext cx="1001829" cy="506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1912BE05-A72C-41FF-B82C-04F26F815B78}"/>
                </a:ext>
              </a:extLst>
            </p:cNvPr>
            <p:cNvCxnSpPr>
              <a:stCxn id="37" idx="3"/>
              <a:endCxn id="38" idx="1"/>
            </p:cNvCxnSpPr>
            <p:nvPr/>
          </p:nvCxnSpPr>
          <p:spPr>
            <a:xfrm flipV="1">
              <a:off x="7499393" y="3395736"/>
              <a:ext cx="407928" cy="544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0FC74B8D-1BE3-4864-ACB8-5FF3CBD92D9B}"/>
                </a:ext>
              </a:extLst>
            </p:cNvPr>
            <p:cNvCxnSpPr>
              <a:stCxn id="38" idx="3"/>
            </p:cNvCxnSpPr>
            <p:nvPr/>
          </p:nvCxnSpPr>
          <p:spPr>
            <a:xfrm>
              <a:off x="9183182" y="3395736"/>
              <a:ext cx="535781" cy="38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5" name="Rectangle 44">
              <a:extLst>
                <a:ext uri="{FF2B5EF4-FFF2-40B4-BE49-F238E27FC236}">
                  <a16:creationId xmlns:a16="http://schemas.microsoft.com/office/drawing/2014/main" id="{7869DD5D-ADB4-494C-A4BF-BA78CFBBEBBA}"/>
                </a:ext>
              </a:extLst>
            </p:cNvPr>
            <p:cNvSpPr/>
            <p:nvPr/>
          </p:nvSpPr>
          <p:spPr>
            <a:xfrm>
              <a:off x="750096" y="4994060"/>
              <a:ext cx="1402103" cy="4572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Client Tier</a:t>
              </a:r>
            </a:p>
          </p:txBody>
        </p:sp>
        <p:sp>
          <p:nvSpPr>
            <p:cNvPr id="46" name="Rectangle 45">
              <a:extLst>
                <a:ext uri="{FF2B5EF4-FFF2-40B4-BE49-F238E27FC236}">
                  <a16:creationId xmlns:a16="http://schemas.microsoft.com/office/drawing/2014/main" id="{C9B7AE1C-4C73-444C-AC56-00ABD6B07400}"/>
                </a:ext>
              </a:extLst>
            </p:cNvPr>
            <p:cNvSpPr/>
            <p:nvPr/>
          </p:nvSpPr>
          <p:spPr>
            <a:xfrm>
              <a:off x="3514404" y="4994060"/>
              <a:ext cx="1751140" cy="4572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Internet</a:t>
              </a:r>
            </a:p>
          </p:txBody>
        </p:sp>
        <p:sp>
          <p:nvSpPr>
            <p:cNvPr id="47" name="Rectangle 46">
              <a:extLst>
                <a:ext uri="{FF2B5EF4-FFF2-40B4-BE49-F238E27FC236}">
                  <a16:creationId xmlns:a16="http://schemas.microsoft.com/office/drawing/2014/main" id="{0AC5C209-FFB0-47F8-8948-5B6FA18AD587}"/>
                </a:ext>
              </a:extLst>
            </p:cNvPr>
            <p:cNvSpPr/>
            <p:nvPr/>
          </p:nvSpPr>
          <p:spPr>
            <a:xfrm>
              <a:off x="6160410" y="4994060"/>
              <a:ext cx="1402103" cy="4572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Server Tier</a:t>
              </a:r>
            </a:p>
          </p:txBody>
        </p:sp>
        <p:sp>
          <p:nvSpPr>
            <p:cNvPr id="48" name="Rectangle 47">
              <a:extLst>
                <a:ext uri="{FF2B5EF4-FFF2-40B4-BE49-F238E27FC236}">
                  <a16:creationId xmlns:a16="http://schemas.microsoft.com/office/drawing/2014/main" id="{52ED3CC8-0EBA-4D76-BC14-EFEFEF430889}"/>
                </a:ext>
              </a:extLst>
            </p:cNvPr>
            <p:cNvSpPr/>
            <p:nvPr/>
          </p:nvSpPr>
          <p:spPr>
            <a:xfrm>
              <a:off x="7844201" y="4994060"/>
              <a:ext cx="1402103" cy="4572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Business Tier</a:t>
              </a:r>
            </a:p>
          </p:txBody>
        </p:sp>
        <p:sp>
          <p:nvSpPr>
            <p:cNvPr id="49" name="Rectangle 48">
              <a:extLst>
                <a:ext uri="{FF2B5EF4-FFF2-40B4-BE49-F238E27FC236}">
                  <a16:creationId xmlns:a16="http://schemas.microsoft.com/office/drawing/2014/main" id="{187DB56B-EA7D-49A9-9D6C-1100530601BA}"/>
                </a:ext>
              </a:extLst>
            </p:cNvPr>
            <p:cNvSpPr/>
            <p:nvPr/>
          </p:nvSpPr>
          <p:spPr>
            <a:xfrm>
              <a:off x="9512142" y="4994060"/>
              <a:ext cx="1402103" cy="4572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Data Tier</a:t>
              </a:r>
            </a:p>
          </p:txBody>
        </p:sp>
        <p:sp>
          <p:nvSpPr>
            <p:cNvPr id="50" name="Can 23">
              <a:extLst>
                <a:ext uri="{FF2B5EF4-FFF2-40B4-BE49-F238E27FC236}">
                  <a16:creationId xmlns:a16="http://schemas.microsoft.com/office/drawing/2014/main" id="{1829656A-B687-489B-9C07-C179AD756859}"/>
                </a:ext>
              </a:extLst>
            </p:cNvPr>
            <p:cNvSpPr/>
            <p:nvPr/>
          </p:nvSpPr>
          <p:spPr>
            <a:xfrm>
              <a:off x="9769451" y="2999283"/>
              <a:ext cx="763155" cy="7936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p>
          </p:txBody>
        </p:sp>
        <p:sp>
          <p:nvSpPr>
            <p:cNvPr id="51" name="Action Button: Document 50">
              <a:hlinkClick r:id="" action="ppaction://noaction" highlightClick="1"/>
              <a:extLst>
                <a:ext uri="{FF2B5EF4-FFF2-40B4-BE49-F238E27FC236}">
                  <a16:creationId xmlns:a16="http://schemas.microsoft.com/office/drawing/2014/main" id="{B3990634-A3CD-48ED-8A6A-E38D86DFDBF4}"/>
                </a:ext>
              </a:extLst>
            </p:cNvPr>
            <p:cNvSpPr/>
            <p:nvPr/>
          </p:nvSpPr>
          <p:spPr>
            <a:xfrm>
              <a:off x="2876346" y="3942196"/>
              <a:ext cx="1589564" cy="646133"/>
            </a:xfrm>
            <a:prstGeom prst="actionButtonDocumen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latin typeface="Arial" panose="020B0604020202020204" pitchFamily="34" charset="0"/>
                  <a:cs typeface="Arial" panose="020B0604020202020204" pitchFamily="34" charset="0"/>
                </a:rPr>
                <a:t>HTML</a:t>
              </a:r>
            </a:p>
          </p:txBody>
        </p:sp>
        <p:sp>
          <p:nvSpPr>
            <p:cNvPr id="52" name="Action Button: Document 51">
              <a:hlinkClick r:id="" action="ppaction://noaction" highlightClick="1"/>
              <a:extLst>
                <a:ext uri="{FF2B5EF4-FFF2-40B4-BE49-F238E27FC236}">
                  <a16:creationId xmlns:a16="http://schemas.microsoft.com/office/drawing/2014/main" id="{44B9BF54-B645-4BD0-B922-03DA8F9535DE}"/>
                </a:ext>
              </a:extLst>
            </p:cNvPr>
            <p:cNvSpPr/>
            <p:nvPr/>
          </p:nvSpPr>
          <p:spPr>
            <a:xfrm>
              <a:off x="3906523" y="3942196"/>
              <a:ext cx="928254" cy="646133"/>
            </a:xfrm>
            <a:prstGeom prst="actionButtonDocumen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CSS</a:t>
              </a:r>
            </a:p>
          </p:txBody>
        </p:sp>
        <p:sp>
          <p:nvSpPr>
            <p:cNvPr id="53" name="Action Button: Document 52">
              <a:hlinkClick r:id="" action="ppaction://noaction" highlightClick="1"/>
              <a:extLst>
                <a:ext uri="{FF2B5EF4-FFF2-40B4-BE49-F238E27FC236}">
                  <a16:creationId xmlns:a16="http://schemas.microsoft.com/office/drawing/2014/main" id="{19CBD084-A49D-4463-A9E7-2E1D9D96285E}"/>
                </a:ext>
              </a:extLst>
            </p:cNvPr>
            <p:cNvSpPr/>
            <p:nvPr/>
          </p:nvSpPr>
          <p:spPr>
            <a:xfrm>
              <a:off x="4685285" y="3942196"/>
              <a:ext cx="794282" cy="646133"/>
            </a:xfrm>
            <a:prstGeom prst="actionButtonDocumen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JS</a:t>
              </a:r>
            </a:p>
          </p:txBody>
        </p:sp>
      </p:gr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AE14746D-08D3-411C-A79A-3F7DFCD02A73}"/>
                  </a:ext>
                </a:extLst>
              </p14:cNvPr>
              <p14:cNvContentPartPr/>
              <p14:nvPr/>
            </p14:nvContentPartPr>
            <p14:xfrm>
              <a:off x="8535960" y="1632600"/>
              <a:ext cx="2050920" cy="3131640"/>
            </p14:xfrm>
          </p:contentPart>
        </mc:Choice>
        <mc:Fallback>
          <p:pic>
            <p:nvPicPr>
              <p:cNvPr id="3" name="Ink 2">
                <a:extLst>
                  <a:ext uri="{FF2B5EF4-FFF2-40B4-BE49-F238E27FC236}">
                    <a16:creationId xmlns:a16="http://schemas.microsoft.com/office/drawing/2014/main" id="{AE14746D-08D3-411C-A79A-3F7DFCD02A73}"/>
                  </a:ext>
                </a:extLst>
              </p:cNvPr>
              <p:cNvPicPr/>
              <p:nvPr/>
            </p:nvPicPr>
            <p:blipFill>
              <a:blip r:embed="rId3"/>
              <a:stretch>
                <a:fillRect/>
              </a:stretch>
            </p:blipFill>
            <p:spPr>
              <a:xfrm>
                <a:off x="8526600" y="1623240"/>
                <a:ext cx="2069640" cy="3150360"/>
              </a:xfrm>
              <a:prstGeom prst="rect">
                <a:avLst/>
              </a:prstGeom>
            </p:spPr>
          </p:pic>
        </mc:Fallback>
      </mc:AlternateContent>
    </p:spTree>
    <p:extLst>
      <p:ext uri="{BB962C8B-B14F-4D97-AF65-F5344CB8AC3E}">
        <p14:creationId xmlns:p14="http://schemas.microsoft.com/office/powerpoint/2010/main" val="629583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p7"/>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98350" indent="-285750">
              <a:spcBef>
                <a:spcPts val="0"/>
              </a:spcBef>
            </a:pPr>
            <a:r>
              <a:rPr lang="en-IN" sz="1800" dirty="0"/>
              <a:t>Evolution of Web Applications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0"/>
          <p:cNvSpPr txBox="1">
            <a:spLocks noGrp="1"/>
          </p:cNvSpPr>
          <p:nvPr>
            <p:ph type="ctrTitle"/>
          </p:nvPr>
        </p:nvSpPr>
        <p:spPr>
          <a:xfrm>
            <a:off x="1774824" y="2369128"/>
            <a:ext cx="8642351" cy="70283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211D70"/>
              </a:buClr>
              <a:buSzPts val="3600"/>
              <a:buFont typeface="Arial"/>
              <a:buNone/>
            </a:pPr>
            <a:r>
              <a:rPr lang="en-I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r>
              <a:rPr lang="en-US" sz="1800" dirty="0"/>
              <a:t>Evolution of Web application architectures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Layered Pattern</a:t>
            </a:r>
          </a:p>
        </p:txBody>
      </p:sp>
      <p:graphicFrame>
        <p:nvGraphicFramePr>
          <p:cNvPr id="7" name="Content Placeholder 6">
            <a:extLst>
              <a:ext uri="{FF2B5EF4-FFF2-40B4-BE49-F238E27FC236}">
                <a16:creationId xmlns:a16="http://schemas.microsoft.com/office/drawing/2014/main" id="{D637CC58-3A21-4142-BF3C-32258B13133A}"/>
              </a:ext>
            </a:extLst>
          </p:cNvPr>
          <p:cNvGraphicFramePr>
            <a:graphicFrameLocks noGrp="1"/>
          </p:cNvGraphicFramePr>
          <p:nvPr>
            <p:ph idx="1"/>
            <p:extLst>
              <p:ext uri="{D42A27DB-BD31-4B8C-83A1-F6EECF244321}">
                <p14:modId xmlns:p14="http://schemas.microsoft.com/office/powerpoint/2010/main" val="61849647"/>
              </p:ext>
            </p:extLst>
          </p:nvPr>
        </p:nvGraphicFramePr>
        <p:xfrm>
          <a:off x="277118" y="1139133"/>
          <a:ext cx="5716586" cy="50800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3864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a:t>
            </a:r>
          </a:p>
        </p:txBody>
      </p:sp>
      <p:sp>
        <p:nvSpPr>
          <p:cNvPr id="3" name="Text Placeholder 2"/>
          <p:cNvSpPr>
            <a:spLocks noGrp="1"/>
          </p:cNvSpPr>
          <p:nvPr>
            <p:ph idx="1"/>
          </p:nvPr>
        </p:nvSpPr>
        <p:spPr/>
        <p:txBody>
          <a:bodyPr/>
          <a:lstStyle/>
          <a:p>
            <a:r>
              <a:rPr lang="en-US" sz="1800" b="1" dirty="0">
                <a:solidFill>
                  <a:srgbClr val="C00000"/>
                </a:solidFill>
              </a:rPr>
              <a:t>Web application </a:t>
            </a:r>
            <a:r>
              <a:rPr lang="en-US" sz="1800" dirty="0"/>
              <a:t>follows the Layered Architecture.</a:t>
            </a:r>
          </a:p>
          <a:p>
            <a:r>
              <a:rPr lang="en-IN" sz="1800" dirty="0"/>
              <a:t>Two-layer systems</a:t>
            </a:r>
          </a:p>
          <a:p>
            <a:pPr lvl="1"/>
            <a:r>
              <a:rPr lang="en-IN" sz="1800" dirty="0"/>
              <a:t>Typical client-server system</a:t>
            </a:r>
          </a:p>
          <a:p>
            <a:pPr lvl="1"/>
            <a:r>
              <a:rPr lang="en-IN" sz="1800" dirty="0"/>
              <a:t>The client held the user interface and other application code, and the server was usually a relational database. </a:t>
            </a:r>
          </a:p>
          <a:p>
            <a:pPr lvl="1"/>
            <a:r>
              <a:rPr lang="en-IN" sz="1800" dirty="0"/>
              <a:t>Embed the logic directly into the UI screens</a:t>
            </a:r>
          </a:p>
          <a:p>
            <a:pPr lvl="1"/>
            <a:r>
              <a:rPr lang="en-IN" sz="1800" b="1" dirty="0">
                <a:solidFill>
                  <a:srgbClr val="C00000"/>
                </a:solidFill>
              </a:rPr>
              <a:t>Alternative</a:t>
            </a:r>
            <a:r>
              <a:rPr lang="en-IN" sz="1800" dirty="0"/>
              <a:t>: put the domain logic in the database as stored procedures.</a:t>
            </a:r>
          </a:p>
        </p:txBody>
      </p:sp>
    </p:spTree>
    <p:extLst>
      <p:ext uri="{BB962C8B-B14F-4D97-AF65-F5344CB8AC3E}">
        <p14:creationId xmlns:p14="http://schemas.microsoft.com/office/powerpoint/2010/main" val="3928635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3-Tier Architecture</a:t>
            </a:r>
            <a:endParaRPr lang="en-IN" cap="all" dirty="0"/>
          </a:p>
        </p:txBody>
      </p:sp>
      <p:sp>
        <p:nvSpPr>
          <p:cNvPr id="3" name="Text Placeholder 2"/>
          <p:cNvSpPr>
            <a:spLocks noGrp="1"/>
          </p:cNvSpPr>
          <p:nvPr>
            <p:ph idx="1"/>
          </p:nvPr>
        </p:nvSpPr>
        <p:spPr/>
        <p:txBody>
          <a:bodyPr/>
          <a:lstStyle/>
          <a:p>
            <a:r>
              <a:rPr lang="en-IN" sz="1800" dirty="0"/>
              <a:t>A typical Web Application:</a:t>
            </a:r>
          </a:p>
        </p:txBody>
      </p:sp>
      <p:grpSp>
        <p:nvGrpSpPr>
          <p:cNvPr id="4" name="Group 3">
            <a:extLst>
              <a:ext uri="{FF2B5EF4-FFF2-40B4-BE49-F238E27FC236}">
                <a16:creationId xmlns:a16="http://schemas.microsoft.com/office/drawing/2014/main" id="{1EDAD20A-BDC6-4CA1-858C-BA7EB0BAD788}"/>
              </a:ext>
            </a:extLst>
          </p:cNvPr>
          <p:cNvGrpSpPr/>
          <p:nvPr/>
        </p:nvGrpSpPr>
        <p:grpSpPr>
          <a:xfrm>
            <a:off x="1813937" y="1800915"/>
            <a:ext cx="2695433" cy="2557456"/>
            <a:chOff x="1807674" y="1876071"/>
            <a:chExt cx="2695433" cy="2557456"/>
          </a:xfrm>
        </p:grpSpPr>
        <p:sp>
          <p:nvSpPr>
            <p:cNvPr id="12" name="Rectangle: Rounded Corners 11"/>
            <p:cNvSpPr/>
            <p:nvPr/>
          </p:nvSpPr>
          <p:spPr>
            <a:xfrm>
              <a:off x="1807674" y="1876071"/>
              <a:ext cx="2667000" cy="685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800" dirty="0"/>
                <a:t>Presentation (UI)</a:t>
              </a:r>
            </a:p>
          </p:txBody>
        </p:sp>
        <p:sp>
          <p:nvSpPr>
            <p:cNvPr id="13" name="Rectangle: Rounded Corners 12"/>
            <p:cNvSpPr/>
            <p:nvPr/>
          </p:nvSpPr>
          <p:spPr>
            <a:xfrm>
              <a:off x="1836107" y="2811899"/>
              <a:ext cx="2667000" cy="685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800" dirty="0"/>
                <a:t>Business Logic</a:t>
              </a:r>
            </a:p>
          </p:txBody>
        </p:sp>
        <p:sp>
          <p:nvSpPr>
            <p:cNvPr id="14" name="Rectangle: Rounded Corners 13"/>
            <p:cNvSpPr/>
            <p:nvPr/>
          </p:nvSpPr>
          <p:spPr>
            <a:xfrm>
              <a:off x="1836107" y="3747727"/>
              <a:ext cx="2667000" cy="685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800" dirty="0"/>
                <a:t>Data Access</a:t>
              </a:r>
            </a:p>
          </p:txBody>
        </p:sp>
        <p:cxnSp>
          <p:nvCxnSpPr>
            <p:cNvPr id="15" name="Straight Arrow Connector 14"/>
            <p:cNvCxnSpPr/>
            <p:nvPr/>
          </p:nvCxnSpPr>
          <p:spPr>
            <a:xfrm>
              <a:off x="3141174" y="2561871"/>
              <a:ext cx="0" cy="2500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3141174" y="3497699"/>
              <a:ext cx="0" cy="2500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910521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Web Application</a:t>
            </a:r>
          </a:p>
        </p:txBody>
      </p:sp>
      <p:sp>
        <p:nvSpPr>
          <p:cNvPr id="3" name="Text Placeholder 2"/>
          <p:cNvSpPr>
            <a:spLocks noGrp="1"/>
          </p:cNvSpPr>
          <p:nvPr>
            <p:ph idx="1"/>
          </p:nvPr>
        </p:nvSpPr>
        <p:spPr/>
        <p:txBody>
          <a:bodyPr/>
          <a:lstStyle/>
          <a:p>
            <a:pPr marL="0" indent="0">
              <a:buNone/>
            </a:pPr>
            <a:r>
              <a:rPr lang="en-US" sz="2000" b="1" dirty="0">
                <a:solidFill>
                  <a:srgbClr val="002060"/>
                </a:solidFill>
              </a:rPr>
              <a:t>Three Tier</a:t>
            </a:r>
          </a:p>
        </p:txBody>
      </p:sp>
      <p:grpSp>
        <p:nvGrpSpPr>
          <p:cNvPr id="24" name="Group 23">
            <a:extLst>
              <a:ext uri="{FF2B5EF4-FFF2-40B4-BE49-F238E27FC236}">
                <a16:creationId xmlns:a16="http://schemas.microsoft.com/office/drawing/2014/main" id="{51DA3C4F-8280-4D03-A11E-95C831FAFE48}"/>
              </a:ext>
            </a:extLst>
          </p:cNvPr>
          <p:cNvGrpSpPr/>
          <p:nvPr/>
        </p:nvGrpSpPr>
        <p:grpSpPr>
          <a:xfrm>
            <a:off x="547988" y="1834932"/>
            <a:ext cx="10967077" cy="3769494"/>
            <a:chOff x="921704" y="2041743"/>
            <a:chExt cx="9919747" cy="3409517"/>
          </a:xfrm>
        </p:grpSpPr>
        <p:sp>
          <p:nvSpPr>
            <p:cNvPr id="6" name="Rounded Rectangle 5"/>
            <p:cNvSpPr/>
            <p:nvPr/>
          </p:nvSpPr>
          <p:spPr>
            <a:xfrm>
              <a:off x="921704" y="3018903"/>
              <a:ext cx="1479839" cy="609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Client(Browser)</a:t>
              </a:r>
            </a:p>
          </p:txBody>
        </p:sp>
        <p:sp>
          <p:nvSpPr>
            <p:cNvPr id="8" name="Rounded Rectangle 7"/>
            <p:cNvSpPr/>
            <p:nvPr/>
          </p:nvSpPr>
          <p:spPr>
            <a:xfrm>
              <a:off x="6223531" y="2041743"/>
              <a:ext cx="3017520" cy="2545132"/>
            </a:xfrm>
            <a:prstGeom prst="roundRect">
              <a:avLst>
                <a:gd name="adj" fmla="val 8365"/>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Web Server</a:t>
              </a:r>
              <a:endParaRPr lang="en-IN" dirty="0">
                <a:latin typeface="Arial" panose="020B0604020202020204" pitchFamily="34" charset="0"/>
                <a:cs typeface="Arial" panose="020B0604020202020204" pitchFamily="34" charset="0"/>
              </a:endParaRPr>
            </a:p>
          </p:txBody>
        </p:sp>
        <p:sp>
          <p:nvSpPr>
            <p:cNvPr id="9" name="Rounded Rectangle 8"/>
            <p:cNvSpPr/>
            <p:nvPr/>
          </p:nvSpPr>
          <p:spPr>
            <a:xfrm>
              <a:off x="7101396" y="2360162"/>
              <a:ext cx="1275861" cy="609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Business Logic</a:t>
              </a:r>
            </a:p>
          </p:txBody>
        </p:sp>
        <p:sp>
          <p:nvSpPr>
            <p:cNvPr id="19" name="Rectangle: Rounded Corners 18"/>
            <p:cNvSpPr/>
            <p:nvPr/>
          </p:nvSpPr>
          <p:spPr>
            <a:xfrm>
              <a:off x="937494" y="4994060"/>
              <a:ext cx="1402103" cy="4572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Client Tier</a:t>
              </a:r>
            </a:p>
          </p:txBody>
        </p:sp>
        <p:sp>
          <p:nvSpPr>
            <p:cNvPr id="20" name="Rectangle: Rounded Corners 19"/>
            <p:cNvSpPr/>
            <p:nvPr/>
          </p:nvSpPr>
          <p:spPr>
            <a:xfrm>
              <a:off x="3382366" y="4994060"/>
              <a:ext cx="1751140" cy="4572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Internet</a:t>
              </a:r>
            </a:p>
          </p:txBody>
        </p:sp>
        <p:sp>
          <p:nvSpPr>
            <p:cNvPr id="21" name="Rectangle: Rounded Corners 20"/>
            <p:cNvSpPr/>
            <p:nvPr/>
          </p:nvSpPr>
          <p:spPr>
            <a:xfrm>
              <a:off x="7031239" y="4990235"/>
              <a:ext cx="1402103" cy="4572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Server Tier</a:t>
              </a:r>
            </a:p>
          </p:txBody>
        </p:sp>
        <p:sp>
          <p:nvSpPr>
            <p:cNvPr id="23" name="Rectangle: Rounded Corners 22"/>
            <p:cNvSpPr/>
            <p:nvPr/>
          </p:nvSpPr>
          <p:spPr>
            <a:xfrm>
              <a:off x="9439348" y="4990235"/>
              <a:ext cx="1402103" cy="4572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Data Tier</a:t>
              </a:r>
            </a:p>
          </p:txBody>
        </p:sp>
        <p:cxnSp>
          <p:nvCxnSpPr>
            <p:cNvPr id="53" name="Straight Arrow Connector 52"/>
            <p:cNvCxnSpPr>
              <a:cxnSpLocks/>
              <a:stCxn id="8" idx="3"/>
              <a:endCxn id="54" idx="2"/>
            </p:cNvCxnSpPr>
            <p:nvPr/>
          </p:nvCxnSpPr>
          <p:spPr>
            <a:xfrm flipV="1">
              <a:off x="9241051" y="3312990"/>
              <a:ext cx="528400" cy="131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4" name="Can 53"/>
            <p:cNvSpPr/>
            <p:nvPr/>
          </p:nvSpPr>
          <p:spPr>
            <a:xfrm>
              <a:off x="9769451" y="2916153"/>
              <a:ext cx="763155" cy="79367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7" name="Rounded Rectangle 66"/>
            <p:cNvSpPr/>
            <p:nvPr/>
          </p:nvSpPr>
          <p:spPr>
            <a:xfrm>
              <a:off x="6531348" y="3553955"/>
              <a:ext cx="1320455" cy="609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Presentation Logic</a:t>
              </a:r>
            </a:p>
          </p:txBody>
        </p:sp>
        <p:sp>
          <p:nvSpPr>
            <p:cNvPr id="68" name="Rounded Rectangle 67"/>
            <p:cNvSpPr/>
            <p:nvPr/>
          </p:nvSpPr>
          <p:spPr>
            <a:xfrm>
              <a:off x="8053227" y="3553955"/>
              <a:ext cx="890357" cy="609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Static content</a:t>
              </a:r>
            </a:p>
          </p:txBody>
        </p:sp>
        <p:sp>
          <p:nvSpPr>
            <p:cNvPr id="30" name="Action Button: Document 29">
              <a:hlinkClick r:id="" action="ppaction://noaction" highlightClick="1"/>
            </p:cNvPr>
            <p:cNvSpPr/>
            <p:nvPr/>
          </p:nvSpPr>
          <p:spPr>
            <a:xfrm>
              <a:off x="2820258" y="2643421"/>
              <a:ext cx="1589564" cy="646133"/>
            </a:xfrm>
            <a:prstGeom prst="actionButtonDocumen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latin typeface="Arial" panose="020B0604020202020204" pitchFamily="34" charset="0"/>
                  <a:cs typeface="Arial" panose="020B0604020202020204" pitchFamily="34" charset="0"/>
                </a:rPr>
                <a:t>HTML</a:t>
              </a:r>
            </a:p>
          </p:txBody>
        </p:sp>
        <p:sp>
          <p:nvSpPr>
            <p:cNvPr id="31" name="Action Button: Document 30">
              <a:hlinkClick r:id="" action="ppaction://noaction" highlightClick="1"/>
            </p:cNvPr>
            <p:cNvSpPr/>
            <p:nvPr/>
          </p:nvSpPr>
          <p:spPr>
            <a:xfrm>
              <a:off x="4674019" y="2643421"/>
              <a:ext cx="794282" cy="646133"/>
            </a:xfrm>
            <a:prstGeom prst="actionButtonDocumen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latin typeface="Arial" panose="020B0604020202020204" pitchFamily="34" charset="0"/>
                  <a:cs typeface="Arial" panose="020B0604020202020204" pitchFamily="34" charset="0"/>
                </a:rPr>
                <a:t>JS</a:t>
              </a:r>
            </a:p>
          </p:txBody>
        </p:sp>
        <p:cxnSp>
          <p:nvCxnSpPr>
            <p:cNvPr id="34" name="Straight Connector 33"/>
            <p:cNvCxnSpPr>
              <a:cxnSpLocks/>
              <a:stCxn id="6" idx="3"/>
              <a:endCxn id="8" idx="1"/>
            </p:cNvCxnSpPr>
            <p:nvPr/>
          </p:nvCxnSpPr>
          <p:spPr>
            <a:xfrm flipV="1">
              <a:off x="2401543" y="3314309"/>
              <a:ext cx="3821988" cy="9394"/>
            </a:xfrm>
            <a:prstGeom prst="line">
              <a:avLst/>
            </a:prstGeom>
            <a:ln w="3810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0" name="Action Button: Document 39">
              <a:hlinkClick r:id="" action="ppaction://noaction" highlightClick="1"/>
            </p:cNvPr>
            <p:cNvSpPr/>
            <p:nvPr/>
          </p:nvSpPr>
          <p:spPr>
            <a:xfrm>
              <a:off x="3860671" y="2643421"/>
              <a:ext cx="928254" cy="646133"/>
            </a:xfrm>
            <a:prstGeom prst="actionButtonDocumen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latin typeface="Arial" panose="020B0604020202020204" pitchFamily="34" charset="0"/>
                  <a:cs typeface="Arial" panose="020B0604020202020204" pitchFamily="34" charset="0"/>
                </a:rPr>
                <a:t>CSS</a:t>
              </a:r>
            </a:p>
          </p:txBody>
        </p:sp>
      </p:gr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4AE2251-3143-45A2-93A0-6C442C3F6F7C}"/>
                  </a:ext>
                </a:extLst>
              </p14:cNvPr>
              <p14:cNvContentPartPr/>
              <p14:nvPr/>
            </p14:nvContentPartPr>
            <p14:xfrm>
              <a:off x="1920240" y="1972080"/>
              <a:ext cx="7665840" cy="2502000"/>
            </p14:xfrm>
          </p:contentPart>
        </mc:Choice>
        <mc:Fallback>
          <p:pic>
            <p:nvPicPr>
              <p:cNvPr id="4" name="Ink 3">
                <a:extLst>
                  <a:ext uri="{FF2B5EF4-FFF2-40B4-BE49-F238E27FC236}">
                    <a16:creationId xmlns:a16="http://schemas.microsoft.com/office/drawing/2014/main" id="{B4AE2251-3143-45A2-93A0-6C442C3F6F7C}"/>
                  </a:ext>
                </a:extLst>
              </p:cNvPr>
              <p:cNvPicPr/>
              <p:nvPr/>
            </p:nvPicPr>
            <p:blipFill>
              <a:blip r:embed="rId3"/>
              <a:stretch>
                <a:fillRect/>
              </a:stretch>
            </p:blipFill>
            <p:spPr>
              <a:xfrm>
                <a:off x="1910880" y="1962720"/>
                <a:ext cx="7684560" cy="2520720"/>
              </a:xfrm>
              <a:prstGeom prst="rect">
                <a:avLst/>
              </a:prstGeom>
            </p:spPr>
          </p:pic>
        </mc:Fallback>
      </mc:AlternateContent>
    </p:spTree>
    <p:extLst>
      <p:ext uri="{BB962C8B-B14F-4D97-AF65-F5344CB8AC3E}">
        <p14:creationId xmlns:p14="http://schemas.microsoft.com/office/powerpoint/2010/main" val="801626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Ensuring a clear separation of concern</a:t>
            </a:r>
          </a:p>
        </p:txBody>
      </p:sp>
      <p:sp>
        <p:nvSpPr>
          <p:cNvPr id="3" name="Text Placeholder 2"/>
          <p:cNvSpPr>
            <a:spLocks noGrp="1"/>
          </p:cNvSpPr>
          <p:nvPr>
            <p:ph idx="1"/>
          </p:nvPr>
        </p:nvSpPr>
        <p:spPr/>
        <p:txBody>
          <a:bodyPr>
            <a:noAutofit/>
          </a:bodyPr>
          <a:lstStyle/>
          <a:p>
            <a:r>
              <a:rPr lang="en-IN" sz="1800" b="1" dirty="0">
                <a:solidFill>
                  <a:srgbClr val="C00000"/>
                </a:solidFill>
              </a:rPr>
              <a:t>Scenario 1: </a:t>
            </a:r>
            <a:r>
              <a:rPr lang="en-IN" sz="1800" dirty="0"/>
              <a:t>A list of products in which all the products that sold over 10 percent more than they did the previous month were coloured in red.</a:t>
            </a:r>
          </a:p>
          <a:p>
            <a:pPr lvl="1"/>
            <a:r>
              <a:rPr lang="en-IN" sz="1800" b="1" dirty="0">
                <a:solidFill>
                  <a:srgbClr val="C00000"/>
                </a:solidFill>
              </a:rPr>
              <a:t>Method 1: </a:t>
            </a:r>
            <a:r>
              <a:rPr lang="en-IN" sz="1800" dirty="0"/>
              <a:t>(putting domain logic into the presentation)</a:t>
            </a:r>
          </a:p>
          <a:p>
            <a:pPr lvl="1"/>
            <a:r>
              <a:rPr lang="en-IN" sz="1800" dirty="0"/>
              <a:t>Developers placed logic in the presentation layer that compared this month’s sales to last month’s sales, and if the difference was more than 10 percent, they set the colour to red.</a:t>
            </a:r>
          </a:p>
        </p:txBody>
      </p:sp>
    </p:spTree>
    <p:extLst>
      <p:ext uri="{BB962C8B-B14F-4D97-AF65-F5344CB8AC3E}">
        <p14:creationId xmlns:p14="http://schemas.microsoft.com/office/powerpoint/2010/main" val="2237633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Ensuring a clear separation of concern</a:t>
            </a:r>
          </a:p>
        </p:txBody>
      </p:sp>
      <p:sp>
        <p:nvSpPr>
          <p:cNvPr id="3" name="Text Placeholder 2"/>
          <p:cNvSpPr>
            <a:spLocks noGrp="1"/>
          </p:cNvSpPr>
          <p:nvPr>
            <p:ph idx="1"/>
          </p:nvPr>
        </p:nvSpPr>
        <p:spPr/>
        <p:txBody>
          <a:bodyPr>
            <a:noAutofit/>
          </a:bodyPr>
          <a:lstStyle/>
          <a:p>
            <a:r>
              <a:rPr lang="en-IN" sz="1800" b="1" dirty="0">
                <a:solidFill>
                  <a:srgbClr val="C00000"/>
                </a:solidFill>
              </a:rPr>
              <a:t>Scenario 1: </a:t>
            </a:r>
            <a:r>
              <a:rPr lang="en-IN" sz="1800" dirty="0"/>
              <a:t>A list of products in which all the products that sold over 10 percent more than they did the previous month were coloured in red.</a:t>
            </a:r>
            <a:endParaRPr lang="en-IN" sz="1800" b="1" dirty="0">
              <a:solidFill>
                <a:srgbClr val="C00000"/>
              </a:solidFill>
            </a:endParaRPr>
          </a:p>
          <a:p>
            <a:pPr lvl="1"/>
            <a:r>
              <a:rPr lang="en-IN" sz="1800" b="1" dirty="0">
                <a:solidFill>
                  <a:srgbClr val="C00000"/>
                </a:solidFill>
              </a:rPr>
              <a:t>Method 2: </a:t>
            </a:r>
            <a:r>
              <a:rPr lang="en-IN" sz="1800" dirty="0"/>
              <a:t>To properly separate the layers</a:t>
            </a:r>
            <a:r>
              <a:rPr lang="en-US" sz="1800" dirty="0"/>
              <a:t>, you need a method in the domain layer to indicate if a product has improved</a:t>
            </a:r>
            <a:r>
              <a:rPr lang="en-IN" sz="1800" dirty="0"/>
              <a:t> sales. This method makes the comparison between the two months and returns a Boolean value. </a:t>
            </a:r>
          </a:p>
          <a:p>
            <a:pPr lvl="1"/>
            <a:r>
              <a:rPr lang="en-IN" sz="1800" dirty="0"/>
              <a:t>The presentation layer then calls this Boolean method and, if true, highlights the product in red.</a:t>
            </a:r>
          </a:p>
        </p:txBody>
      </p:sp>
    </p:spTree>
    <p:extLst>
      <p:ext uri="{BB962C8B-B14F-4D97-AF65-F5344CB8AC3E}">
        <p14:creationId xmlns:p14="http://schemas.microsoft.com/office/powerpoint/2010/main" val="3631523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Ensuring a clear separation of concern</a:t>
            </a:r>
            <a:endParaRPr lang="en-IN" cap="all" dirty="0"/>
          </a:p>
        </p:txBody>
      </p:sp>
      <p:sp>
        <p:nvSpPr>
          <p:cNvPr id="3" name="Text Placeholder 2"/>
          <p:cNvSpPr>
            <a:spLocks noGrp="1"/>
          </p:cNvSpPr>
          <p:nvPr>
            <p:ph idx="1"/>
          </p:nvPr>
        </p:nvSpPr>
        <p:spPr>
          <a:xfrm>
            <a:off x="227013" y="1060704"/>
            <a:ext cx="5868987" cy="4744023"/>
          </a:xfrm>
        </p:spPr>
        <p:txBody>
          <a:bodyPr/>
          <a:lstStyle/>
          <a:p>
            <a:r>
              <a:rPr lang="en-IN" sz="1800" b="1" dirty="0">
                <a:solidFill>
                  <a:srgbClr val="C00000"/>
                </a:solidFill>
              </a:rPr>
              <a:t>Scenario 2:</a:t>
            </a:r>
            <a:r>
              <a:rPr lang="en-IN" sz="1800" dirty="0"/>
              <a:t>You need to add different layers to an application, such as a command-line interface to a Web application. </a:t>
            </a:r>
          </a:p>
          <a:p>
            <a:pPr lvl="1"/>
            <a:r>
              <a:rPr lang="en-IN" sz="1800" b="1" dirty="0">
                <a:solidFill>
                  <a:srgbClr val="C00000"/>
                </a:solidFill>
              </a:rPr>
              <a:t>Method: </a:t>
            </a:r>
            <a:r>
              <a:rPr lang="en-IN" sz="1800" dirty="0"/>
              <a:t>If there’s any functionality you have to duplicate to do this, that’s a sign of where domain logic has leaked into the presentation</a:t>
            </a:r>
          </a:p>
          <a:p>
            <a:pPr lvl="1"/>
            <a:r>
              <a:rPr lang="en-IN" sz="1800" dirty="0"/>
              <a:t>Similarly, do you have to duplicate logic to replace a relational database with an XML file?</a:t>
            </a:r>
          </a:p>
        </p:txBody>
      </p:sp>
    </p:spTree>
    <p:extLst>
      <p:ext uri="{BB962C8B-B14F-4D97-AF65-F5344CB8AC3E}">
        <p14:creationId xmlns:p14="http://schemas.microsoft.com/office/powerpoint/2010/main" val="8246366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481</TotalTime>
  <Words>564</Words>
  <Application>Microsoft Office PowerPoint</Application>
  <PresentationFormat>Widescreen</PresentationFormat>
  <Paragraphs>92</Paragraphs>
  <Slides>14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1_Office Theme</vt:lpstr>
      <vt:lpstr>Full Stack Application Development</vt:lpstr>
      <vt:lpstr>PowerPoint Presentation</vt:lpstr>
      <vt:lpstr>Layered Pattern</vt:lpstr>
      <vt:lpstr>Web Application</vt:lpstr>
      <vt:lpstr>3-Tier Architecture</vt:lpstr>
      <vt:lpstr>Traditional Web Application</vt:lpstr>
      <vt:lpstr>Ensuring a clear separation of concern</vt:lpstr>
      <vt:lpstr>Ensuring a clear separation of concern</vt:lpstr>
      <vt:lpstr>Ensuring a clear separation of concern</vt:lpstr>
      <vt:lpstr>N-Tier Web Application</vt:lpstr>
      <vt:lpstr>Characteristics</vt:lpstr>
      <vt:lpstr>Service Based Web Application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dc:title>
  <dc:creator>Shivam Chauhan</dc:creator>
  <cp:lastModifiedBy>studio</cp:lastModifiedBy>
  <cp:revision>53</cp:revision>
  <dcterms:created xsi:type="dcterms:W3CDTF">2022-09-26T09:02:06Z</dcterms:created>
  <dcterms:modified xsi:type="dcterms:W3CDTF">2024-01-18T06:10:02Z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0x010100B3AC44B68C077B4EBA1A8030BA55A96A</vt:lpwstr>
  </property>
</Properties>
</file>