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06" r:id="rId4"/>
    <p:sldId id="307" r:id="rId5"/>
    <p:sldId id="304" r:id="rId6"/>
    <p:sldId id="305" r:id="rId7"/>
    <p:sldId id="310" r:id="rId8"/>
    <p:sldId id="309" r:id="rId9"/>
    <p:sldId id="262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o9uSRA0WETdhqdHWNBKCI42gc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A0E78D-CFBE-46A0-B656-1FB9B1C8EDF3}">
  <a:tblStyle styleId="{51A0E78D-CFBE-46A0-B656-1FB9B1C8ED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0DE833-E41D-4164-9CFE-FFFF6A774D9C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76CEE8C4-E0CD-45E7-8D70-06547F0884E1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IN" sz="1800" b="0" i="0" dirty="0"/>
            <a:t>The application is deployed as a </a:t>
          </a:r>
          <a:r>
            <a:rPr lang="en-IN" sz="1800" b="1" i="0" dirty="0">
              <a:solidFill>
                <a:srgbClr val="C00000"/>
              </a:solidFill>
            </a:rPr>
            <a:t>single monolithic application</a:t>
          </a:r>
          <a:r>
            <a:rPr lang="en-IN" sz="1800" b="0" i="0" dirty="0"/>
            <a:t>.</a:t>
          </a:r>
          <a:endParaRPr lang="en-IN" sz="1800" dirty="0"/>
        </a:p>
      </dgm:t>
    </dgm:pt>
    <dgm:pt modelId="{70E845A5-8832-4601-BC3F-CDAC2388961E}" type="parTrans" cxnId="{9AA85B23-4894-4468-98B1-38179A8B1E9C}">
      <dgm:prSet/>
      <dgm:spPr/>
      <dgm:t>
        <a:bodyPr/>
        <a:lstStyle/>
        <a:p>
          <a:endParaRPr lang="en-IN" sz="1800"/>
        </a:p>
      </dgm:t>
    </dgm:pt>
    <dgm:pt modelId="{B53BAA41-3503-4D67-B85F-DC64D4D61B4F}" type="sibTrans" cxnId="{9AA85B23-4894-4468-98B1-38179A8B1E9C}">
      <dgm:prSet/>
      <dgm:spPr/>
      <dgm:t>
        <a:bodyPr/>
        <a:lstStyle/>
        <a:p>
          <a:endParaRPr lang="en-IN" sz="1800"/>
        </a:p>
      </dgm:t>
    </dgm:pt>
    <dgm:pt modelId="{1F4EC70F-E9D0-4DF1-AACB-430175BD9731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IN" sz="1800" b="0" i="0"/>
            <a:t>For example, a Java web application consists of a single WAR file that runs on a web container such as Tomcat.</a:t>
          </a:r>
          <a:endParaRPr lang="en-IN" sz="1800"/>
        </a:p>
      </dgm:t>
    </dgm:pt>
    <dgm:pt modelId="{F585175E-8FA8-4BDE-BC5F-C4AAB03BCF4F}" type="parTrans" cxnId="{28299F81-3B14-4FB8-B586-410CA50E4D09}">
      <dgm:prSet/>
      <dgm:spPr/>
      <dgm:t>
        <a:bodyPr/>
        <a:lstStyle/>
        <a:p>
          <a:endParaRPr lang="en-IN" sz="1800"/>
        </a:p>
      </dgm:t>
    </dgm:pt>
    <dgm:pt modelId="{DC86620D-FF3C-41ED-AF4E-507175109617}" type="sibTrans" cxnId="{28299F81-3B14-4FB8-B586-410CA50E4D09}">
      <dgm:prSet/>
      <dgm:spPr/>
      <dgm:t>
        <a:bodyPr/>
        <a:lstStyle/>
        <a:p>
          <a:endParaRPr lang="en-IN" sz="1800"/>
        </a:p>
      </dgm:t>
    </dgm:pt>
    <dgm:pt modelId="{CDE477B0-ECE2-4DBA-96ED-5D0B4FD18AEA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IN" sz="1800" b="1" i="0" dirty="0">
              <a:solidFill>
                <a:srgbClr val="C00000"/>
              </a:solidFill>
            </a:rPr>
            <a:t>Difficulty to scale</a:t>
          </a:r>
          <a:r>
            <a:rPr lang="en-IN" sz="1800" b="0" i="0" dirty="0"/>
            <a:t>.</a:t>
          </a:r>
          <a:endParaRPr lang="en-IN" sz="1800" dirty="0"/>
        </a:p>
      </dgm:t>
    </dgm:pt>
    <dgm:pt modelId="{B2847D5F-CC2B-47B2-88D1-4EC7D6E7C1EB}" type="parTrans" cxnId="{CF8D8B98-A97D-4533-BA79-DFCB99B8E149}">
      <dgm:prSet/>
      <dgm:spPr/>
      <dgm:t>
        <a:bodyPr/>
        <a:lstStyle/>
        <a:p>
          <a:endParaRPr lang="en-IN" sz="1800"/>
        </a:p>
      </dgm:t>
    </dgm:pt>
    <dgm:pt modelId="{4D591E0D-AACD-40D1-9A4E-FB2FCE10B739}" type="sibTrans" cxnId="{CF8D8B98-A97D-4533-BA79-DFCB99B8E149}">
      <dgm:prSet/>
      <dgm:spPr/>
      <dgm:t>
        <a:bodyPr/>
        <a:lstStyle/>
        <a:p>
          <a:endParaRPr lang="en-IN" sz="1800"/>
        </a:p>
      </dgm:t>
    </dgm:pt>
    <dgm:pt modelId="{2382B9A1-FB19-4872-9528-6DEEF7134FDB}">
      <dgm:prSet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/>
          </a:solidFill>
        </a:ln>
      </dgm:spPr>
      <dgm:t>
        <a:bodyPr/>
        <a:lstStyle/>
        <a:p>
          <a:r>
            <a:rPr lang="en-IN" sz="1800" b="0" i="0"/>
            <a:t>Redeployment of the entire application in case of change.</a:t>
          </a:r>
          <a:endParaRPr lang="en-IN" sz="1800"/>
        </a:p>
      </dgm:t>
    </dgm:pt>
    <dgm:pt modelId="{95AD4D9E-55C1-4172-B0DF-DBAD883E2EC2}" type="parTrans" cxnId="{A3CEE081-3921-44A3-83F9-F0C0C0FA2759}">
      <dgm:prSet/>
      <dgm:spPr/>
      <dgm:t>
        <a:bodyPr/>
        <a:lstStyle/>
        <a:p>
          <a:endParaRPr lang="en-IN" sz="1800"/>
        </a:p>
      </dgm:t>
    </dgm:pt>
    <dgm:pt modelId="{8E236835-442F-4C12-91B1-930F6C83B5AB}" type="sibTrans" cxnId="{A3CEE081-3921-44A3-83F9-F0C0C0FA2759}">
      <dgm:prSet/>
      <dgm:spPr/>
      <dgm:t>
        <a:bodyPr/>
        <a:lstStyle/>
        <a:p>
          <a:endParaRPr lang="en-IN" sz="1800"/>
        </a:p>
      </dgm:t>
    </dgm:pt>
    <dgm:pt modelId="{1A86E8D5-CD6D-4739-9B0A-09EBA202FFB3}" type="pres">
      <dgm:prSet presAssocID="{D60DE833-E41D-4164-9CFE-FFFF6A774D9C}" presName="linear" presStyleCnt="0">
        <dgm:presLayoutVars>
          <dgm:animLvl val="lvl"/>
          <dgm:resizeHandles val="exact"/>
        </dgm:presLayoutVars>
      </dgm:prSet>
      <dgm:spPr/>
    </dgm:pt>
    <dgm:pt modelId="{66225EF1-C0A4-4680-ACA9-5FAC3EAD8CB4}" type="pres">
      <dgm:prSet presAssocID="{76CEE8C4-E0CD-45E7-8D70-06547F0884E1}" presName="parentText" presStyleLbl="node1" presStyleIdx="0" presStyleCnt="4" custScaleY="77830">
        <dgm:presLayoutVars>
          <dgm:chMax val="0"/>
          <dgm:bulletEnabled val="1"/>
        </dgm:presLayoutVars>
      </dgm:prSet>
      <dgm:spPr/>
    </dgm:pt>
    <dgm:pt modelId="{08D0C5EF-CABE-405B-BD92-6C0BF5AEFA76}" type="pres">
      <dgm:prSet presAssocID="{B53BAA41-3503-4D67-B85F-DC64D4D61B4F}" presName="spacer" presStyleCnt="0"/>
      <dgm:spPr/>
    </dgm:pt>
    <dgm:pt modelId="{DFFB8407-0F39-44C3-8BEC-FF9F4D0D788F}" type="pres">
      <dgm:prSet presAssocID="{1F4EC70F-E9D0-4DF1-AACB-430175BD97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0BA4409-7947-4B43-80CE-74CF70A1D34A}" type="pres">
      <dgm:prSet presAssocID="{DC86620D-FF3C-41ED-AF4E-507175109617}" presName="spacer" presStyleCnt="0"/>
      <dgm:spPr/>
    </dgm:pt>
    <dgm:pt modelId="{2F52AC2B-6488-4C63-9FDF-32647E8595E6}" type="pres">
      <dgm:prSet presAssocID="{CDE477B0-ECE2-4DBA-96ED-5D0B4FD18AEA}" presName="parentText" presStyleLbl="node1" presStyleIdx="2" presStyleCnt="4" custScaleY="61640">
        <dgm:presLayoutVars>
          <dgm:chMax val="0"/>
          <dgm:bulletEnabled val="1"/>
        </dgm:presLayoutVars>
      </dgm:prSet>
      <dgm:spPr/>
    </dgm:pt>
    <dgm:pt modelId="{630294C4-4F52-4FB3-9F1F-72E5993FE30C}" type="pres">
      <dgm:prSet presAssocID="{4D591E0D-AACD-40D1-9A4E-FB2FCE10B739}" presName="spacer" presStyleCnt="0"/>
      <dgm:spPr/>
    </dgm:pt>
    <dgm:pt modelId="{D315969C-D4BF-4A39-BA1B-B29F0FAB1014}" type="pres">
      <dgm:prSet presAssocID="{2382B9A1-FB19-4872-9528-6DEEF7134FDB}" presName="parentText" presStyleLbl="node1" presStyleIdx="3" presStyleCnt="4" custScaleY="80921">
        <dgm:presLayoutVars>
          <dgm:chMax val="0"/>
          <dgm:bulletEnabled val="1"/>
        </dgm:presLayoutVars>
      </dgm:prSet>
      <dgm:spPr/>
    </dgm:pt>
  </dgm:ptLst>
  <dgm:cxnLst>
    <dgm:cxn modelId="{9AA85B23-4894-4468-98B1-38179A8B1E9C}" srcId="{D60DE833-E41D-4164-9CFE-FFFF6A774D9C}" destId="{76CEE8C4-E0CD-45E7-8D70-06547F0884E1}" srcOrd="0" destOrd="0" parTransId="{70E845A5-8832-4601-BC3F-CDAC2388961E}" sibTransId="{B53BAA41-3503-4D67-B85F-DC64D4D61B4F}"/>
    <dgm:cxn modelId="{A4F13B5D-A2F5-4ECA-BD3A-1495B687E1AE}" type="presOf" srcId="{CDE477B0-ECE2-4DBA-96ED-5D0B4FD18AEA}" destId="{2F52AC2B-6488-4C63-9FDF-32647E8595E6}" srcOrd="0" destOrd="0" presId="urn:microsoft.com/office/officeart/2005/8/layout/vList2"/>
    <dgm:cxn modelId="{03EB8F47-56E0-4333-A738-89574BC9ECE0}" type="presOf" srcId="{76CEE8C4-E0CD-45E7-8D70-06547F0884E1}" destId="{66225EF1-C0A4-4680-ACA9-5FAC3EAD8CB4}" srcOrd="0" destOrd="0" presId="urn:microsoft.com/office/officeart/2005/8/layout/vList2"/>
    <dgm:cxn modelId="{28299F81-3B14-4FB8-B586-410CA50E4D09}" srcId="{D60DE833-E41D-4164-9CFE-FFFF6A774D9C}" destId="{1F4EC70F-E9D0-4DF1-AACB-430175BD9731}" srcOrd="1" destOrd="0" parTransId="{F585175E-8FA8-4BDE-BC5F-C4AAB03BCF4F}" sibTransId="{DC86620D-FF3C-41ED-AF4E-507175109617}"/>
    <dgm:cxn modelId="{A3CEE081-3921-44A3-83F9-F0C0C0FA2759}" srcId="{D60DE833-E41D-4164-9CFE-FFFF6A774D9C}" destId="{2382B9A1-FB19-4872-9528-6DEEF7134FDB}" srcOrd="3" destOrd="0" parTransId="{95AD4D9E-55C1-4172-B0DF-DBAD883E2EC2}" sibTransId="{8E236835-442F-4C12-91B1-930F6C83B5AB}"/>
    <dgm:cxn modelId="{CF8D8B98-A97D-4533-BA79-DFCB99B8E149}" srcId="{D60DE833-E41D-4164-9CFE-FFFF6A774D9C}" destId="{CDE477B0-ECE2-4DBA-96ED-5D0B4FD18AEA}" srcOrd="2" destOrd="0" parTransId="{B2847D5F-CC2B-47B2-88D1-4EC7D6E7C1EB}" sibTransId="{4D591E0D-AACD-40D1-9A4E-FB2FCE10B739}"/>
    <dgm:cxn modelId="{5D82A4B7-2499-4A48-AD87-85F35EAFF94D}" type="presOf" srcId="{2382B9A1-FB19-4872-9528-6DEEF7134FDB}" destId="{D315969C-D4BF-4A39-BA1B-B29F0FAB1014}" srcOrd="0" destOrd="0" presId="urn:microsoft.com/office/officeart/2005/8/layout/vList2"/>
    <dgm:cxn modelId="{5109F2E6-C49D-46D5-8680-EFC8F122AE5B}" type="presOf" srcId="{1F4EC70F-E9D0-4DF1-AACB-430175BD9731}" destId="{DFFB8407-0F39-44C3-8BEC-FF9F4D0D788F}" srcOrd="0" destOrd="0" presId="urn:microsoft.com/office/officeart/2005/8/layout/vList2"/>
    <dgm:cxn modelId="{2822F6F1-8F65-408F-B759-591BB9361A4E}" type="presOf" srcId="{D60DE833-E41D-4164-9CFE-FFFF6A774D9C}" destId="{1A86E8D5-CD6D-4739-9B0A-09EBA202FFB3}" srcOrd="0" destOrd="0" presId="urn:microsoft.com/office/officeart/2005/8/layout/vList2"/>
    <dgm:cxn modelId="{06DCAE3B-BAD5-459E-80DD-E5C4C852D19D}" type="presParOf" srcId="{1A86E8D5-CD6D-4739-9B0A-09EBA202FFB3}" destId="{66225EF1-C0A4-4680-ACA9-5FAC3EAD8CB4}" srcOrd="0" destOrd="0" presId="urn:microsoft.com/office/officeart/2005/8/layout/vList2"/>
    <dgm:cxn modelId="{6466A5C4-556D-49C6-A38D-2121B1BA2B12}" type="presParOf" srcId="{1A86E8D5-CD6D-4739-9B0A-09EBA202FFB3}" destId="{08D0C5EF-CABE-405B-BD92-6C0BF5AEFA76}" srcOrd="1" destOrd="0" presId="urn:microsoft.com/office/officeart/2005/8/layout/vList2"/>
    <dgm:cxn modelId="{36577043-FC29-4B51-87D7-9AC91CD8A300}" type="presParOf" srcId="{1A86E8D5-CD6D-4739-9B0A-09EBA202FFB3}" destId="{DFFB8407-0F39-44C3-8BEC-FF9F4D0D788F}" srcOrd="2" destOrd="0" presId="urn:microsoft.com/office/officeart/2005/8/layout/vList2"/>
    <dgm:cxn modelId="{794EE6CA-21E5-4808-B628-DA2C01A0A3C7}" type="presParOf" srcId="{1A86E8D5-CD6D-4739-9B0A-09EBA202FFB3}" destId="{50BA4409-7947-4B43-80CE-74CF70A1D34A}" srcOrd="3" destOrd="0" presId="urn:microsoft.com/office/officeart/2005/8/layout/vList2"/>
    <dgm:cxn modelId="{7988DB40-2D75-4BBF-9E7B-71EE5BCC8A62}" type="presParOf" srcId="{1A86E8D5-CD6D-4739-9B0A-09EBA202FFB3}" destId="{2F52AC2B-6488-4C63-9FDF-32647E8595E6}" srcOrd="4" destOrd="0" presId="urn:microsoft.com/office/officeart/2005/8/layout/vList2"/>
    <dgm:cxn modelId="{959D0D13-BA76-4727-8960-92ADEC0E56E5}" type="presParOf" srcId="{1A86E8D5-CD6D-4739-9B0A-09EBA202FFB3}" destId="{630294C4-4F52-4FB3-9F1F-72E5993FE30C}" srcOrd="5" destOrd="0" presId="urn:microsoft.com/office/officeart/2005/8/layout/vList2"/>
    <dgm:cxn modelId="{84F4F8A5-2218-425E-87A2-CA52A70FF91B}" type="presParOf" srcId="{1A86E8D5-CD6D-4739-9B0A-09EBA202FFB3}" destId="{D315969C-D4BF-4A39-BA1B-B29F0FAB101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E7B17F-0B8D-4502-84B2-BE2EEDB48D1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BE87FC99-C042-4C7C-AC1A-C15937645472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800" b="0" i="0" dirty="0"/>
            <a:t>Requires a mature development and </a:t>
          </a:r>
          <a:r>
            <a:rPr lang="en-US" sz="1800" b="0" i="0" dirty="0">
              <a:solidFill>
                <a:srgbClr val="0070C0"/>
              </a:solidFill>
            </a:rPr>
            <a:t>DevOps</a:t>
          </a:r>
          <a:r>
            <a:rPr lang="en-US" sz="1800" b="0" i="0" dirty="0"/>
            <a:t> culture</a:t>
          </a:r>
          <a:endParaRPr lang="en-IN" sz="1800" dirty="0"/>
        </a:p>
      </dgm:t>
    </dgm:pt>
    <dgm:pt modelId="{586E2E2E-0958-41D4-9A30-205D450AC563}" type="parTrans" cxnId="{E2CE3C33-CD4E-4CF1-A648-6CF6DDBE26D7}">
      <dgm:prSet/>
      <dgm:spPr/>
      <dgm:t>
        <a:bodyPr/>
        <a:lstStyle/>
        <a:p>
          <a:endParaRPr lang="en-IN" sz="1800"/>
        </a:p>
      </dgm:t>
    </dgm:pt>
    <dgm:pt modelId="{9738995F-9F7F-4C3E-8036-3BE849D71B4A}" type="sibTrans" cxnId="{E2CE3C33-CD4E-4CF1-A648-6CF6DDBE26D7}">
      <dgm:prSet/>
      <dgm:spPr/>
      <dgm:t>
        <a:bodyPr/>
        <a:lstStyle/>
        <a:p>
          <a:endParaRPr lang="en-IN" sz="1800"/>
        </a:p>
      </dgm:t>
    </dgm:pt>
    <dgm:pt modelId="{9B954874-123C-4967-ACF8-C0090B63CC03}">
      <dgm:prSet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800" b="0" i="0"/>
            <a:t>Can lead to higher release velocity, and a more resilient architecture</a:t>
          </a:r>
          <a:endParaRPr lang="en-IN" sz="1800"/>
        </a:p>
      </dgm:t>
    </dgm:pt>
    <dgm:pt modelId="{02183382-FA74-40B1-8D5C-FAC1154AFF4F}" type="parTrans" cxnId="{FCAE241A-A492-4348-B853-49C7289AA8D2}">
      <dgm:prSet/>
      <dgm:spPr/>
      <dgm:t>
        <a:bodyPr/>
        <a:lstStyle/>
        <a:p>
          <a:endParaRPr lang="en-IN" sz="1800"/>
        </a:p>
      </dgm:t>
    </dgm:pt>
    <dgm:pt modelId="{8BECE68D-5FDF-41A7-BDD9-F264D331E3CC}" type="sibTrans" cxnId="{FCAE241A-A492-4348-B853-49C7289AA8D2}">
      <dgm:prSet/>
      <dgm:spPr/>
      <dgm:t>
        <a:bodyPr/>
        <a:lstStyle/>
        <a:p>
          <a:endParaRPr lang="en-IN" sz="1800"/>
        </a:p>
      </dgm:t>
    </dgm:pt>
    <dgm:pt modelId="{E2C0A8B0-EDC7-4A02-BC46-29CD356793E2}" type="pres">
      <dgm:prSet presAssocID="{2BE7B17F-0B8D-4502-84B2-BE2EEDB48D18}" presName="linear" presStyleCnt="0">
        <dgm:presLayoutVars>
          <dgm:animLvl val="lvl"/>
          <dgm:resizeHandles val="exact"/>
        </dgm:presLayoutVars>
      </dgm:prSet>
      <dgm:spPr/>
    </dgm:pt>
    <dgm:pt modelId="{267329C4-51C0-422C-AD34-7E23E8B865DC}" type="pres">
      <dgm:prSet presAssocID="{BE87FC99-C042-4C7C-AC1A-C1593764547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840080-42D5-4A98-8E69-6AFEE5F9297E}" type="pres">
      <dgm:prSet presAssocID="{9738995F-9F7F-4C3E-8036-3BE849D71B4A}" presName="spacer" presStyleCnt="0"/>
      <dgm:spPr/>
    </dgm:pt>
    <dgm:pt modelId="{5E1C8425-C9A6-4770-ADD8-2B1CFC46EF1A}" type="pres">
      <dgm:prSet presAssocID="{9B954874-123C-4967-ACF8-C0090B63CC0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CAE241A-A492-4348-B853-49C7289AA8D2}" srcId="{2BE7B17F-0B8D-4502-84B2-BE2EEDB48D18}" destId="{9B954874-123C-4967-ACF8-C0090B63CC03}" srcOrd="1" destOrd="0" parTransId="{02183382-FA74-40B1-8D5C-FAC1154AFF4F}" sibTransId="{8BECE68D-5FDF-41A7-BDD9-F264D331E3CC}"/>
    <dgm:cxn modelId="{1A75E424-4A3C-4A4B-BADC-EF74B7D20B05}" type="presOf" srcId="{9B954874-123C-4967-ACF8-C0090B63CC03}" destId="{5E1C8425-C9A6-4770-ADD8-2B1CFC46EF1A}" srcOrd="0" destOrd="0" presId="urn:microsoft.com/office/officeart/2005/8/layout/vList2"/>
    <dgm:cxn modelId="{E2CE3C33-CD4E-4CF1-A648-6CF6DDBE26D7}" srcId="{2BE7B17F-0B8D-4502-84B2-BE2EEDB48D18}" destId="{BE87FC99-C042-4C7C-AC1A-C15937645472}" srcOrd="0" destOrd="0" parTransId="{586E2E2E-0958-41D4-9A30-205D450AC563}" sibTransId="{9738995F-9F7F-4C3E-8036-3BE849D71B4A}"/>
    <dgm:cxn modelId="{16A0A279-1DF0-4F3A-BD30-D70A46CBC60D}" type="presOf" srcId="{BE87FC99-C042-4C7C-AC1A-C15937645472}" destId="{267329C4-51C0-422C-AD34-7E23E8B865DC}" srcOrd="0" destOrd="0" presId="urn:microsoft.com/office/officeart/2005/8/layout/vList2"/>
    <dgm:cxn modelId="{1C24508B-93AD-4E7E-91BC-BB566C5B06B3}" type="presOf" srcId="{2BE7B17F-0B8D-4502-84B2-BE2EEDB48D18}" destId="{E2C0A8B0-EDC7-4A02-BC46-29CD356793E2}" srcOrd="0" destOrd="0" presId="urn:microsoft.com/office/officeart/2005/8/layout/vList2"/>
    <dgm:cxn modelId="{C2EC36C6-6B73-4A47-A0F3-0B98E4A7EF70}" type="presParOf" srcId="{E2C0A8B0-EDC7-4A02-BC46-29CD356793E2}" destId="{267329C4-51C0-422C-AD34-7E23E8B865DC}" srcOrd="0" destOrd="0" presId="urn:microsoft.com/office/officeart/2005/8/layout/vList2"/>
    <dgm:cxn modelId="{977615D7-8C1F-4E02-A065-84D349884665}" type="presParOf" srcId="{E2C0A8B0-EDC7-4A02-BC46-29CD356793E2}" destId="{E5840080-42D5-4A98-8E69-6AFEE5F9297E}" srcOrd="1" destOrd="0" presId="urn:microsoft.com/office/officeart/2005/8/layout/vList2"/>
    <dgm:cxn modelId="{9E469899-CF59-44CE-8ED5-E0981E05E435}" type="presParOf" srcId="{E2C0A8B0-EDC7-4A02-BC46-29CD356793E2}" destId="{5E1C8425-C9A6-4770-ADD8-2B1CFC46EF1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25EF1-C0A4-4680-ACA9-5FAC3EAD8CB4}">
      <dsp:nvSpPr>
        <dsp:cNvPr id="0" name=""/>
        <dsp:cNvSpPr/>
      </dsp:nvSpPr>
      <dsp:spPr>
        <a:xfrm>
          <a:off x="0" y="2741"/>
          <a:ext cx="5710323" cy="741237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 dirty="0"/>
            <a:t>The application is deployed as a </a:t>
          </a:r>
          <a:r>
            <a:rPr lang="en-IN" sz="1800" b="1" i="0" kern="1200" dirty="0">
              <a:solidFill>
                <a:srgbClr val="C00000"/>
              </a:solidFill>
            </a:rPr>
            <a:t>single monolithic application</a:t>
          </a:r>
          <a:r>
            <a:rPr lang="en-IN" sz="1800" b="0" i="0" kern="1200" dirty="0"/>
            <a:t>.</a:t>
          </a:r>
          <a:endParaRPr lang="en-IN" sz="1800" kern="1200" dirty="0"/>
        </a:p>
      </dsp:txBody>
      <dsp:txXfrm>
        <a:off x="36184" y="38925"/>
        <a:ext cx="5637955" cy="668869"/>
      </dsp:txXfrm>
    </dsp:sp>
    <dsp:sp modelId="{DFFB8407-0F39-44C3-8BEC-FF9F4D0D788F}">
      <dsp:nvSpPr>
        <dsp:cNvPr id="0" name=""/>
        <dsp:cNvSpPr/>
      </dsp:nvSpPr>
      <dsp:spPr>
        <a:xfrm>
          <a:off x="0" y="850538"/>
          <a:ext cx="5710323" cy="952380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For example, a Java web application consists of a single WAR file that runs on a web container such as Tomcat.</a:t>
          </a:r>
          <a:endParaRPr lang="en-IN" sz="1800" kern="1200"/>
        </a:p>
      </dsp:txBody>
      <dsp:txXfrm>
        <a:off x="46491" y="897029"/>
        <a:ext cx="5617341" cy="859398"/>
      </dsp:txXfrm>
    </dsp:sp>
    <dsp:sp modelId="{2F52AC2B-6488-4C63-9FDF-32647E8595E6}">
      <dsp:nvSpPr>
        <dsp:cNvPr id="0" name=""/>
        <dsp:cNvSpPr/>
      </dsp:nvSpPr>
      <dsp:spPr>
        <a:xfrm>
          <a:off x="0" y="1909478"/>
          <a:ext cx="5710323" cy="587047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kern="1200" dirty="0">
              <a:solidFill>
                <a:srgbClr val="C00000"/>
              </a:solidFill>
            </a:rPr>
            <a:t>Difficulty to scale</a:t>
          </a:r>
          <a:r>
            <a:rPr lang="en-IN" sz="1800" b="0" i="0" kern="1200" dirty="0"/>
            <a:t>.</a:t>
          </a:r>
          <a:endParaRPr lang="en-IN" sz="1800" kern="1200" dirty="0"/>
        </a:p>
      </dsp:txBody>
      <dsp:txXfrm>
        <a:off x="28657" y="1938135"/>
        <a:ext cx="5653009" cy="529733"/>
      </dsp:txXfrm>
    </dsp:sp>
    <dsp:sp modelId="{D315969C-D4BF-4A39-BA1B-B29F0FAB1014}">
      <dsp:nvSpPr>
        <dsp:cNvPr id="0" name=""/>
        <dsp:cNvSpPr/>
      </dsp:nvSpPr>
      <dsp:spPr>
        <a:xfrm>
          <a:off x="0" y="2603085"/>
          <a:ext cx="5710323" cy="770675"/>
        </a:xfrm>
        <a:prstGeom prst="roundRect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i="0" kern="1200"/>
            <a:t>Redeployment of the entire application in case of change.</a:t>
          </a:r>
          <a:endParaRPr lang="en-IN" sz="1800" kern="1200"/>
        </a:p>
      </dsp:txBody>
      <dsp:txXfrm>
        <a:off x="37621" y="2640706"/>
        <a:ext cx="5635081" cy="695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329C4-51C0-422C-AD34-7E23E8B865DC}">
      <dsp:nvSpPr>
        <dsp:cNvPr id="0" name=""/>
        <dsp:cNvSpPr/>
      </dsp:nvSpPr>
      <dsp:spPr>
        <a:xfrm>
          <a:off x="0" y="421"/>
          <a:ext cx="5528675" cy="711360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Requires a mature development and </a:t>
          </a:r>
          <a:r>
            <a:rPr lang="en-US" sz="1800" b="0" i="0" kern="1200" dirty="0">
              <a:solidFill>
                <a:srgbClr val="0070C0"/>
              </a:solidFill>
            </a:rPr>
            <a:t>DevOps</a:t>
          </a:r>
          <a:r>
            <a:rPr lang="en-US" sz="1800" b="0" i="0" kern="1200" dirty="0"/>
            <a:t> culture</a:t>
          </a:r>
          <a:endParaRPr lang="en-IN" sz="1800" kern="1200" dirty="0"/>
        </a:p>
      </dsp:txBody>
      <dsp:txXfrm>
        <a:off x="34726" y="35147"/>
        <a:ext cx="5459223" cy="641908"/>
      </dsp:txXfrm>
    </dsp:sp>
    <dsp:sp modelId="{5E1C8425-C9A6-4770-ADD8-2B1CFC46EF1A}">
      <dsp:nvSpPr>
        <dsp:cNvPr id="0" name=""/>
        <dsp:cNvSpPr/>
      </dsp:nvSpPr>
      <dsp:spPr>
        <a:xfrm>
          <a:off x="0" y="821221"/>
          <a:ext cx="5528675" cy="711360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Can lead to higher release velocity, and a more resilient architecture</a:t>
          </a:r>
          <a:endParaRPr lang="en-IN" sz="1800" kern="1200"/>
        </a:p>
      </dsp:txBody>
      <dsp:txXfrm>
        <a:off x="34726" y="855947"/>
        <a:ext cx="5459223" cy="64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8T06:16:22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29711 7256 74 0,'0'0'33'0,"-5"0"-33"16,2 0 25-16,0-3-21 0,0 2-2 16,0 1-2-16,1-2 5 15,0 0 1-15,1 0-1 0,-1 1-2 16,1-2-3-16,1 0 2 0,0 0-4 15,0-2 2-15,0 1-1 0,3-2 2 16,-3-1-1-16,2 0 3 0,-1-1-3 16,1-1 3-16,-2 0 0 0,0-1 1 15,1-2 2-15,0 0-2 0,0-2 2 16,1-1-3-16,-1 0-1 0,1 0-2 16,1-3 0-16,0 1 0 0,0-1 0 15,2-2 0-15,-1 0 0 0,0-1 1 16,-1 0 0-16,0-2 0 0,0 0-1 15,0 1 1-15,-1-2 2 16,-1 1-1-16,1 1 4 0,0 0-1 16,1-1 2-16,-2-1-1 0,2 2-1 15,1 0 4-15,-3 0-2 0,1-2 1 16,0 2-4-16,1 1 1 0,-1 0-1 16,2 0-2-16,-1-1 0 0,2 1 0 15,-2 1-2-15,3 0 1 0,-1-1 1 16,3 3-1-16,-3-1 0 0,2-1 1 15,0 3-2-15,4-2 0 0,-2 3 0 16,3-3 0-16,3 0 0 0,0 2 0 16,5-1-2-16,-2 2 4 15,4-2-4-15,0 1 4 0,1-2-2 16,3 1 1-16,1-1-1 0,1 1 0 16,5-1 2-16,-1 0-2 0,-1 0 0 15,1 3-1-15,-5 0 1 0,5-2 2 16,-2 2-2-16,1-2 0 0,1 3 2 15,-2 1-2-15,-2 0 1 0,1 0-1 16,-1 0 0-16,-1 0 0 0,0 1-1 16,-1 2 2-16,-2-1 0 0,-1-1-1 15,-2 4 0-15,0 0 0 0,-5 1 0 16,1 1 0-16,-3 2-1 0,-2-1-10 16,2 0-10-16,-5 2-11 0,-2 1-10 15,2-3-18-15,-4 4 10 0</inkml:trace>
  <inkml:trace contextRef="#ctx0" brushRef="#br0" timeOffset="406.21">30877 5681 66 0,'3'1'18'0,"3"2"-18"0,1 1 29 0,-1 4-16 15,3-1 0-15,0 4-1 16,-1-1-2-16,0 3 2 0,2-1-6 16,0 3-1-16,-2 0-5 0,3 2 0 15,-3 1-2-15,1 1 1 0,-2 2 0 16,2 1-4-16,-4 1 3 0,0 3-4 15,-1 0-24-15,-4 11-1 0,0-6-41 16</inkml:trace>
  <inkml:trace contextRef="#ctx0" brushRef="#br0" timeOffset="1406.28">31375 5492 111 0,'0'0'15'0,"-4"0"6"15,3 0-2-15,1 0-11 0,-2 0-4 16,2-1-3-16,0 1-1 0,0 0 0 15,0 0 0-15,0 0 2 0,0 0 1 16,0 0-2-16,0 0 3 0,2-1 7 16,3-1 2-16,0-1-2 0,3-1-2 15,0 0-3-15,2-2-2 0,2 0 4 16,1-2-1-16,2-2 5 0,2-1-3 16,-1 0-5-16,3 1-4 0,-1-2 3 15,2 4-3-15,-1-3-25 0,-3 2-10 16,-1 1-15-16,0 0-9 0,-5 2-14 15</inkml:trace>
  <inkml:trace contextRef="#ctx0" brushRef="#br0" timeOffset="1719.49">31471 5459 87 0,'0'0'4'15,"0"0"-4"-15,0 0 15 0,0 0-1 16,0 0-5-16,0 0 0 0,0 0 3 16,35 29 0-16,-27-22-2 0,3 1-6 15,0 2-1-15,-1-1-3 0,0 3 1 16,-2 0-2-16,2 1 0 0,-5 2-1 16,1 0 2-16,-1 1-3 0,-4 3 3 15,1-1 1-15,-2 1 0 0,0 2 2 16,-3-3-1-16,-4-1 3 0,0 0 4 15,-1-1 3-15,-2-2 4 16,-4-1-2-16,1-2-5 0,-2 1-4 16,0-2-5-16,-2 0 0 0,3-2 0 15,0 0 0-15,1-2 0 0,3-2 0 16,3-1-17-16,2-2-13 0,5-1-20 16,0-1-19-16</inkml:trace>
  <inkml:trace contextRef="#ctx0" brushRef="#br0" timeOffset="2509.27">31876 5529 132 0,'0'0'31'0,"0"0"-31"0,0 0 24 16,0 0-11-16,0 0-8 0,0 0-3 15,-24-27 0-15,16 25-1 0,0 1 2 16,2-3-3-16,-5 4 0 0,3 1 0 16,-3-1 1-16,-3 4 2 0,2 2-3 15,0 3 3-15,-1 2-3 0,-1 1 5 16,3 0-2-16,0 4-3 0,0 0-2 16,5-1 2-16,1-2-1 0,3 0 2 15,2-2-1-15,2 0 0 0,3-2-1 16,1 0 0-16,2-2 0 0,1-2 0 15,1-4 1-15,1 0 0 0,0-1 0 16,0-2 0-16,1-5-2 0,0 1 2 16,-1-2 0-16,0-1 3 0,0-1-3 15,0 1 0-15,-3-2 2 0,0 1-2 16,-2-2 1-16,-1 3 2 0,-1 0-3 16,-2 1 1-16,1 0 0 0,-3 3-1 15,0 0 0-15,0 3 1 0,0 0 0 16,0 1-1-16,2 1-4 0,-2 0 1 15,1 0 0-15,-1 1 2 16,0 3 1 0,0 1 6-16,2-1-6 0,-2 1 0 15,3 2 0-15,2-1 0 0,0 0 0 16,2 1 1-16,0 0-1 0,-1-3 0 16,2 1 0-16,-1 0 0 0,2-1 0 15,0 0-1-15,-2-1-1 0,-1-1 2 16,2-1 0-16,-2-1-1 0,1-1 0 15,-1-2 0-15,1-2 1 0,0 1 2 16,1-2 5-16,-2 0-3 0,-2-1-2 16,-1 1 1-16,1-1 0 0,-2 1-3 15,3 1 0-15,-1 0 0 0,1-2 1 16,2 1-1-16,-4 0-2 0,3 2 2 16,-3-1-1-16,-1 1 1 0,1 1 0 15,0-2 0-15,-1 2 0 0,1-1 0 16,0 3 1-16,-1-2-1 0,-1 0 1 15,1 1 2-15,0 0-1 0,2-1 5 16,-1 0 4-16,0-2 1 0,0 0-2 16,-1 1-3-16,-2-2-3 0,0 0-4 15,0 0 1-15,0 0 0 0,2 2-1 16,-1-1 0-16,-1 1-14 0,3 1-5 16,-1 1-6-16,0 0-1 0,-1 2-7 15,1-2-10-15,4 2 8 0,-3 0 6 16,3 0 0-16,1 0-2 0,-1 0 13 15</inkml:trace>
  <inkml:trace contextRef="#ctx0" brushRef="#br0" timeOffset="2884.89">32197 5460 30 0,'0'0'34'0,"4"7"-5"0,-2-1-11 16,-2 0-7-16,0 0-4 0,0 1-4 15,0-2-1-15,0 1-1 0,-2-2-1 16,2 1 0-16,-2-2 1 0,2-3-1 15,0 1 0-15,0-1 1 0,2 1 4 16,-2-1 2-16,0 0-1 0,2 0 3 16,1 0-3-16,0-1-1 0,2 0 0 15,0-3-4-15,1 0-1 0,-3 2 4 16,2-3-3-16,-2 0-1 0,-2 1 1 16,1-2-1-16,0 1 2 15,-2 1 0-15,0 0-1 0,0 2 1 16,0-1 1-16,0 2 6 0,0 1 1 15,0 0-10-15,0 0-5 0,0 0-2 16,1 0 4-16,-1 2 3 0,0 2 0 16,0 1 0-16,0-1 0 0,2 1 0 15,1 1 2-15,2-3-2 0,0 1 4 16,4-3 3-16,2 1 2 0,2-2-1 16,6 0 2-16,4-4-4 0,1-2-2 15,0-1-4-15,1-4-8 0,5-1-18 16,-6 0-29-16,-2 3-63 0</inkml:trace>
  <inkml:trace contextRef="#ctx0" brushRef="#br0" timeOffset="3604.49">31143 7756 185 0,'0'0'33'0,"3"0"-33"0,4-2-5 15,0-1 1-15,2 1 4 0,3-1-8 16,0 0-2-16,3 0 0 0,0-1 2 15,1 1-1-15,4-2 2 0,-1-1-3 16,1 3-2-16,0-3-6 0,2 0 7 16,-1 2 4-16,1-3 5 0,-2 1-2 15,1 1 2-15,-2-1 1 0,1 1 2 16,-2-1-1-16,2 1 1 0,-2-1-1 16,-1 2-1-16,2 1-5 0,0-2-49 15</inkml:trace>
  <inkml:trace contextRef="#ctx0" brushRef="#br0" timeOffset="4401.32">31111 9816 241 0,'0'0'10'0,"-6"-4"15"0,4 3-25 15,-1-3-3-15,3 0-13 0,1-1 15 16,3-1 1-16,2-1 2 16,0 0-2-16,4-2-2 0,1 0 2 15,3 0 0-15,0-2 2 0,3 0-4 16,1-1 3-16,4-2-1 0,2-2 1 16,0 1-1-16,4-2 2 0,1-2-2 15,1 0 0-15,0-2 0 0,6-1 0 16,8-4 0-16,-4 6-35 0,-7 2-12 15,6-3-24-15,-13 8-13 0</inkml:trace>
  <inkml:trace contextRef="#ctx0" brushRef="#br0" timeOffset="4746.39">31463 9336 365 0,'0'0'6'16,"0"0"-6"-16,0 0-10 0,0 0-27 16,0 0 21-16,0 0 10 0,0 0 6 15,97-14 0-15,-72 14-4 16,1 4-15-16,0 2-6 0,3 0 6 15,-3 5 7-15,0-2 2 0,-1 4 9 16,-4-1 0-16,-1 4-1 0,-4 0-2 16,-2 1 3-16,-4 1 0 0,-1 1-2 15,-6-1 3-15,-3 1 0 0,-3-1 1 16,-3-2 4-16,-2 2-5 0,1-2-3 16,1-1-3-16,0-2-23 0,0 0-28 15,4-4-35-15</inkml:trace>
  <inkml:trace contextRef="#ctx0" brushRef="#br0" timeOffset="5060.83">32007 9219 229 0,'0'0'9'0,"0"0"-14"0,0 0 5 16,0 0-13-16,0 0 13 0,0 0-1 16,0 0 1-16,17-7 9 15,-12 7 0-15,-2 1-3 0,2 3 5 16,-2 1-4-16,0 4-4 0,2 0 1 16,1 5-2-16,1 3-2 0,-1 1 0 15,5 3-1-15,-2 1 1 0,-1 3-5 16,2-1 5-16,-2 2 0 0,-2-1-7 15,2-1-9-15,-3-2 1 0,2-3-8 16,0-3-2-16,-2 2-9 0,-2-1-4 16,0-2 18-16,2 3 1 0</inkml:trace>
  <inkml:trace contextRef="#ctx0" brushRef="#br0" timeOffset="5361.27">32097 9261 147 0,'0'0'19'0,"0"0"-19"0,0 0 2 15,0 0-2-15,0 0-1 0,0 0 1 16,0 0 2-16,17-71-1 0,-7 59-1 16,-2 3 0-16,1 2 0 0,1 0 0 15,-4 1-6-15,2 3 3 0,1 0 3 16,-2 3 0-16,-1 0 0 0,4 0 0 15,-3 6 3-15,0 1-1 0,1 1 1 16,-5 4 2-16,3 2-1 0,-1 0-2 16,-4 1 0-16,-1 0 0 0,0 0-2 15,-3 1-5-15,-1-2 0 0,-1 1-5 16,-3-1-7-16,-3 6-7 0,-2-4-19 16,4-3-37-16</inkml:trace>
  <inkml:trace contextRef="#ctx0" brushRef="#br0" timeOffset="6082.37">32345 9170 149 0,'0'0'32'0,"0"0"-14"0,0 0-18 16,0 0-12-16,0 0-19 0,0 0 28 16,3-2 3-16,-3 2 2 15,2 0 6-15,4 0 1 0,-1 3-6 16,1 2 2-16,-1 4-1 0,0 1-2 16,4 1 0-16,-3 2-1 0,1 0 1 15,1-1-1-15,-5 1-1 0,-1-2 0 16,2 2 1-16,-3-2-1 0,3 0 0 15,-1 0 1-15,0-1 0 0,-1 3-1 16,-1-5 0-16,1 3-1 0,0-3-1 16,-1-2-8-16,1-2-3 0,-1 0-2 15,1-3-8-15,0 0 3 0,-1-1 1 16,2 0 3-16,-3 0 10 0,1-1 2 16,-1-2 4-16,0-1 0 0,4 2 0 15,-4-2 2-15,3-1-2 16,-3 1 0-16,0-2 0 0,2 1 0 15,-1 1-1-15,-1-2-6 0,3-1-6 16,1 0-4-16,-3 2 3 0,2-2 1 16,2 4 10-16,-3-3 3 0,4 2 0 15,-1 1 0-15,-2 1 3 0,2-1 1 16,-2 2 5-16,2 0-2 0,1-1 0 16,-3-1-5-16,2 2 4 0,-2-2-6 15,2 0 0-15,-1 0 1 16,0-1-1-16,-1 1 0 0,-3-1 0 15,0-2 3-15,0-1-2 0,-2-1 0 16,1 2 3-16,-1 0 1 0,0-1 9 16,1 2 7-16,-2 0 3 0,3 2 0 15,-4 0-1-15,3 3-7 0,1 0-3 16,0 0-3-16,-2 0-8 0,2 0-2 16,0 1-1-16,0 4 1 0,2 2 2 15,-1 3 2-15,3 2 2 0,2 4-4 16,-1 2-2-16,2 0 3 0,0 0-2 15,-2 1-1-15,-1-3 0 0,1 3 0 32,1-3 0-32,2-2-6 0,0 2-5 15,0-2-5-15,6 5-17 0,-1-5-8 16</inkml:trace>
  <inkml:trace contextRef="#ctx0" brushRef="#br0" timeOffset="6348.05">32614 9127 170 0,'0'0'61'0,"0"0"-30"0,-2 0-31 15,2 0-27-15,0 0-13 0,2 0 33 16,2 2 7-16,1 3 9 0,-1 1-6 16,-3 3-2-16,2 2 1 0,2 3-2 15,-1 0-2-15,3 2-5 0,1-2 0 16,-2 0-14-16,0-1-9 0,1-1 3 16,-3-2-8-16,3 2-11 15,-4-3 18-15</inkml:trace>
  <inkml:trace contextRef="#ctx0" brushRef="#br0" timeOffset="6519.91">32653 9253 175 0,'0'0'12'0,"0"0"-17"15,0 0 5-15,0 0-50 0,0 0 29 16,0 0 19-16,0 0 0 0,0 0 2 15,27-60-23-15,-13 43-38 16</inkml:trace>
  <inkml:trace contextRef="#ctx0" brushRef="#br0" timeOffset="6769.9">32732 9097 101 0,'0'0'5'0,"0"0"25"15,0 0-10-15,0 0-7 0,0 0-4 16,0 0-6-16,0 0 3 0,0 0-2 15,0 0-2-15,0 0 3 0,-17 42 1 16,17-36 1-16,0 2 1 0,0-4-1 16,3 1 5-16,-1-3 0 15,2 1 1-15,-1-2-2 0,-3 0-6 16,0-1 1-16,0 2 3 0,0-2 1 16,5 0-3-16,2 0-5 0,2-2-2 15,5 0-5-15,1-4-5 0,3-1-2 16,-2-3-11-16,6 1-2 0,12-9-9 15,-6 2-11-15,-6 2-67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1-18T06:20:06.9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15916 13841 6 0,'0'0'18'0,"-8"-14"2"0,1 7-9 0,0 0-2 16,2-1 2-16,-1 1-4 15,1-2-3-15,-1 2 0 0,3-1-3 16,0 2 2-16,1-3-3 0,1 1 1 16,-1 1-1-16,2-1 0 0,0-1 0 15,0 0 0-15,0-1 2 0,0-2-2 16,2 0 1-16,1-1 0 0,2-2-1 15,2-2 6-15,1 1 0 0,0-4 3 16,2 2 3-16,2-1 1 0,-2-1 1 16,4 0-4-16,-3-1-3 0,2 0 4 15,1 2-6-15,-1 0 1 0,2 0-5 16,0-1 1-16,2 0 4 0,2 1-3 16,-2-1 0-16,2 0 1 0,0 1-3 15,3 0 0-15,0 1 0 0,1-1 2 16,2-1-3-16,0 3 1 0,2-2 0 15,-2 2-1-15,2-1 0 0,0 1 0 16,0 0 1-16,0 0 1 0,3 0-2 16,0 1 3-16,0-1-2 0,0 2 5 15,0-2 0-15,0 2 1 0,0-1-2 16,3 2-1-16,2-1 0 0,7-1-2 16,4 0-1-16,3 1 1 0,-3 2-1 15,-3 1 2-15,-7 4-3 0,-1 1 0 16,1 0 1-16,-1 1 0 0,0 1-1 15,1 1 0-15,0 2 1 0,-6 1-1 16,-6-1 0-16,6 2 0 0,8 0 0 16,2 0 0-16,4 0 0 0,-2 2 0 15,-7 0 0-15,0 1 1 0,1 0-2 16,1 3 0-16,-1 0 1 0,2 0-5 16,-2 3 2-16,-9-3 2 0,0-1-2 15,1 1 1-15,-5-1 2 0,0 2 1 16,4-1 0-16,-3-1-1 0,3 2 0 15,3 1 0-15,1 0 0 0,-1-1 0 16,-2 2 1-16,1 0-1 0,-2 0 0 16,2 0 2-16,-2 1-1 0,-1 2 2 15,3-2-1-15,-3 3-2 0,1-1 0 16,1 2 0-16,0-1 0 16,0 1 0-16,-1 1 0 0,-2 1 1 15,2-1-1-15,-2 3-1 0,1 1-2 16,-2-1 0-16,1 0-6 0,-2 0 5 15,2 1-2-15,-3-1 1 0,0 0 0 16,1 0 4-16,-1 2-3 0,-3-1 2 16,3 0 0-16,-2 0 0 0,-2 0 2 15,0 1 0-15,-3-1 0 0,0 2 0 16,-3 0 0-16,2-1 0 0,-2 2 2 16,-3 0-2-16,3 2 0 0,-3 1 1 15,-1-2-1-15,0 2 1 0,-1-1-1 16,-1 0-1-16,-2-1 1 0,-3 2 0 15,2-1-1-15,-2-1-1 16,-1 2 2-16,-1-1 5 0,-3 0-3 16,-1-1 3-16,-1 1 2 0,-4 1-2 15,1-2-1-15,-2 2 4 0,-3 0-6 16,-1-1 3-16,-4-1 0 0,2 4-2 16,-4-2 1-16,-1 0 0 0,-1 0 2 15,0-2-1-15,-4 1 1 0,2 0 0 16,0-3 3-16,-2 1-3 0,1-3-2 15,-3 0 2-15,0 0-2 0,-1 0 3 16,0-3-1-16,0 2-5 16,0-2 1-16,-2-1-2 0,-5 3 3 15,-6 0-2-15,-6 1-1 0,2 0 1 16,3-4-1-16,4-2 0 0,5 1-1 16,0-5 1-16,-1 2-1 0,1-1 1 15,-1-2-1-15,-2 2 1 0,5-2 0 16,-2-2-4-16,0 1 2 0,-1 0-1 15,1-3 1-15,2 1 2 0,9 0-1 16,-6-2 0-16,-9 2 1 0,-4-2 0 16,-3 2 0-16,5-4 0 0,3 0-2 15,4 2 2-15,0-3 0 0,-1 0 2 16,2 0-2-16,3 0 0 0,5-2 0 16,-5 0 1-16,-5-1-1 0,-7-3-3 15,-1-1 3-15,8 1 2 0,12 0-1 16,-9-1-1-16,-3 0-1 0,-7-4 1 15,-3-2 2-15,12 0-2 0,8 1 0 16,3 4-1-16,3 0 1 0,-5-4 1 16,-4-3 0-16,-4 0-1 0,2-3 1 15,0 1-1-15,0-2 2 0,3-1 1 16,-3 1 1-16,2-2-2 0,2 0 2 16,-4-1-1-16,2-1 2 0,3 0 0 15,-4-2-3-15,2 2 6 0,-1-4-8 16,1 2 4-16,2-1-1 0,1 0-3 15,0-1 3-15,-1 2-3 16,3-1 4-16,0-1-2 0,0 0 2 16,0 2 2-16,4 0-1 0,-1-2 1 15,5 3-3-15,-2 0-1 0,5 1-2 16,-1 1 0-16,5 1-4 0,1-2-16 16,6 0-13-16,0-1-16 0,8-3-15 15,9-16-1-15,-1 5-35 0</inkml:trace>
  <inkml:trace contextRef="#ctx0" brushRef="#br0" timeOffset="12889.95">7631 8921 56 0,'0'0'28'15,"-24"-3"-28"-15,11 2 28 0,-3-1-2 16,2-2-9-16,-1 3-2 0,1-1-1 15,-1-2-9-15,1 4 3 0,-2-2-2 16,0 0-5-16,-3 0-1 0,0 1 1 16,0 1-1-16,-3 0-2 0,-2 2-2 15,-1 2 0-15,-10 1-2 0,-4 3 2 16,-8 1 4-16,-4-1-3 0,2 3 1 16,1-3 1-16,1 0 2 0,0-2-2 15,-4 0 1-15,-1 2 0 0,4-1 3 16,-4-2 3-16,2-2 4 0,-1 2 1 15,-1-2 0-15,3 1 4 0,-3-3 0 16,1 1 2-16,0-2-4 0,-3 1 1 16,3 1 3-16,-2-2-5 0,2 0-2 15,-1 0-3-15,0 0-2 16,1 1-4-16,-3 0-1 0,2 0 2 16,-2 2-2-16,-1 0 0 0,0-1 0 15,-2 3 0-15,2-3 0 0,-1 3 0 16,-1-3 1-16,2 2 0 0,0-2-1 15,3 1 1-15,0-1-1 0,-1-2 0 16,1 1 1-16,0-1-1 0,2 1 0 16,-2-1 0-16,3 0 0 0,-2 2 0 15,3 0 0-15,2 0 0 0,0-1-2 16,2 1 2-16,2-1 1 0,1 2-1 16,3-1 1-16,1 2-1 0,3 0-1 15,5-1 1-15,6-1-1 16,7 2 1-16,-1-1 0 0,-1 3-19 15,-1-1-14-15,-4 2-7 0,-3 4-19 16,5 1-33-16</inkml:trace>
  <inkml:trace contextRef="#ctx0" brushRef="#br0" timeOffset="13531.63">4105 8989 51 0,'0'0'23'0,"0"-1"6"0,0-1-3 15,0 1-12-15,0-2-2 0,-1 2-1 16,0-1 3-16,0-1 3 0,0 1-1 16,-2-1 1-16,1 0-3 0,0 2-2 15,0-1-2-15,0 1-9 0,-2-1 0 16,1 1-1-16,-2 1-2 0,-1 0-2 15,-2 4-2-15,-1 2 5 0,-2 2 0 16,0 1-5-16,-2 3 6 0,-3 2 0 16,2 0 0-16,-2 2 0 0,2 0 1 15,-1 1 0-15,2-1-1 0,-3 2 0 16,2-2 0-16,-2 4 0 0,0-3-1 16,0 2 1-16,-1-2 1 0,4 1-1 15,-1-3 0-15,2 0 0 0,2-2-1 16,3 0 1-16,1-1-1 0,2-3 0 15,4 3-2-15,0-1 1 16,1 0-2-16,4 2 2 0,1-3-5 16,1 2 2-16,1-2-3 0,3 1 8 15,0-1 2-15,0 2 2 0,3-1-1 16,2 0 1-16,1 2 2 0,2-1-2 16,1 0-1-16,1 1-1 0,3 0 2 15,3 0-3-15,7 0-1 0,10 1 1 16,9-1 0-16,7-1-1 0,0-1-13 15,-2-3-12-15,-2-1-13 0,-11-3-31 16,-7-2-37-16</inkml:trace>
  <inkml:trace contextRef="#ctx0" brushRef="#br0" timeOffset="15674.59">17212 6373 12 0,'0'-2'6'0,"0"-1"-5"0,0 3 2 16,2-2 0-16,2-1-2 0,-2 1-1 16,1 0 0-16,0-3 0 0,-3 3 0 15,2-3 0-15,-2 3 0 0,2-2 0 16,0 3 4-16,-2-1 2 0,0-1 5 15,0 2-2-15,0-1-2 0,2-2 2 16,-1 1-2-16,1-2-4 0,3-2 2 16,-2 0 0-16,4-2 3 0,-1-2-2 15,5 0-3-15,0-3 3 0,5-1 1 16,0-3 1-16,4-1-4 0,-1 1 6 16,5-3-7-16,1-3 1 0,2 3 1 15,1-1-2-15,2-1 0 0,0-2 1 16,0 3-1-16,2-2-3 0,-1-1 3 15,1 0-1-15,1 0-1 0,5-4-1 16,5-1 1-16,-4 3-1 16,-4 2 0-16,0 4 2 0,1 0-1 15,5-4-1-15,2 0 0 0,-11 6 0 16,-9 7 1-16,-5 3-1 0,2 0 0 16,5-2 1-16,-1-1-1 0,-1 1 0 15,-1 1 0-15,-4 0 0 0,-2 3 1 16,0 3-1-16,-5-1-3 0,-3 3-1 15,-1-1 1-15,0 2-6 0,-2 1-1 16,0 0 0-16,-2 0-10 0,0 1-2 16,0 3-5-16,-4 3-35 0</inkml:trace>
  <inkml:trace contextRef="#ctx0" brushRef="#br0" timeOffset="16065.19">18106 5604 72 0,'0'0'22'0,"0"0"-21"16,0 0 8-16,0 0-3 0,42-27 2 16,-29 23-6-16,0 1 0 0,1-3-1 15,2 1-1-15,0 0 0 0,-2 1 1 16,4 2-1-16,-1 0 0 0,0 0-2 16,1 1-2-16,-1 1 1 0,-1 0-6 15,1 0 3-15,-1 1 0 0,-2 4 2 16,-1 1-5-16,1 4 8 0,-2 0 0 15,-4 4 0-15,0 2-3 0,-3 4 4 16,-1 3 2-16,-3 5 0 0,2 7-1 16,-3 8-1-16,0 10-5 0,-1 2-28 15,-1-14-8-15</inkml:trace>
  <inkml:trace contextRef="#ctx0" brushRef="#br0" timeOffset="19065.04">10354 8421 59 0,'0'-6'28'15,"0"-1"-22"-15,0 0 10 0,0-1-12 16,0 0-4-16,3-1 3 0,1-1-3 15,3 0 1-15,0-3 1 0,1-1-2 16,2 0 1-16,3-2 2 0,0-1-2 16,3 1-1-16,0-1 0 0,3 0 0 15,2-1 0-15,0-1 0 0,5-1 0 16,0-1-1-16,2 0 3 0,2-3-1 16,0 3-1-16,6-4 3 0,6-3-2 15,7 0 1-15,1 0 2 0,-2 6 1 16,-4 3-2-16,-4 5 1 15,1 1-1-15,-1 2 0 0,1 1-2 16,-1 3 1-16,0 3-2 0,2 2-2 16,-4 2 2-16,0 0-1 0,1 3 1 15,-1 3 0-15,0 2-1 0,0 1-1 16,-1 3 2-16,2 0 0 0,-2 1 0 16,0 3 2-16,0-1-2 0,0 0 1 15,-2 1-1-15,2 3 0 0,-2-4 1 16,0 3 0-16,-2-1 0 0,-3 0 1 15,-6-4-1-15,5 5 0 0,4 2-1 16,5 2 5-16,-3 0-3 16,-6-2-2-16,-10-8 0 0,0 4 0 15,3 0-2-15,4 7 2 0,0 2-2 16,0 1 0-16,-2-1 2 0,-1 3-1 16,1 5 0-16,0 7 2 0,1 8-2 15,-7 3 2-15,-3 0-1 0,-5 2 5 16,-7-4-3-16,-1 0 2 0,-2-1-1 15,0-2 2-15,-5 1-5 0,-1-3-2 16,-3 2 0-16,-4-3 1 0,-2 2 1 16,-2 0 1-16,-1 0-1 0,-2 1 2 15,-1-3 1-15,-2 1 4 0,0-3-4 16,-5 0 1-16,0-1 0 0,-2-3 2 16,0-2-2-16,-4-1 5 0,-1-2-7 15,-3 0 4-15,-1-3-1 0,-1 0 3 16,-2 2-4-16,-3-3 4 0,0-5-3 15,-5 3 1-15,0-5 1 0,-1-1 1 16,-3-2 4-16,-1-1 0 0,0-4-2 16,0 0 0-16,0-2 5 0,-1-2-6 15,0 0-2-15,0-2 0 0,-1-3-2 16,-1 0-5-16,0-2-1 0,0-2 1 16,1-1-4-16,-2-5-3 0,3-2-7 15,-1-2-7-15,1-4-8 16,0-1 1-16,-3-2-8 0,1-2 1 15,1-1 14-15,3-1 14 0,5-1 6 16,1-5-2-16,6-1 3 0,4-3-3 16,8-1-13-16,3-6-19 0,5-9-12 15,5-3-8-15</inkml:trace>
  <inkml:trace contextRef="#ctx0" brushRef="#br0" timeOffset="26067.32">17106 6481 0 0,'0'0'18'0,"-1"0"-2"0,1 0-3 0,-2 0-6 0,2 0-5 15,0 0 5-15,0 0-7 0,0-2-3 32,0 1 2-32,0-3 1 0,0 2 9 15,0-3-9-15,0 3 2 0,0-3 2 16,0 2-3-16,0-2 2 0,0 0-2 16,0-1 11-16,2-2-11 0,-2 1 6 15,1-1-6-15,-1 2 2 0,0 0-2 16,0-3 1-16,3 1 2 15,-3-2-2-15,2-1-2 0,-1-1 5 16,-1 1-4-16,0-1 3 0,2-1 2 16,-1-1-2-16,1 3 3 0,-2-1 2 15,3-1-3-15,-3 0 2 0,0-1 0 16,0 0-3-16,0 1 7 0,0-1-2 16,0 3-1-16,0-3 2 0,0 1-3 15,-3-1-2-15,3 2 2 0,0-3-4 16,0 1 1-16,0 1-4 0,0-2 0 15,3 0 0-15,-1-1-1 0,1 0 0 16,0 0 0-16,2 0 0 16,0-2 0-16,2-1 0 0,2 2 0 15,0-3 0-15,2 1 0 0,-1 1 0 16,2-2-1-16,2 1 1 0,-1 1-1 16,4 0-1-16,-1-1 0 0,2 2 2 15,-1-2 0-15,5 2 0 0,-1 0-1 16,1 0 0-16,0-1-3 0,3 1 1 15,0-2-2-15,2 4 2 0,0-3-5 16,1 2 4-16,-2 0 0 0,3 1-2 16,-1 1 0-16,0 0 4 0,2 1-2 15,-3-1-1-15,0 2 3 0,-2 1 1 16,-1-1 1-16,1 4-2 0,-3 0 0 16,-1-2-1-16,-2 3 0 0,1 1 2 15,-2 0 1-15,-1 0 1 0,-1 2 2 16,-2-2-1-16,0 4-2 0,-3-3-1 15,-1 3-3-15,-2 2 3 0,1-1-2 16,-4-1 1-16,-2 2 1 0,0 0 0 16,-1 0 0-16,1 0 0 0,1 0-9 15,1 2 1-15,-3-1-12 0,1 0 5 16,-1 2-22-16,-1 0-20 0</inkml:trace>
  <inkml:trace contextRef="#ctx0" brushRef="#br0" timeOffset="26572.37">17917 5395 1 0,'0'0'0'0,"0"-2"24"16,0 1-12-16,1 0-2 0,1 0-1 16,-1 0 5-16,-1 0-2 0,2 0-2 15,-2 0-8-15,2 0 3 0,1-2-4 16,0 2-1-16,0 1 3 0,1-1-3 16,0 0-2-16,-1 0 2 0,0 0 0 15,0-1-2-15,2 2 1 0,2-1 0 16,-1 0-2-16,3 1 2 15,-1-2 0-15,0 2 0 0,3 0 1 16,0 0 1-16,1 0 2 0,1 0 2 16,0 2-1-16,3-1-1 0,-2 3 1 15,5-1-3-15,-1 3 2 0,1 0-2 16,1 0 0-16,-2 1 2 0,0 3-3 16,2-2-4-16,-2 4-2 0,1-1 2 15,-3 1 3-15,1 0-3 0,-2 1 4 16,-1-1-1-16,-3 1 0 0,0 1 1 15,1-1 0-15,-3 1 0 0,-3 2-2 16,3-1 2-16,-3 1 0 0,-4 0 0 16,0 0 0-16,-2 3-2 0,0-1 0 15,-7 1-1-15,1 0-3 0,-2-1-14 16,0-1-3-16,-1 2-11 0</inkml:trace>
  <inkml:trace contextRef="#ctx0" brushRef="#br0" timeOffset="27822.31">18781 5187 4 0,'1'0'9'0,"-1"0"-6"15,0 0 3-15,1 0-3 0,-1 0 1 16,1 0-2-16,1 0 1 0,2 0-1 15,-2 2 4-15,1 1-3 0,1-1-1 16,2 3 0-16,-2 1 3 0,3 2 0 16,-2 2-4-16,-1 3-1 0,1 5 0 15,1 2 2-15,0 4-2 0,-1 3 1 16,2 1 2-16,-3 1-3 0,0 0 1 16,0 1-1-16,-1-4 0 0,1-1 0 15,-1-2 1-15,0-4 0 0,0-3-1 16,-1-1 1-16,0-3-1 0,-1-3 2 15,0 1-2-15,-1-6 0 0,1 0-2 16,-1-3 0-16,0-1 2 0,0 0 12 16,0-5-10-16,1-2-2 0,-1-2-13 15,0-5-3-15,0-2-3 0,-1-3 4 16,-2 0 12-16,-1-2 1 0,-1-1 2 16,2-1 2-16,0 0-2 0,-2-2-6 15,3-1 2-15,-2 2 1 0,-1-1 3 16,2 2 6-16,-2 1 13 0,2 3 7 15,1 1-7-15,-1 2 3 0,0 4 1 16,2 1-9-16,1 4-1 0,0 0-7 16,0 1-4-16,1 2-2 15,2 0 0-15,2-1 0 0,3 2 3 16,-2-3-2-16,2 3 2 0,-1 1 0 16,1 2 6-16,0 2 0 0,4 3-6 15,-2 4-1-15,2 1 0 0,-1 4 4 16,1 1-1-16,0 5-1 0,-1 1-4 15,0 2 4-15,1 2-2 0,-2-3-2 16,1 1 0-16,0-1-6 0,-1-4-4 16,-1 0-5-16,1-1-1 0,-1-3-3 15,-1-1-4-15,0-4-4 0,1-1 4 16,-1-1 0-16,-3-3-12 16</inkml:trace>
  <inkml:trace contextRef="#ctx0" brushRef="#br0" timeOffset="28275.42">19040 5459 9 0,'0'0'50'16,"0"0"-19"-16,0 0-8 0,-33-6-5 15,28 5-4-15,0-1-3 0,4 2-3 16,-1 0 0-16,2 0-8 0,0-1-12 16,0 0-4-16,2-2 16 15,2 0 4-15,0-2-3 0,1-1 0 16,4-2-1-16,-3-2-5 0,1 1-1 15,-1 0 1-15,1-1 2 0,1-1 2 0,-1 0 0 16,-1 0 1-16,-2-2 0 0,1 2 5 16,-1 0-4-16,2-2-1 0,-3 0 0 15,2 1 1-15,-1 1 0 0,-1 0 5 16,1 2-5-16,-2-1-2 0,1 3 1 16,3-1-4-16,0 2 1 0,-4 2-1 15,2-1 4-15,-1 3-1 16,-2 2-2-16,-1 0-14 0,2 2-4 15,-2 2 21-15,0 1 7 0,1 2-3 16,-2 1 5-16,1 2-3 0,1 1-3 16,-1 0 2-16,1 0-5 0,-1-2-1 15,1-1 0-15,1-2-6 0,-1-2-1 16,5-3-2-16,-1-1 1 0,0 0 9 16,0-1 13-16,1-3 11 0,3-3-13 15,3-3 0-15,-3-1-10 0,4 1 6 16,-2-2-6-16,1-2 4 0,-1 0 0 15,2-4-4-15,4 1-1 0,-2-4-11 16,2 0-11-16,7-8-21 0,-5 3-31 16</inkml:trace>
  <inkml:trace contextRef="#ctx0" brushRef="#br0" timeOffset="30045.7">17566 8987 42 0,'0'-1'18'0,"0"1"-16"0,0 0 3 16,0-1 1-16,0 1-5 16,0 0 0-16,0 0-1 0,2-2-1 15,-1 2 0-15,5 0 2 0,-3 0-2 16,2 0-2-16,-1 0 3 0,0 0 3 15,-2 3 2-15,1-1-3 0,0-1-1 16,2 3 4-16,-1-1 0 0,1 3-4 16,2 0 1-16,-2 0-1 0,2 1 2 15,-2 1-1-15,-2 0 1 0,4 3 0 16,-1-1 1-16,0 3-3 0,2 1 4 16,-2 0-3-16,1 1-1 15,-1 0 3-15,3 4-4 0,-1-2 1 16,2 2 1-16,-2 2 0 0,1-2-2 15,-1 1 1-15,2 1 0 0,0-1 0 16,-1 0 2-16,0 0-2 0,-1 0 2 16,3 0-3-16,-1 0 0 0,-1 0 0 15,4-3-1-15,-1 4 1 0,2-3 0 16,-1-1-3-16,1 0 1 0,2-1 1 16,1-2 1-16,1 0-3 0,2-2 0 15,2-1 3-15,1-2 6 16,1 0-1-16,2-2-4 0,1-2 1 15,1-1 0-15,1-1-2 0,-1-1-3 16,1-2-9-16,0 0-5 0,1 0-12 16,7-6-15-16</inkml:trace>
  <inkml:trace contextRef="#ctx0" brushRef="#br0" timeOffset="30451.9">18302 9451 93 0,'0'0'7'0,"0"0"-4"15,0 0-3-15,8-4 1 0,-5 4-2 16,0 0-2-16,4 0 1 0,-2 0 2 16,1 0 0-16,3 1 1 0,-1 3 4 15,0 1 0-15,3 2 2 16,0 4 1-16,-3 0 3 0,2 2-5 15,-1 3 1-15,-3 2-1 0,2-1-5 16,-4 2 1-16,-1 2 1 0,-2 0-2 16,-1 2 2-16,0 0 0 0,-3 1-3 15,0 1 0-15,-2-2-1 0,-3 13-16 16,0-7-29-16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_option 1" preserve="1">
  <p:cSld name="3_Title Slide_option 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8"/>
          <p:cNvPicPr preferRelativeResize="0"/>
          <p:nvPr/>
        </p:nvPicPr>
        <p:blipFill rotWithShape="1">
          <a:blip r:embed="rId3">
            <a:alphaModFix/>
          </a:blip>
          <a:srcRect l="3455" t="4216" r="719" b="17834"/>
          <a:stretch/>
        </p:blipFill>
        <p:spPr>
          <a:xfrm>
            <a:off x="3078" y="720442"/>
            <a:ext cx="8509091" cy="5191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8"/>
          <p:cNvGrpSpPr/>
          <p:nvPr/>
        </p:nvGrpSpPr>
        <p:grpSpPr>
          <a:xfrm>
            <a:off x="2" y="5876109"/>
            <a:ext cx="12192000" cy="54001"/>
            <a:chOff x="2" y="5876103"/>
            <a:chExt cx="12192000" cy="54001"/>
          </a:xfrm>
        </p:grpSpPr>
        <p:sp>
          <p:nvSpPr>
            <p:cNvPr id="9" name="Google Shape;9;p8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0" name="Google Shape;10;p8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1" name="Google Shape;11;p8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8475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66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</p:grpSp>
      <p:pic>
        <p:nvPicPr>
          <p:cNvPr id="12" name="Google Shape;1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393315" y="646777"/>
            <a:ext cx="8642351" cy="14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  <a:defRPr sz="3708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393315" y="2502273"/>
            <a:ext cx="4213381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2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2"/>
          </p:nvPr>
        </p:nvSpPr>
        <p:spPr>
          <a:xfrm>
            <a:off x="7840870" y="2510642"/>
            <a:ext cx="4194795" cy="1301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23760" marR="0" lvl="0" indent="-211880" algn="l" rtl="0">
              <a:lnSpc>
                <a:spcPct val="90000"/>
              </a:lnSpc>
              <a:spcBef>
                <a:spcPts val="92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53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47521" marR="0" lvl="1" indent="-353133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2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1280" marR="0" lvl="2" indent="-32959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8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95040" marR="0" lvl="3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18801" marR="0" lvl="4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42561" marR="0" lvl="5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66321" marR="0" lvl="6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390081" marR="0" lvl="7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3841" marR="0" lvl="8" indent="-317821" algn="l" rtl="0">
              <a:lnSpc>
                <a:spcPct val="90000"/>
              </a:lnSpc>
              <a:spcBef>
                <a:spcPts val="46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6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7680151" y="2510642"/>
            <a:ext cx="68679" cy="1301459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84738" tIns="42358" rIns="84738" bIns="42358" anchor="ctr" anchorCtr="0">
            <a:noAutofit/>
          </a:bodyPr>
          <a:lstStyle/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6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692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 Outcomes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F99608-632D-EAE9-F5B5-A8E3F8F8851C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2DA4B93-9945-77EA-5530-4ECEEC6574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E3870-885C-CAB0-C956-C5BF1CBBC35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7013" y="1762481"/>
            <a:ext cx="5649600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6DC5E-A4FB-A1A2-128F-C94ED5C91497}"/>
              </a:ext>
            </a:extLst>
          </p:cNvPr>
          <p:cNvSpPr txBox="1"/>
          <p:nvPr userDrawn="1"/>
        </p:nvSpPr>
        <p:spPr>
          <a:xfrm>
            <a:off x="227013" y="1104902"/>
            <a:ext cx="6061976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At the end of this video, you will be able to: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F96FD-40C3-5326-A689-C83700460219}"/>
              </a:ext>
            </a:extLst>
          </p:cNvPr>
          <p:cNvSpPr txBox="1"/>
          <p:nvPr userDrawn="1"/>
        </p:nvSpPr>
        <p:spPr>
          <a:xfrm>
            <a:off x="227013" y="231880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 Outcomes:</a:t>
            </a:r>
          </a:p>
        </p:txBody>
      </p:sp>
    </p:spTree>
    <p:extLst>
      <p:ext uri="{BB962C8B-B14F-4D97-AF65-F5344CB8AC3E}">
        <p14:creationId xmlns:p14="http://schemas.microsoft.com/office/powerpoint/2010/main" val="4168689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088">
          <p15:clr>
            <a:srgbClr val="FBAE40"/>
          </p15:clr>
        </p15:guide>
        <p15:guide id="4" pos="143">
          <p15:clr>
            <a:srgbClr val="FBAE40"/>
          </p15:clr>
        </p15:guide>
        <p15:guide id="5" pos="753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1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9"/>
            <a:ext cx="5868987" cy="4744023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D6504F-9B69-41A3-942B-84FC4F5D8052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7024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089025"/>
            <a:ext cx="5868987" cy="5400675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23804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37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 userDrawn="1">
            <p:ph type="title"/>
          </p:nvPr>
        </p:nvSpPr>
        <p:spPr>
          <a:xfrm>
            <a:off x="227013" y="231878"/>
            <a:ext cx="10801350" cy="82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336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668"/>
            </a:lvl9pPr>
          </a:lstStyle>
          <a:p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4119239"/>
            <a:ext cx="5868987" cy="2036144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039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668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CB6936-4D3A-4B69-8427-D74E2DE3376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50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 preserve="1" userDrawn="1">
  <p:cSld name="2_Two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34F43F-129B-5351-8C99-98244D76C04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758968"/>
            <a:ext cx="5940425" cy="4308681"/>
          </a:xfrm>
          <a:prstGeom prst="rect">
            <a:avLst/>
          </a:prstGeom>
        </p:spPr>
        <p:txBody>
          <a:bodyPr/>
          <a:lstStyle>
            <a:lvl1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1pPr>
            <a:lvl2pPr marL="500505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2pPr>
            <a:lvl3pPr marL="834174" indent="-200202">
              <a:spcBef>
                <a:spcPts val="927"/>
              </a:spcBef>
              <a:buFont typeface="Arial" panose="020B0604020202020204" pitchFamily="34" charset="0"/>
              <a:buChar char="•"/>
              <a:defRPr sz="1853">
                <a:latin typeface="Arial" panose="020B0604020202020204" pitchFamily="34" charset="0"/>
              </a:defRPr>
            </a:lvl3pPr>
            <a:lvl4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4pPr>
            <a:lvl5pPr marL="200202" indent="-200202">
              <a:spcBef>
                <a:spcPts val="927"/>
              </a:spcBef>
              <a:buFont typeface="Arial" panose="020B0604020202020204" pitchFamily="34" charset="0"/>
              <a:buChar char="•"/>
              <a:defRPr sz="2225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IN" dirty="0"/>
          </a:p>
        </p:txBody>
      </p:sp>
      <p:pic>
        <p:nvPicPr>
          <p:cNvPr id="5" name="Google Shape;18;p9">
            <a:extLst>
              <a:ext uri="{FF2B5EF4-FFF2-40B4-BE49-F238E27FC236}">
                <a16:creationId xmlns:a16="http://schemas.microsoft.com/office/drawing/2014/main" id="{573F5248-8685-6E53-3CDE-2C4F280180A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3070" t="2102" r="13441" b="24408"/>
          <a:stretch/>
        </p:blipFill>
        <p:spPr>
          <a:xfrm>
            <a:off x="11131300" y="231878"/>
            <a:ext cx="828826" cy="8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F964-E7E1-E6F0-5D41-831873328A68}"/>
              </a:ext>
            </a:extLst>
          </p:cNvPr>
          <p:cNvSpPr txBox="1"/>
          <p:nvPr userDrawn="1"/>
        </p:nvSpPr>
        <p:spPr>
          <a:xfrm>
            <a:off x="155575" y="288946"/>
            <a:ext cx="5328000" cy="61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3336" b="1" i="0" u="none" strike="noStrike" kern="0" cap="none" spc="0" normalizeH="0" baseline="0" noProof="0" dirty="0">
                <a:ln>
                  <a:noFill/>
                </a:ln>
                <a:solidFill>
                  <a:srgbClr val="211D7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BEB98-6F44-3EE9-07D5-D9D87FB887AB}"/>
              </a:ext>
            </a:extLst>
          </p:cNvPr>
          <p:cNvSpPr txBox="1"/>
          <p:nvPr userDrawn="1"/>
        </p:nvSpPr>
        <p:spPr>
          <a:xfrm>
            <a:off x="155575" y="1131677"/>
            <a:ext cx="5328000" cy="414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 this video, you have learned about</a:t>
            </a:r>
            <a:r>
              <a:rPr kumimoji="0" lang="en-US" sz="20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9AD04-F25C-4F7A-B309-45E138E9CFEE}"/>
              </a:ext>
            </a:extLst>
          </p:cNvPr>
          <p:cNvSpPr/>
          <p:nvPr userDrawn="1"/>
        </p:nvSpPr>
        <p:spPr>
          <a:xfrm>
            <a:off x="6799637" y="1104900"/>
            <a:ext cx="5392365" cy="5747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8475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9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Faculty</a:t>
            </a:r>
            <a:endParaRPr kumimoji="0" lang="en-IN" sz="1298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7372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98">
          <p15:clr>
            <a:srgbClr val="FBAE40"/>
          </p15:clr>
        </p15:guide>
        <p15:guide id="4" pos="7582">
          <p15:clr>
            <a:srgbClr val="FBAE40"/>
          </p15:clr>
        </p15:guide>
        <p15:guide id="5" orient="horz" pos="686">
          <p15:clr>
            <a:srgbClr val="FBAE40"/>
          </p15:clr>
        </p15:guide>
        <p15:guide id="6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211D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7"/>
          <p:cNvSpPr/>
          <p:nvPr/>
        </p:nvSpPr>
        <p:spPr>
          <a:xfrm>
            <a:off x="5188226" y="4965618"/>
            <a:ext cx="1815548" cy="166607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7"/>
          <p:cNvGrpSpPr/>
          <p:nvPr/>
        </p:nvGrpSpPr>
        <p:grpSpPr>
          <a:xfrm>
            <a:off x="2" y="5876103"/>
            <a:ext cx="12192000" cy="54001"/>
            <a:chOff x="2" y="5876103"/>
            <a:chExt cx="12192000" cy="54001"/>
          </a:xfrm>
        </p:grpSpPr>
        <p:sp>
          <p:nvSpPr>
            <p:cNvPr id="70" name="Google Shape;70;p17"/>
            <p:cNvSpPr/>
            <p:nvPr/>
          </p:nvSpPr>
          <p:spPr>
            <a:xfrm rot="-5400000">
              <a:off x="1881002" y="3995103"/>
              <a:ext cx="54000" cy="381600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7"/>
            <p:cNvSpPr/>
            <p:nvPr/>
          </p:nvSpPr>
          <p:spPr>
            <a:xfrm rot="-5400000">
              <a:off x="10133002" y="3871103"/>
              <a:ext cx="54000" cy="4064000"/>
            </a:xfrm>
            <a:prstGeom prst="rect">
              <a:avLst/>
            </a:prstGeom>
            <a:solidFill>
              <a:srgbClr val="ED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7"/>
            <p:cNvSpPr/>
            <p:nvPr/>
          </p:nvSpPr>
          <p:spPr>
            <a:xfrm rot="-5400000">
              <a:off x="6069000" y="3599104"/>
              <a:ext cx="54000" cy="460800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9373" y="5054309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4000"/>
              <a:buFont typeface="Arial"/>
              <a:buNone/>
            </a:pPr>
            <a:r>
              <a:rPr lang="en-IN" dirty="0"/>
              <a:t>Full Stack </a:t>
            </a:r>
            <a:r>
              <a:rPr lang="en-US" dirty="0"/>
              <a:t>Application Development</a:t>
            </a:r>
            <a:endParaRPr dirty="0"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2651761" y="2502273"/>
            <a:ext cx="4954936" cy="130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2000" dirty="0"/>
              <a:t>Application Development- Introduction</a:t>
            </a:r>
          </a:p>
          <a:p>
            <a:pPr lvl="0"/>
            <a:r>
              <a:rPr lang="en-US" sz="2200" dirty="0"/>
              <a:t>Web application architectures</a:t>
            </a:r>
          </a:p>
          <a:p>
            <a:pPr lvl="0"/>
            <a:r>
              <a:rPr lang="en-US" sz="2200" dirty="0"/>
              <a:t>Monolithic and Microservices</a:t>
            </a:r>
          </a:p>
        </p:txBody>
      </p:sp>
      <p:sp>
        <p:nvSpPr>
          <p:cNvPr id="117" name="Google Shape;11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 dirty="0" err="1"/>
              <a:t>Akshaya</a:t>
            </a:r>
            <a:r>
              <a:rPr lang="en-IN" sz="1800" dirty="0"/>
              <a:t> </a:t>
            </a:r>
            <a:r>
              <a:rPr lang="en-IN" sz="1800" dirty="0" err="1"/>
              <a:t>Ganesan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ctrTitle"/>
          </p:nvPr>
        </p:nvSpPr>
        <p:spPr>
          <a:xfrm>
            <a:off x="1774824" y="2369128"/>
            <a:ext cx="8642351" cy="70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1D70"/>
              </a:buClr>
              <a:buSzPts val="3600"/>
              <a:buFont typeface="Arial"/>
              <a:buNone/>
            </a:pPr>
            <a:r>
              <a:rPr lang="en-I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dirty="0"/>
              <a:t>Monolithic Architecture</a:t>
            </a:r>
          </a:p>
          <a:p>
            <a:r>
              <a:rPr lang="en-US" sz="1800" dirty="0" err="1"/>
              <a:t>Microservices</a:t>
            </a:r>
            <a:r>
              <a:rPr lang="en-US" sz="1800" dirty="0"/>
              <a:t> Architecture</a:t>
            </a:r>
          </a:p>
          <a:p>
            <a:pPr marL="419100" indent="-342900"/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Application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88EB8D9-9D91-4888-B635-175474D9C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508374"/>
              </p:ext>
            </p:extLst>
          </p:nvPr>
        </p:nvGraphicFramePr>
        <p:xfrm>
          <a:off x="295907" y="1157919"/>
          <a:ext cx="5710324" cy="3376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227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Oriented Architecture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Service-oriented architecture (SOA)</a:t>
            </a:r>
            <a:r>
              <a:rPr lang="en-US" sz="1800" dirty="0"/>
              <a:t> is a business-centric IT architectural approach that supports integrating your business as linked, repeatable business tasks</a:t>
            </a:r>
            <a:r>
              <a:rPr lang="en-IN" sz="1800" dirty="0"/>
              <a:t> or services.</a:t>
            </a:r>
          </a:p>
          <a:p>
            <a:r>
              <a:rPr lang="en-IN" sz="1800" dirty="0"/>
              <a:t>SOA exposes business functionalities as services to be consumed by applications.</a:t>
            </a:r>
          </a:p>
          <a:p>
            <a:r>
              <a:rPr lang="en-IN" sz="1800" dirty="0"/>
              <a:t> </a:t>
            </a:r>
            <a:r>
              <a:rPr lang="en-IN" sz="1800" b="1" dirty="0">
                <a:solidFill>
                  <a:srgbClr val="C00000"/>
                </a:solidFill>
              </a:rPr>
              <a:t>Services are</a:t>
            </a:r>
          </a:p>
          <a:p>
            <a:pPr lvl="1"/>
            <a:r>
              <a:rPr lang="en-IN" sz="1800" dirty="0"/>
              <a:t>loosely coupled </a:t>
            </a:r>
          </a:p>
          <a:p>
            <a:pPr lvl="1"/>
            <a:r>
              <a:rPr lang="en-IN" sz="1800" dirty="0"/>
              <a:t>Autonomous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Robert C. Martin’s Single Responsibility Principle</a:t>
            </a:r>
            <a:r>
              <a:rPr lang="en-IN" sz="1800" dirty="0"/>
              <a:t>.</a:t>
            </a:r>
            <a:endParaRPr lang="en-US" sz="1800" b="1" dirty="0">
              <a:solidFill>
                <a:srgbClr val="C00000"/>
              </a:solidFill>
            </a:endParaRPr>
          </a:p>
          <a:p>
            <a:r>
              <a:rPr lang="en-US" sz="1800" dirty="0"/>
              <a:t>Gather together the things that change for the same reasons. Separate those things that change for different reasons.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8427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 Based Web Application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4453F62-DB60-4176-8786-E934D4283252}"/>
              </a:ext>
            </a:extLst>
          </p:cNvPr>
          <p:cNvGrpSpPr/>
          <p:nvPr/>
        </p:nvGrpSpPr>
        <p:grpSpPr>
          <a:xfrm>
            <a:off x="695324" y="2082800"/>
            <a:ext cx="10799037" cy="3001243"/>
            <a:chOff x="695324" y="2110339"/>
            <a:chExt cx="9534673" cy="2649854"/>
          </a:xfrm>
        </p:grpSpPr>
        <p:sp>
          <p:nvSpPr>
            <p:cNvPr id="9" name="Rounded Rectangle 8"/>
            <p:cNvSpPr/>
            <p:nvPr/>
          </p:nvSpPr>
          <p:spPr>
            <a:xfrm>
              <a:off x="7907321" y="2110339"/>
              <a:ext cx="2322676" cy="2563997"/>
            </a:xfrm>
            <a:prstGeom prst="roundRect">
              <a:avLst>
                <a:gd name="adj" fmla="val 662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200" dirty="0"/>
            </a:p>
          </p:txBody>
        </p:sp>
        <p:cxnSp>
          <p:nvCxnSpPr>
            <p:cNvPr id="46" name="Straight Connector 45"/>
            <p:cNvCxnSpPr>
              <a:cxnSpLocks/>
              <a:endCxn id="41" idx="1"/>
            </p:cNvCxnSpPr>
            <p:nvPr/>
          </p:nvCxnSpPr>
          <p:spPr>
            <a:xfrm>
              <a:off x="8466361" y="2633236"/>
              <a:ext cx="419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cxnSpLocks/>
              <a:endCxn id="42" idx="1"/>
            </p:cNvCxnSpPr>
            <p:nvPr/>
          </p:nvCxnSpPr>
          <p:spPr>
            <a:xfrm>
              <a:off x="8466361" y="3302343"/>
              <a:ext cx="4193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  <a:endCxn id="43" idx="1"/>
            </p:cNvCxnSpPr>
            <p:nvPr/>
          </p:nvCxnSpPr>
          <p:spPr>
            <a:xfrm>
              <a:off x="8454141" y="3912630"/>
              <a:ext cx="4315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cxnSpLocks/>
              <a:endCxn id="55" idx="2"/>
            </p:cNvCxnSpPr>
            <p:nvPr/>
          </p:nvCxnSpPr>
          <p:spPr>
            <a:xfrm>
              <a:off x="8466361" y="4406676"/>
              <a:ext cx="6190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695326" y="2120069"/>
              <a:ext cx="1479838" cy="609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Client(Browser)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95324" y="3087537"/>
              <a:ext cx="1479839" cy="609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Client(Browser)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95324" y="4064736"/>
              <a:ext cx="1505997" cy="60960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Client(Browser)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223532" y="3087537"/>
              <a:ext cx="1275861" cy="6096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Web Server</a:t>
              </a:r>
            </a:p>
          </p:txBody>
        </p:sp>
        <p:cxnSp>
          <p:nvCxnSpPr>
            <p:cNvPr id="12" name="Elbow Connector 11"/>
            <p:cNvCxnSpPr>
              <a:stCxn id="5" idx="3"/>
              <a:endCxn id="7" idx="3"/>
            </p:cNvCxnSpPr>
            <p:nvPr/>
          </p:nvCxnSpPr>
          <p:spPr>
            <a:xfrm>
              <a:off x="2175164" y="2424869"/>
              <a:ext cx="26157" cy="1944667"/>
            </a:xfrm>
            <a:prstGeom prst="bentConnector3">
              <a:avLst>
                <a:gd name="adj1" fmla="val 160815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loud 12"/>
            <p:cNvSpPr/>
            <p:nvPr/>
          </p:nvSpPr>
          <p:spPr>
            <a:xfrm>
              <a:off x="3470563" y="2878286"/>
              <a:ext cx="1752600" cy="102810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Internet</a:t>
              </a:r>
            </a:p>
          </p:txBody>
        </p:sp>
        <p:cxnSp>
          <p:nvCxnSpPr>
            <p:cNvPr id="14" name="Straight Arrow Connector 13"/>
            <p:cNvCxnSpPr>
              <a:stCxn id="6" idx="3"/>
              <a:endCxn id="13" idx="2"/>
            </p:cNvCxnSpPr>
            <p:nvPr/>
          </p:nvCxnSpPr>
          <p:spPr>
            <a:xfrm>
              <a:off x="2175163" y="3392337"/>
              <a:ext cx="130083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0"/>
              <a:endCxn id="8" idx="1"/>
            </p:cNvCxnSpPr>
            <p:nvPr/>
          </p:nvCxnSpPr>
          <p:spPr>
            <a:xfrm>
              <a:off x="5221703" y="3392337"/>
              <a:ext cx="10018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3"/>
              <a:endCxn id="9" idx="1"/>
            </p:cNvCxnSpPr>
            <p:nvPr/>
          </p:nvCxnSpPr>
          <p:spPr>
            <a:xfrm>
              <a:off x="7499393" y="3392337"/>
              <a:ext cx="407928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Action Button: Document 25">
              <a:hlinkClick r:id="" action="ppaction://noaction" highlightClick="1"/>
            </p:cNvPr>
            <p:cNvSpPr/>
            <p:nvPr/>
          </p:nvSpPr>
          <p:spPr>
            <a:xfrm>
              <a:off x="2832052" y="3989985"/>
              <a:ext cx="1698214" cy="759102"/>
            </a:xfrm>
            <a:prstGeom prst="actionButtonDocumen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HTML</a:t>
              </a:r>
            </a:p>
          </p:txBody>
        </p:sp>
        <p:sp>
          <p:nvSpPr>
            <p:cNvPr id="27" name="Action Button: Document 26">
              <a:hlinkClick r:id="" action="ppaction://noaction" highlightClick="1"/>
            </p:cNvPr>
            <p:cNvSpPr/>
            <p:nvPr/>
          </p:nvSpPr>
          <p:spPr>
            <a:xfrm>
              <a:off x="3862229" y="3989984"/>
              <a:ext cx="991702" cy="759102"/>
            </a:xfrm>
            <a:prstGeom prst="actionButtonDocumen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CSS</a:t>
              </a:r>
            </a:p>
          </p:txBody>
        </p:sp>
        <p:sp>
          <p:nvSpPr>
            <p:cNvPr id="28" name="Action Button: Document 27">
              <a:hlinkClick r:id="" action="ppaction://noaction" highlightClick="1"/>
            </p:cNvPr>
            <p:cNvSpPr/>
            <p:nvPr/>
          </p:nvSpPr>
          <p:spPr>
            <a:xfrm>
              <a:off x="4640990" y="4001091"/>
              <a:ext cx="848573" cy="759102"/>
            </a:xfrm>
            <a:prstGeom prst="actionButtonDocumen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JS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885711" y="2404636"/>
              <a:ext cx="1021515" cy="4572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Web Service 1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885712" y="3073743"/>
              <a:ext cx="1021515" cy="4572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Web Service 2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8885711" y="3684030"/>
              <a:ext cx="1021516" cy="4572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Web Service N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249183" y="2341081"/>
              <a:ext cx="204958" cy="2120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ESB</a:t>
              </a:r>
            </a:p>
          </p:txBody>
        </p:sp>
        <p:sp>
          <p:nvSpPr>
            <p:cNvPr id="55" name="Can 54"/>
            <p:cNvSpPr/>
            <p:nvPr/>
          </p:nvSpPr>
          <p:spPr>
            <a:xfrm>
              <a:off x="9085455" y="4245142"/>
              <a:ext cx="520713" cy="32306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6311AB-900C-49C4-9708-3A2943871CB1}"/>
                  </a:ext>
                </a:extLst>
              </p14:cNvPr>
              <p14:cNvContentPartPr/>
              <p14:nvPr/>
            </p14:nvContentPartPr>
            <p14:xfrm>
              <a:off x="10686960" y="1927080"/>
              <a:ext cx="1163520" cy="1607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6311AB-900C-49C4-9708-3A2943871C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77600" y="1917720"/>
                <a:ext cx="1182240" cy="162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958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7EE82-455B-48D7-BBE7-54B330490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72" y="3519988"/>
            <a:ext cx="2575143" cy="2575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Microservice</a:t>
            </a:r>
            <a:r>
              <a:rPr lang="en-US" dirty="0"/>
              <a:t>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>
                <a:solidFill>
                  <a:srgbClr val="C00000"/>
                </a:solidFill>
              </a:rPr>
              <a:t>Microservice</a:t>
            </a:r>
            <a:r>
              <a:rPr lang="en-US" sz="1800" b="1" dirty="0">
                <a:solidFill>
                  <a:srgbClr val="C00000"/>
                </a:solidFill>
              </a:rPr>
              <a:t> Application</a:t>
            </a:r>
          </a:p>
          <a:p>
            <a:pPr lvl="1"/>
            <a:r>
              <a:rPr lang="en-US" sz="1800" dirty="0"/>
              <a:t>Is composed of many small, independent services.</a:t>
            </a:r>
          </a:p>
          <a:p>
            <a:pPr lvl="1"/>
            <a:r>
              <a:rPr lang="en-US" sz="1800" dirty="0"/>
              <a:t>Each service implements a single business capability.</a:t>
            </a:r>
          </a:p>
          <a:p>
            <a:pPr lvl="1"/>
            <a:r>
              <a:rPr lang="en-US" sz="1800" dirty="0"/>
              <a:t>Are loosely coupled, </a:t>
            </a:r>
            <a:r>
              <a:rPr lang="en-US" sz="1800" dirty="0">
                <a:solidFill>
                  <a:srgbClr val="0070C0"/>
                </a:solidFill>
              </a:rPr>
              <a:t>communicating through API </a:t>
            </a:r>
            <a:r>
              <a:rPr lang="en-US" sz="1800" dirty="0"/>
              <a:t>contracts.</a:t>
            </a:r>
          </a:p>
          <a:p>
            <a:pPr lvl="1"/>
            <a:r>
              <a:rPr lang="en-US" sz="1800" dirty="0"/>
              <a:t>Can be built by a small, focused development team.</a:t>
            </a:r>
          </a:p>
        </p:txBody>
      </p:sp>
    </p:spTree>
    <p:extLst>
      <p:ext uri="{BB962C8B-B14F-4D97-AF65-F5344CB8AC3E}">
        <p14:creationId xmlns:p14="http://schemas.microsoft.com/office/powerpoint/2010/main" val="274391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Microservice</a:t>
            </a:r>
            <a:r>
              <a:rPr lang="en-US" dirty="0"/>
              <a:t>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More complex to build and manage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BB6A728-D334-4995-8D86-F2EC818AF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768330"/>
              </p:ext>
            </p:extLst>
          </p:nvPr>
        </p:nvGraphicFramePr>
        <p:xfrm>
          <a:off x="333506" y="1573450"/>
          <a:ext cx="5528675" cy="1533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84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Microservices</a:t>
            </a:r>
            <a:r>
              <a:rPr lang="en-US" dirty="0"/>
              <a:t> Application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AD3777C-A4C3-4011-B2EF-0C5FEC421EAF}"/>
              </a:ext>
            </a:extLst>
          </p:cNvPr>
          <p:cNvGrpSpPr/>
          <p:nvPr/>
        </p:nvGrpSpPr>
        <p:grpSpPr>
          <a:xfrm>
            <a:off x="370244" y="1940062"/>
            <a:ext cx="6903689" cy="3320510"/>
            <a:chOff x="363981" y="2228161"/>
            <a:chExt cx="6903689" cy="3320510"/>
          </a:xfrm>
        </p:grpSpPr>
        <p:cxnSp>
          <p:nvCxnSpPr>
            <p:cNvPr id="39" name="Straight Connector 38"/>
            <p:cNvCxnSpPr>
              <a:cxnSpLocks/>
            </p:cNvCxnSpPr>
            <p:nvPr/>
          </p:nvCxnSpPr>
          <p:spPr>
            <a:xfrm flipH="1">
              <a:off x="1405950" y="3378393"/>
              <a:ext cx="2150950" cy="0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cxnSpLocks/>
              <a:stCxn id="56" idx="1"/>
            </p:cNvCxnSpPr>
            <p:nvPr/>
          </p:nvCxnSpPr>
          <p:spPr>
            <a:xfrm flipH="1">
              <a:off x="1405950" y="5162824"/>
              <a:ext cx="3816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ounded Rectangle 5"/>
            <p:cNvSpPr/>
            <p:nvPr/>
          </p:nvSpPr>
          <p:spPr>
            <a:xfrm>
              <a:off x="363981" y="2228161"/>
              <a:ext cx="1041969" cy="332051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Client</a:t>
              </a:r>
            </a:p>
            <a:p>
              <a:pPr algn="ctr"/>
              <a:r>
                <a:rPr lang="en-IN" sz="1200" dirty="0"/>
                <a:t>(Browser)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5363459" y="2424869"/>
              <a:ext cx="1021516" cy="4572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Web Service 1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353503" y="3149793"/>
              <a:ext cx="1041427" cy="4572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Web Service 2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363459" y="3888416"/>
              <a:ext cx="1021516" cy="4572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Web Service N</a:t>
              </a:r>
            </a:p>
          </p:txBody>
        </p:sp>
        <p:sp>
          <p:nvSpPr>
            <p:cNvPr id="44" name="Rectangle: Rounded Corners 43"/>
            <p:cNvSpPr/>
            <p:nvPr/>
          </p:nvSpPr>
          <p:spPr>
            <a:xfrm>
              <a:off x="3493124" y="2318291"/>
              <a:ext cx="979630" cy="212020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Gateway</a:t>
              </a:r>
            </a:p>
          </p:txBody>
        </p:sp>
        <p:sp>
          <p:nvSpPr>
            <p:cNvPr id="55" name="Can 54"/>
            <p:cNvSpPr/>
            <p:nvPr/>
          </p:nvSpPr>
          <p:spPr>
            <a:xfrm>
              <a:off x="6746957" y="3959509"/>
              <a:ext cx="520713" cy="32306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cxnSp>
          <p:nvCxnSpPr>
            <p:cNvPr id="29" name="Elbow Connector 28"/>
            <p:cNvCxnSpPr>
              <a:cxnSpLocks/>
              <a:stCxn id="41" idx="1"/>
              <a:endCxn id="43" idx="1"/>
            </p:cNvCxnSpPr>
            <p:nvPr/>
          </p:nvCxnSpPr>
          <p:spPr>
            <a:xfrm rot="10800000" flipV="1">
              <a:off x="5363459" y="2653468"/>
              <a:ext cx="12700" cy="1463547"/>
            </a:xfrm>
            <a:prstGeom prst="bentConnector3">
              <a:avLst>
                <a:gd name="adj1" fmla="val 347670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n 44"/>
            <p:cNvSpPr/>
            <p:nvPr/>
          </p:nvSpPr>
          <p:spPr>
            <a:xfrm>
              <a:off x="6746957" y="3216859"/>
              <a:ext cx="520713" cy="32306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47" name="Can 46"/>
            <p:cNvSpPr/>
            <p:nvPr/>
          </p:nvSpPr>
          <p:spPr>
            <a:xfrm>
              <a:off x="6746957" y="2491935"/>
              <a:ext cx="520713" cy="32306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cxnSp>
          <p:nvCxnSpPr>
            <p:cNvPr id="34" name="Straight Connector 33"/>
            <p:cNvCxnSpPr>
              <a:cxnSpLocks/>
              <a:stCxn id="41" idx="3"/>
              <a:endCxn id="47" idx="2"/>
            </p:cNvCxnSpPr>
            <p:nvPr/>
          </p:nvCxnSpPr>
          <p:spPr>
            <a:xfrm>
              <a:off x="6384975" y="2653469"/>
              <a:ext cx="36198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cxnSpLocks/>
              <a:stCxn id="42" idx="3"/>
              <a:endCxn id="45" idx="2"/>
            </p:cNvCxnSpPr>
            <p:nvPr/>
          </p:nvCxnSpPr>
          <p:spPr>
            <a:xfrm>
              <a:off x="6394930" y="3378393"/>
              <a:ext cx="3520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cxnSpLocks/>
              <a:stCxn id="43" idx="3"/>
              <a:endCxn id="55" idx="2"/>
            </p:cNvCxnSpPr>
            <p:nvPr/>
          </p:nvCxnSpPr>
          <p:spPr>
            <a:xfrm>
              <a:off x="6384975" y="4117016"/>
              <a:ext cx="361982" cy="4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Document 35"/>
            <p:cNvSpPr/>
            <p:nvPr/>
          </p:nvSpPr>
          <p:spPr>
            <a:xfrm>
              <a:off x="1966046" y="2611191"/>
              <a:ext cx="1005034" cy="557034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JSON</a:t>
              </a:r>
            </a:p>
          </p:txBody>
        </p:sp>
        <p:sp>
          <p:nvSpPr>
            <p:cNvPr id="40" name="Rectangle: Rounded Corners 39"/>
            <p:cNvSpPr/>
            <p:nvPr/>
          </p:nvSpPr>
          <p:spPr>
            <a:xfrm>
              <a:off x="5598841" y="4942437"/>
              <a:ext cx="1348022" cy="440772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Static Content</a:t>
              </a:r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1787600" y="4942437"/>
              <a:ext cx="1348022" cy="44077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CDN</a:t>
              </a:r>
            </a:p>
          </p:txBody>
        </p:sp>
        <p:cxnSp>
          <p:nvCxnSpPr>
            <p:cNvPr id="59" name="Straight Connector 58"/>
            <p:cNvCxnSpPr>
              <a:cxnSpLocks/>
              <a:stCxn id="40" idx="1"/>
              <a:endCxn id="75" idx="3"/>
            </p:cNvCxnSpPr>
            <p:nvPr/>
          </p:nvCxnSpPr>
          <p:spPr>
            <a:xfrm flipH="1">
              <a:off x="5041242" y="5162823"/>
              <a:ext cx="55759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cxnSpLocks/>
              <a:stCxn id="75" idx="1"/>
              <a:endCxn id="56" idx="3"/>
            </p:cNvCxnSpPr>
            <p:nvPr/>
          </p:nvCxnSpPr>
          <p:spPr>
            <a:xfrm flipH="1">
              <a:off x="3135622" y="5162824"/>
              <a:ext cx="55759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5C1B99-1A55-4985-B695-86A3C8DFFC94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4472753" y="3378393"/>
              <a:ext cx="880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CB417B69-BF6B-42C4-A03A-D79AE7AD064E}"/>
                </a:ext>
              </a:extLst>
            </p:cNvPr>
            <p:cNvSpPr/>
            <p:nvPr/>
          </p:nvSpPr>
          <p:spPr>
            <a:xfrm>
              <a:off x="3693220" y="4942437"/>
              <a:ext cx="1348022" cy="44077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6200" indent="0" algn="ctr">
                <a:buNone/>
              </a:pPr>
              <a:r>
                <a:rPr lang="en-IN" sz="1400" dirty="0"/>
                <a:t>Web Server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CA715F-6282-4FA1-8847-9B8C5A047B6D}"/>
                  </a:ext>
                </a:extLst>
              </p14:cNvPr>
              <p14:cNvContentPartPr/>
              <p14:nvPr/>
            </p14:nvContentPartPr>
            <p14:xfrm>
              <a:off x="1357560" y="1831680"/>
              <a:ext cx="5607720" cy="3437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CA715F-6282-4FA1-8847-9B8C5A047B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8200" y="1822320"/>
                <a:ext cx="5626440" cy="345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77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5500" indent="-342900">
              <a:spcBef>
                <a:spcPts val="0"/>
              </a:spcBef>
            </a:pPr>
            <a:r>
              <a:rPr lang="en-IN" sz="1800" dirty="0"/>
              <a:t>Monolithic Architecture</a:t>
            </a:r>
          </a:p>
          <a:p>
            <a:pPr marL="355500" indent="-342900">
              <a:spcBef>
                <a:spcPts val="0"/>
              </a:spcBef>
            </a:pPr>
            <a:r>
              <a:rPr lang="en-IN" sz="1800" dirty="0"/>
              <a:t>Microservices Architecture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276</Words>
  <Application>Microsoft Office PowerPoint</Application>
  <PresentationFormat>Widescreen</PresentationFormat>
  <Paragraphs>61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1_Office Theme</vt:lpstr>
      <vt:lpstr>Full Stack Application Development</vt:lpstr>
      <vt:lpstr>PowerPoint Presentation</vt:lpstr>
      <vt:lpstr>Monolithic Application</vt:lpstr>
      <vt:lpstr>Service Oriented Architecture </vt:lpstr>
      <vt:lpstr>SOA Based Web Application</vt:lpstr>
      <vt:lpstr>Microservice Architecture</vt:lpstr>
      <vt:lpstr>Microservice Architecture</vt:lpstr>
      <vt:lpstr>Microservices Application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Shivam Chauhan</dc:creator>
  <cp:lastModifiedBy>studio</cp:lastModifiedBy>
  <cp:revision>55</cp:revision>
  <dcterms:created xsi:type="dcterms:W3CDTF">2022-09-26T09:02:06Z</dcterms:created>
  <dcterms:modified xsi:type="dcterms:W3CDTF">2024-01-18T06:22:04Z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0x010100B3AC44B68C077B4EBA1A8030BA55A96A</vt:lpwstr>
  </property>
</Properties>
</file>