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2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06F5D-42E0-42AE-BADE-56DEFFABFE9E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B656CEB6-1785-408A-8C5B-0FF3F9696296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IN" sz="1800" dirty="0"/>
            <a:t>This Model similar to </a:t>
          </a:r>
          <a:r>
            <a:rPr lang="en-IN" sz="1800" dirty="0">
              <a:solidFill>
                <a:srgbClr val="0070C0"/>
              </a:solidFill>
            </a:rPr>
            <a:t>MVC</a:t>
          </a:r>
          <a:r>
            <a:rPr lang="en-IN" sz="1800" dirty="0"/>
            <a:t> acts as an interface for your data </a:t>
          </a:r>
        </a:p>
      </dgm:t>
    </dgm:pt>
    <dgm:pt modelId="{70242808-1E41-4993-B4E5-6D1CD7D89EC1}" type="parTrans" cxnId="{01632B0F-2EBD-4E4F-BF3D-70F4122DCDDD}">
      <dgm:prSet/>
      <dgm:spPr/>
      <dgm:t>
        <a:bodyPr/>
        <a:lstStyle/>
        <a:p>
          <a:endParaRPr lang="en-IN" sz="1800"/>
        </a:p>
      </dgm:t>
    </dgm:pt>
    <dgm:pt modelId="{9455617A-2B92-486C-9BCA-7E74735D236F}" type="sibTrans" cxnId="{01632B0F-2EBD-4E4F-BF3D-70F4122DCDDD}">
      <dgm:prSet/>
      <dgm:spPr/>
      <dgm:t>
        <a:bodyPr/>
        <a:lstStyle/>
        <a:p>
          <a:endParaRPr lang="en-IN" sz="1800"/>
        </a:p>
      </dgm:t>
    </dgm:pt>
    <dgm:pt modelId="{E2EFE1D7-A4AB-452C-99C4-CB537DDF786E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IN" sz="1800" dirty="0"/>
            <a:t>The View executes the business logic and interacts with the Model and renders the template.</a:t>
          </a:r>
        </a:p>
      </dgm:t>
    </dgm:pt>
    <dgm:pt modelId="{773628E7-5166-4DCB-BEEA-B2AE04D378D8}" type="parTrans" cxnId="{58051AE9-D8F1-4419-9C56-C679638D23DC}">
      <dgm:prSet/>
      <dgm:spPr/>
      <dgm:t>
        <a:bodyPr/>
        <a:lstStyle/>
        <a:p>
          <a:endParaRPr lang="en-IN" sz="1800"/>
        </a:p>
      </dgm:t>
    </dgm:pt>
    <dgm:pt modelId="{E68F7F34-8244-4741-A244-8595F7E08A4F}" type="sibTrans" cxnId="{58051AE9-D8F1-4419-9C56-C679638D23DC}">
      <dgm:prSet/>
      <dgm:spPr/>
      <dgm:t>
        <a:bodyPr/>
        <a:lstStyle/>
        <a:p>
          <a:endParaRPr lang="en-IN" sz="1800"/>
        </a:p>
      </dgm:t>
    </dgm:pt>
    <dgm:pt modelId="{41234373-BDAC-416E-80B6-3FBB65F67E05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IN" sz="1800" dirty="0"/>
            <a:t>It accepts </a:t>
          </a:r>
          <a:r>
            <a:rPr lang="en-IN" sz="1800" b="0" dirty="0">
              <a:solidFill>
                <a:srgbClr val="0070C0"/>
              </a:solidFill>
            </a:rPr>
            <a:t>HTTP</a:t>
          </a:r>
          <a:r>
            <a:rPr lang="en-IN" sz="1800" dirty="0"/>
            <a:t> request and then return </a:t>
          </a:r>
          <a:r>
            <a:rPr lang="en-IN" sz="1800" dirty="0">
              <a:solidFill>
                <a:srgbClr val="0070C0"/>
              </a:solidFill>
            </a:rPr>
            <a:t>HTTP</a:t>
          </a:r>
          <a:r>
            <a:rPr lang="en-IN" sz="1800" dirty="0"/>
            <a:t> responses.</a:t>
          </a:r>
        </a:p>
      </dgm:t>
    </dgm:pt>
    <dgm:pt modelId="{691949C7-D792-41D4-9EA4-4345FAD4A8F5}" type="parTrans" cxnId="{8A398C8B-05C9-41C6-9B0B-5AF59191B4EE}">
      <dgm:prSet/>
      <dgm:spPr/>
      <dgm:t>
        <a:bodyPr/>
        <a:lstStyle/>
        <a:p>
          <a:endParaRPr lang="en-IN" sz="1800"/>
        </a:p>
      </dgm:t>
    </dgm:pt>
    <dgm:pt modelId="{9E185472-18AF-4E2C-AD9D-415BD4419DAB}" type="sibTrans" cxnId="{8A398C8B-05C9-41C6-9B0B-5AF59191B4EE}">
      <dgm:prSet/>
      <dgm:spPr/>
      <dgm:t>
        <a:bodyPr/>
        <a:lstStyle/>
        <a:p>
          <a:endParaRPr lang="en-IN" sz="1800"/>
        </a:p>
      </dgm:t>
    </dgm:pt>
    <dgm:pt modelId="{ACEFEECC-DC24-4C90-8FBA-46C8FE533624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IN" sz="1800" dirty="0"/>
            <a:t>The Template is the component which makes </a:t>
          </a:r>
          <a:r>
            <a:rPr lang="en-IN" sz="1800" dirty="0">
              <a:solidFill>
                <a:srgbClr val="0070C0"/>
              </a:solidFill>
            </a:rPr>
            <a:t>MVT</a:t>
          </a:r>
          <a:r>
            <a:rPr lang="en-IN" sz="1800" dirty="0"/>
            <a:t> different from </a:t>
          </a:r>
          <a:r>
            <a:rPr lang="en-IN" sz="1800" dirty="0">
              <a:solidFill>
                <a:srgbClr val="0070C0"/>
              </a:solidFill>
            </a:rPr>
            <a:t>MVC</a:t>
          </a:r>
          <a:r>
            <a:rPr lang="en-IN" sz="1800" dirty="0"/>
            <a:t>. </a:t>
          </a:r>
        </a:p>
      </dgm:t>
    </dgm:pt>
    <dgm:pt modelId="{83608C1E-B098-4411-B7C8-A2AD681FB7F2}" type="parTrans" cxnId="{C47AC006-7D85-4C4B-B365-EAAB2339EDAF}">
      <dgm:prSet/>
      <dgm:spPr/>
      <dgm:t>
        <a:bodyPr/>
        <a:lstStyle/>
        <a:p>
          <a:endParaRPr lang="en-IN" sz="1800"/>
        </a:p>
      </dgm:t>
    </dgm:pt>
    <dgm:pt modelId="{51F04A80-9646-405A-AA01-D8493AC1E30F}" type="sibTrans" cxnId="{C47AC006-7D85-4C4B-B365-EAAB2339EDAF}">
      <dgm:prSet/>
      <dgm:spPr/>
      <dgm:t>
        <a:bodyPr/>
        <a:lstStyle/>
        <a:p>
          <a:endParaRPr lang="en-IN" sz="1800"/>
        </a:p>
      </dgm:t>
    </dgm:pt>
    <dgm:pt modelId="{29310898-B781-4F72-A8FA-F5CD8EDE9A7B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IN" sz="1800" dirty="0"/>
            <a:t>Templates act as the presentation layer and are basically the </a:t>
          </a:r>
          <a:r>
            <a:rPr lang="en-IN" sz="1800" dirty="0">
              <a:solidFill>
                <a:srgbClr val="0070C0"/>
              </a:solidFill>
            </a:rPr>
            <a:t>HTML</a:t>
          </a:r>
          <a:r>
            <a:rPr lang="en-IN" sz="1800" dirty="0"/>
            <a:t> code that renders the data.</a:t>
          </a:r>
        </a:p>
      </dgm:t>
    </dgm:pt>
    <dgm:pt modelId="{A46F304F-4B96-42B1-B610-BC23A38BC8DF}" type="parTrans" cxnId="{0B6763C7-6FB2-4F86-A360-D92749D250FC}">
      <dgm:prSet/>
      <dgm:spPr/>
      <dgm:t>
        <a:bodyPr/>
        <a:lstStyle/>
        <a:p>
          <a:endParaRPr lang="en-IN" sz="1800"/>
        </a:p>
      </dgm:t>
    </dgm:pt>
    <dgm:pt modelId="{D07075B1-277F-4642-9BE0-474A5073C13A}" type="sibTrans" cxnId="{0B6763C7-6FB2-4F86-A360-D92749D250FC}">
      <dgm:prSet/>
      <dgm:spPr/>
      <dgm:t>
        <a:bodyPr/>
        <a:lstStyle/>
        <a:p>
          <a:endParaRPr lang="en-IN" sz="1800"/>
        </a:p>
      </dgm:t>
    </dgm:pt>
    <dgm:pt modelId="{9E8F9FD1-91E0-4B00-81B4-65D41D933E50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IN" sz="1800" dirty="0"/>
            <a:t>The content in these files can be either static on dynamic.</a:t>
          </a:r>
        </a:p>
      </dgm:t>
    </dgm:pt>
    <dgm:pt modelId="{73D0231B-6385-429D-984A-4683A386C364}" type="parTrans" cxnId="{BE08E3B7-5B5B-4035-B349-823CE7872BB0}">
      <dgm:prSet/>
      <dgm:spPr/>
      <dgm:t>
        <a:bodyPr/>
        <a:lstStyle/>
        <a:p>
          <a:endParaRPr lang="en-IN" sz="1800"/>
        </a:p>
      </dgm:t>
    </dgm:pt>
    <dgm:pt modelId="{BCB76E62-0824-4AF8-927F-EAB400346EF6}" type="sibTrans" cxnId="{BE08E3B7-5B5B-4035-B349-823CE7872BB0}">
      <dgm:prSet/>
      <dgm:spPr/>
      <dgm:t>
        <a:bodyPr/>
        <a:lstStyle/>
        <a:p>
          <a:endParaRPr lang="en-IN" sz="1800"/>
        </a:p>
      </dgm:t>
    </dgm:pt>
    <dgm:pt modelId="{E455D43B-D71E-43A8-8C1C-7F99F3BD0AF2}" type="pres">
      <dgm:prSet presAssocID="{1AB06F5D-42E0-42AE-BADE-56DEFFABFE9E}" presName="linear" presStyleCnt="0">
        <dgm:presLayoutVars>
          <dgm:animLvl val="lvl"/>
          <dgm:resizeHandles val="exact"/>
        </dgm:presLayoutVars>
      </dgm:prSet>
      <dgm:spPr/>
    </dgm:pt>
    <dgm:pt modelId="{7F14D9EB-1C93-4237-8DFB-81E50FE50872}" type="pres">
      <dgm:prSet presAssocID="{B656CEB6-1785-408A-8C5B-0FF3F9696296}" presName="parentText" presStyleLbl="node1" presStyleIdx="0" presStyleCnt="6" custScaleY="103540" custLinFactY="-26007" custLinFactNeighborX="-268" custLinFactNeighborY="-100000">
        <dgm:presLayoutVars>
          <dgm:chMax val="0"/>
          <dgm:bulletEnabled val="1"/>
        </dgm:presLayoutVars>
      </dgm:prSet>
      <dgm:spPr/>
    </dgm:pt>
    <dgm:pt modelId="{FD77FF87-CD5B-458A-83DE-D5BBD6F89977}" type="pres">
      <dgm:prSet presAssocID="{9455617A-2B92-486C-9BCA-7E74735D236F}" presName="spacer" presStyleCnt="0"/>
      <dgm:spPr/>
    </dgm:pt>
    <dgm:pt modelId="{00BCABF9-B3CC-4971-BA47-6A9AE55FB8F2}" type="pres">
      <dgm:prSet presAssocID="{E2EFE1D7-A4AB-452C-99C4-CB537DDF786E}" presName="parentText" presStyleLbl="node1" presStyleIdx="1" presStyleCnt="6" custScaleY="97881" custLinFactNeighborY="-24794">
        <dgm:presLayoutVars>
          <dgm:chMax val="0"/>
          <dgm:bulletEnabled val="1"/>
        </dgm:presLayoutVars>
      </dgm:prSet>
      <dgm:spPr/>
    </dgm:pt>
    <dgm:pt modelId="{0F02CC1C-A51B-4D32-A4D9-625EC41F0E39}" type="pres">
      <dgm:prSet presAssocID="{E68F7F34-8244-4741-A244-8595F7E08A4F}" presName="spacer" presStyleCnt="0"/>
      <dgm:spPr/>
    </dgm:pt>
    <dgm:pt modelId="{157D5521-8CB6-4EA2-8FDF-30B62C59A86D}" type="pres">
      <dgm:prSet presAssocID="{41234373-BDAC-416E-80B6-3FBB65F67E05}" presName="parentText" presStyleLbl="node1" presStyleIdx="2" presStyleCnt="6" custScaleY="92734" custLinFactNeighborY="-34521">
        <dgm:presLayoutVars>
          <dgm:chMax val="0"/>
          <dgm:bulletEnabled val="1"/>
        </dgm:presLayoutVars>
      </dgm:prSet>
      <dgm:spPr/>
    </dgm:pt>
    <dgm:pt modelId="{4BBA727B-88D5-4277-B65E-2DB2C4507254}" type="pres">
      <dgm:prSet presAssocID="{9E185472-18AF-4E2C-AD9D-415BD4419DAB}" presName="spacer" presStyleCnt="0"/>
      <dgm:spPr/>
    </dgm:pt>
    <dgm:pt modelId="{EF31759E-9A79-4122-AB6B-31ABF24FB65B}" type="pres">
      <dgm:prSet presAssocID="{ACEFEECC-DC24-4C90-8FBA-46C8FE533624}" presName="parentText" presStyleLbl="node1" presStyleIdx="3" presStyleCnt="6" custScaleY="85774" custLinFactNeighborY="-27709">
        <dgm:presLayoutVars>
          <dgm:chMax val="0"/>
          <dgm:bulletEnabled val="1"/>
        </dgm:presLayoutVars>
      </dgm:prSet>
      <dgm:spPr/>
    </dgm:pt>
    <dgm:pt modelId="{38D9E93C-AB40-478B-AEA0-022B2FE6A889}" type="pres">
      <dgm:prSet presAssocID="{51F04A80-9646-405A-AA01-D8493AC1E30F}" presName="spacer" presStyleCnt="0"/>
      <dgm:spPr/>
    </dgm:pt>
    <dgm:pt modelId="{A7FA1551-F010-408D-8336-292EF7B5FF1C}" type="pres">
      <dgm:prSet presAssocID="{29310898-B781-4F72-A8FA-F5CD8EDE9A7B}" presName="parentText" presStyleLbl="node1" presStyleIdx="4" presStyleCnt="6" custScaleY="90301" custLinFactNeighborY="-35090">
        <dgm:presLayoutVars>
          <dgm:chMax val="0"/>
          <dgm:bulletEnabled val="1"/>
        </dgm:presLayoutVars>
      </dgm:prSet>
      <dgm:spPr/>
    </dgm:pt>
    <dgm:pt modelId="{CA18E350-4745-4501-AA57-5EFC164E5F25}" type="pres">
      <dgm:prSet presAssocID="{D07075B1-277F-4642-9BE0-474A5073C13A}" presName="spacer" presStyleCnt="0"/>
      <dgm:spPr/>
    </dgm:pt>
    <dgm:pt modelId="{5874C07D-9471-4EAF-AA90-B15FCF01C05F}" type="pres">
      <dgm:prSet presAssocID="{9E8F9FD1-91E0-4B00-81B4-65D41D933E50}" presName="parentText" presStyleLbl="node1" presStyleIdx="5" presStyleCnt="6" custLinFactNeighborY="-24162">
        <dgm:presLayoutVars>
          <dgm:chMax val="0"/>
          <dgm:bulletEnabled val="1"/>
        </dgm:presLayoutVars>
      </dgm:prSet>
      <dgm:spPr/>
    </dgm:pt>
  </dgm:ptLst>
  <dgm:cxnLst>
    <dgm:cxn modelId="{C47AC006-7D85-4C4B-B365-EAAB2339EDAF}" srcId="{1AB06F5D-42E0-42AE-BADE-56DEFFABFE9E}" destId="{ACEFEECC-DC24-4C90-8FBA-46C8FE533624}" srcOrd="3" destOrd="0" parTransId="{83608C1E-B098-4411-B7C8-A2AD681FB7F2}" sibTransId="{51F04A80-9646-405A-AA01-D8493AC1E30F}"/>
    <dgm:cxn modelId="{9AE87509-B61D-406B-A3EE-7C6CFEED6640}" type="presOf" srcId="{B656CEB6-1785-408A-8C5B-0FF3F9696296}" destId="{7F14D9EB-1C93-4237-8DFB-81E50FE50872}" srcOrd="0" destOrd="0" presId="urn:microsoft.com/office/officeart/2005/8/layout/vList2"/>
    <dgm:cxn modelId="{01632B0F-2EBD-4E4F-BF3D-70F4122DCDDD}" srcId="{1AB06F5D-42E0-42AE-BADE-56DEFFABFE9E}" destId="{B656CEB6-1785-408A-8C5B-0FF3F9696296}" srcOrd="0" destOrd="0" parTransId="{70242808-1E41-4993-B4E5-6D1CD7D89EC1}" sibTransId="{9455617A-2B92-486C-9BCA-7E74735D236F}"/>
    <dgm:cxn modelId="{CA792D54-866B-4784-B5CF-52C5975DF934}" type="presOf" srcId="{E2EFE1D7-A4AB-452C-99C4-CB537DDF786E}" destId="{00BCABF9-B3CC-4971-BA47-6A9AE55FB8F2}" srcOrd="0" destOrd="0" presId="urn:microsoft.com/office/officeart/2005/8/layout/vList2"/>
    <dgm:cxn modelId="{8A398C8B-05C9-41C6-9B0B-5AF59191B4EE}" srcId="{1AB06F5D-42E0-42AE-BADE-56DEFFABFE9E}" destId="{41234373-BDAC-416E-80B6-3FBB65F67E05}" srcOrd="2" destOrd="0" parTransId="{691949C7-D792-41D4-9EA4-4345FAD4A8F5}" sibTransId="{9E185472-18AF-4E2C-AD9D-415BD4419DAB}"/>
    <dgm:cxn modelId="{96C8B2B3-80D0-49BD-8E77-AAC65FAEC0C0}" type="presOf" srcId="{ACEFEECC-DC24-4C90-8FBA-46C8FE533624}" destId="{EF31759E-9A79-4122-AB6B-31ABF24FB65B}" srcOrd="0" destOrd="0" presId="urn:microsoft.com/office/officeart/2005/8/layout/vList2"/>
    <dgm:cxn modelId="{048A21B6-0CAC-4506-B0B1-C8271DEEB267}" type="presOf" srcId="{9E8F9FD1-91E0-4B00-81B4-65D41D933E50}" destId="{5874C07D-9471-4EAF-AA90-B15FCF01C05F}" srcOrd="0" destOrd="0" presId="urn:microsoft.com/office/officeart/2005/8/layout/vList2"/>
    <dgm:cxn modelId="{BE08E3B7-5B5B-4035-B349-823CE7872BB0}" srcId="{1AB06F5D-42E0-42AE-BADE-56DEFFABFE9E}" destId="{9E8F9FD1-91E0-4B00-81B4-65D41D933E50}" srcOrd="5" destOrd="0" parTransId="{73D0231B-6385-429D-984A-4683A386C364}" sibTransId="{BCB76E62-0824-4AF8-927F-EAB400346EF6}"/>
    <dgm:cxn modelId="{0B6763C7-6FB2-4F86-A360-D92749D250FC}" srcId="{1AB06F5D-42E0-42AE-BADE-56DEFFABFE9E}" destId="{29310898-B781-4F72-A8FA-F5CD8EDE9A7B}" srcOrd="4" destOrd="0" parTransId="{A46F304F-4B96-42B1-B610-BC23A38BC8DF}" sibTransId="{D07075B1-277F-4642-9BE0-474A5073C13A}"/>
    <dgm:cxn modelId="{459297D5-B035-4368-935B-EF79DA2ABD0B}" type="presOf" srcId="{29310898-B781-4F72-A8FA-F5CD8EDE9A7B}" destId="{A7FA1551-F010-408D-8336-292EF7B5FF1C}" srcOrd="0" destOrd="0" presId="urn:microsoft.com/office/officeart/2005/8/layout/vList2"/>
    <dgm:cxn modelId="{58051AE9-D8F1-4419-9C56-C679638D23DC}" srcId="{1AB06F5D-42E0-42AE-BADE-56DEFFABFE9E}" destId="{E2EFE1D7-A4AB-452C-99C4-CB537DDF786E}" srcOrd="1" destOrd="0" parTransId="{773628E7-5166-4DCB-BEEA-B2AE04D378D8}" sibTransId="{E68F7F34-8244-4741-A244-8595F7E08A4F}"/>
    <dgm:cxn modelId="{51ECCFF6-D9DF-4B9D-B650-83A34DBE8EA3}" type="presOf" srcId="{1AB06F5D-42E0-42AE-BADE-56DEFFABFE9E}" destId="{E455D43B-D71E-43A8-8C1C-7F99F3BD0AF2}" srcOrd="0" destOrd="0" presId="urn:microsoft.com/office/officeart/2005/8/layout/vList2"/>
    <dgm:cxn modelId="{9F4DCBF7-F175-4DDE-B5F4-576248855B73}" type="presOf" srcId="{41234373-BDAC-416E-80B6-3FBB65F67E05}" destId="{157D5521-8CB6-4EA2-8FDF-30B62C59A86D}" srcOrd="0" destOrd="0" presId="urn:microsoft.com/office/officeart/2005/8/layout/vList2"/>
    <dgm:cxn modelId="{9FB15D15-0652-4DB5-9AB9-E6E0794CC1FD}" type="presParOf" srcId="{E455D43B-D71E-43A8-8C1C-7F99F3BD0AF2}" destId="{7F14D9EB-1C93-4237-8DFB-81E50FE50872}" srcOrd="0" destOrd="0" presId="urn:microsoft.com/office/officeart/2005/8/layout/vList2"/>
    <dgm:cxn modelId="{A52EECEE-334A-4C72-9958-19D37FD0B36C}" type="presParOf" srcId="{E455D43B-D71E-43A8-8C1C-7F99F3BD0AF2}" destId="{FD77FF87-CD5B-458A-83DE-D5BBD6F89977}" srcOrd="1" destOrd="0" presId="urn:microsoft.com/office/officeart/2005/8/layout/vList2"/>
    <dgm:cxn modelId="{45D61F96-F182-4B83-A03D-2DAA587852BA}" type="presParOf" srcId="{E455D43B-D71E-43A8-8C1C-7F99F3BD0AF2}" destId="{00BCABF9-B3CC-4971-BA47-6A9AE55FB8F2}" srcOrd="2" destOrd="0" presId="urn:microsoft.com/office/officeart/2005/8/layout/vList2"/>
    <dgm:cxn modelId="{D1D847B7-71AB-427E-AD13-B58B16955755}" type="presParOf" srcId="{E455D43B-D71E-43A8-8C1C-7F99F3BD0AF2}" destId="{0F02CC1C-A51B-4D32-A4D9-625EC41F0E39}" srcOrd="3" destOrd="0" presId="urn:microsoft.com/office/officeart/2005/8/layout/vList2"/>
    <dgm:cxn modelId="{833C5ECD-8A4F-4481-8C3F-BCCE22B2A6AD}" type="presParOf" srcId="{E455D43B-D71E-43A8-8C1C-7F99F3BD0AF2}" destId="{157D5521-8CB6-4EA2-8FDF-30B62C59A86D}" srcOrd="4" destOrd="0" presId="urn:microsoft.com/office/officeart/2005/8/layout/vList2"/>
    <dgm:cxn modelId="{92E814CC-C0B7-4315-9A2F-ACB678B4DCD8}" type="presParOf" srcId="{E455D43B-D71E-43A8-8C1C-7F99F3BD0AF2}" destId="{4BBA727B-88D5-4277-B65E-2DB2C4507254}" srcOrd="5" destOrd="0" presId="urn:microsoft.com/office/officeart/2005/8/layout/vList2"/>
    <dgm:cxn modelId="{D435DCE5-9B61-49D9-AA38-75BBD56B4AC6}" type="presParOf" srcId="{E455D43B-D71E-43A8-8C1C-7F99F3BD0AF2}" destId="{EF31759E-9A79-4122-AB6B-31ABF24FB65B}" srcOrd="6" destOrd="0" presId="urn:microsoft.com/office/officeart/2005/8/layout/vList2"/>
    <dgm:cxn modelId="{FABB3798-413E-4C59-8D90-D6886D5AB1F8}" type="presParOf" srcId="{E455D43B-D71E-43A8-8C1C-7F99F3BD0AF2}" destId="{38D9E93C-AB40-478B-AEA0-022B2FE6A889}" srcOrd="7" destOrd="0" presId="urn:microsoft.com/office/officeart/2005/8/layout/vList2"/>
    <dgm:cxn modelId="{5ECFBA5D-7B03-4C13-B7BE-61943771F676}" type="presParOf" srcId="{E455D43B-D71E-43A8-8C1C-7F99F3BD0AF2}" destId="{A7FA1551-F010-408D-8336-292EF7B5FF1C}" srcOrd="8" destOrd="0" presId="urn:microsoft.com/office/officeart/2005/8/layout/vList2"/>
    <dgm:cxn modelId="{F2939A7A-3D4D-4281-BE7D-3A0319F92DDF}" type="presParOf" srcId="{E455D43B-D71E-43A8-8C1C-7F99F3BD0AF2}" destId="{CA18E350-4745-4501-AA57-5EFC164E5F25}" srcOrd="9" destOrd="0" presId="urn:microsoft.com/office/officeart/2005/8/layout/vList2"/>
    <dgm:cxn modelId="{C3712691-83DF-46C2-AB2F-270D145DA447}" type="presParOf" srcId="{E455D43B-D71E-43A8-8C1C-7F99F3BD0AF2}" destId="{5874C07D-9471-4EAF-AA90-B15FCF01C05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4D9EB-1C93-4237-8DFB-81E50FE50872}">
      <dsp:nvSpPr>
        <dsp:cNvPr id="0" name=""/>
        <dsp:cNvSpPr/>
      </dsp:nvSpPr>
      <dsp:spPr>
        <a:xfrm>
          <a:off x="0" y="0"/>
          <a:ext cx="5646640" cy="703228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This Model similar to </a:t>
          </a:r>
          <a:r>
            <a:rPr lang="en-IN" sz="1800" kern="1200" dirty="0">
              <a:solidFill>
                <a:srgbClr val="0070C0"/>
              </a:solidFill>
            </a:rPr>
            <a:t>MVC</a:t>
          </a:r>
          <a:r>
            <a:rPr lang="en-IN" sz="1800" kern="1200" dirty="0"/>
            <a:t> acts as an interface for your data </a:t>
          </a:r>
        </a:p>
      </dsp:txBody>
      <dsp:txXfrm>
        <a:off x="34329" y="34329"/>
        <a:ext cx="5577982" cy="634570"/>
      </dsp:txXfrm>
    </dsp:sp>
    <dsp:sp modelId="{00BCABF9-B3CC-4971-BA47-6A9AE55FB8F2}">
      <dsp:nvSpPr>
        <dsp:cNvPr id="0" name=""/>
        <dsp:cNvSpPr/>
      </dsp:nvSpPr>
      <dsp:spPr>
        <a:xfrm>
          <a:off x="0" y="769669"/>
          <a:ext cx="5646640" cy="664793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View executes the business logic and interacts with the Model and renders the template.</a:t>
          </a:r>
        </a:p>
      </dsp:txBody>
      <dsp:txXfrm>
        <a:off x="32453" y="802122"/>
        <a:ext cx="5581734" cy="599887"/>
      </dsp:txXfrm>
    </dsp:sp>
    <dsp:sp modelId="{157D5521-8CB6-4EA2-8FDF-30B62C59A86D}">
      <dsp:nvSpPr>
        <dsp:cNvPr id="0" name=""/>
        <dsp:cNvSpPr/>
      </dsp:nvSpPr>
      <dsp:spPr>
        <a:xfrm>
          <a:off x="0" y="1504658"/>
          <a:ext cx="5646640" cy="629835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It accepts </a:t>
          </a:r>
          <a:r>
            <a:rPr lang="en-IN" sz="1800" b="0" kern="1200" dirty="0">
              <a:solidFill>
                <a:srgbClr val="0070C0"/>
              </a:solidFill>
            </a:rPr>
            <a:t>HTTP</a:t>
          </a:r>
          <a:r>
            <a:rPr lang="en-IN" sz="1800" kern="1200" dirty="0"/>
            <a:t> request and then return </a:t>
          </a:r>
          <a:r>
            <a:rPr lang="en-IN" sz="1800" kern="1200" dirty="0">
              <a:solidFill>
                <a:srgbClr val="0070C0"/>
              </a:solidFill>
            </a:rPr>
            <a:t>HTTP</a:t>
          </a:r>
          <a:r>
            <a:rPr lang="en-IN" sz="1800" kern="1200" dirty="0"/>
            <a:t> responses.</a:t>
          </a:r>
        </a:p>
      </dsp:txBody>
      <dsp:txXfrm>
        <a:off x="30746" y="1535404"/>
        <a:ext cx="5585148" cy="568343"/>
      </dsp:txXfrm>
    </dsp:sp>
    <dsp:sp modelId="{EF31759E-9A79-4122-AB6B-31ABF24FB65B}">
      <dsp:nvSpPr>
        <dsp:cNvPr id="0" name=""/>
        <dsp:cNvSpPr/>
      </dsp:nvSpPr>
      <dsp:spPr>
        <a:xfrm>
          <a:off x="0" y="2217550"/>
          <a:ext cx="5646640" cy="582564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Template is the component which makes </a:t>
          </a:r>
          <a:r>
            <a:rPr lang="en-IN" sz="1800" kern="1200" dirty="0">
              <a:solidFill>
                <a:srgbClr val="0070C0"/>
              </a:solidFill>
            </a:rPr>
            <a:t>MVT</a:t>
          </a:r>
          <a:r>
            <a:rPr lang="en-IN" sz="1800" kern="1200" dirty="0"/>
            <a:t> different from </a:t>
          </a:r>
          <a:r>
            <a:rPr lang="en-IN" sz="1800" kern="1200" dirty="0">
              <a:solidFill>
                <a:srgbClr val="0070C0"/>
              </a:solidFill>
            </a:rPr>
            <a:t>MVC</a:t>
          </a:r>
          <a:r>
            <a:rPr lang="en-IN" sz="1800" kern="1200" dirty="0"/>
            <a:t>. </a:t>
          </a:r>
        </a:p>
      </dsp:txBody>
      <dsp:txXfrm>
        <a:off x="28438" y="2245988"/>
        <a:ext cx="5589764" cy="525688"/>
      </dsp:txXfrm>
    </dsp:sp>
    <dsp:sp modelId="{A7FA1551-F010-408D-8336-292EF7B5FF1C}">
      <dsp:nvSpPr>
        <dsp:cNvPr id="0" name=""/>
        <dsp:cNvSpPr/>
      </dsp:nvSpPr>
      <dsp:spPr>
        <a:xfrm>
          <a:off x="0" y="2872135"/>
          <a:ext cx="5646640" cy="61331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Templates act as the presentation layer and are basically the </a:t>
          </a:r>
          <a:r>
            <a:rPr lang="en-IN" sz="1800" kern="1200" dirty="0">
              <a:solidFill>
                <a:srgbClr val="0070C0"/>
              </a:solidFill>
            </a:rPr>
            <a:t>HTML</a:t>
          </a:r>
          <a:r>
            <a:rPr lang="en-IN" sz="1800" kern="1200" dirty="0"/>
            <a:t> code that renders the data.</a:t>
          </a:r>
        </a:p>
      </dsp:txBody>
      <dsp:txXfrm>
        <a:off x="29939" y="2902074"/>
        <a:ext cx="5586762" cy="553432"/>
      </dsp:txXfrm>
    </dsp:sp>
    <dsp:sp modelId="{5874C07D-9471-4EAF-AA90-B15FCF01C05F}">
      <dsp:nvSpPr>
        <dsp:cNvPr id="0" name=""/>
        <dsp:cNvSpPr/>
      </dsp:nvSpPr>
      <dsp:spPr>
        <a:xfrm>
          <a:off x="0" y="3571703"/>
          <a:ext cx="5646640" cy="679184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content in these files can be either static on dynamic.</a:t>
          </a:r>
        </a:p>
      </dsp:txBody>
      <dsp:txXfrm>
        <a:off x="33155" y="3604858"/>
        <a:ext cx="5580330" cy="61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07:39:32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 11703 101 0,'0'0'40'0,"0"0"-40"16,0 0 22-16,0 0-13 0,0 0 1 16,-60-23-5-16,50 18 0 0,4-1 2 15,-1-1-3-15,0-1-4 0,4-3-2 16,1 1 2-16,-1-4-1 0,3-3-1 16,0 0 1-16,3-3-2 0,0-1-3 15,1 1 5-15,-3-1-4 0,1-2 3 16,0 2-4-16,2-2 1 15,2-2 4-15,-1 0-1 0,0-1 2 16,3-3 0-16,4 0 0 0,-1-8 0 16,5-5 0-16,-5-8 1 0,8 0-1 15,-1 0 1-15,-6 3-1 0,9 6 0 16,-4-2 0-16,1 1 1 0,7-1 2 16,-6 0-3-16,2 0 2 0,16 1 4 15,-13-1-1-15,5 1-3 0,10 1 3 16,-9-1 0-16,8 2 1 0,1-3-3 15,-2 2 2-15,5-2-4 0,-1 1 4 16,1 2-5-16,-3 1 1 0,-1 1 0 16,6 0 0-16,0 3-1 0,-1 1 0 15,6 3 0-15,-3 1 2 0,1-1-2 16,4 3 0-16,1-1 0 0,-2 4 0 16,3 0 0-16,-1 1 0 0,-3 2 1 15,0-1-1-15,1-2 0 0,-1 3 0 16,-3 2 0-16,1 1 1 0,-1 2 0 15,1 0 2-15,-2 2 2 0,5 3 0 16,-5 0 0-16,0 3-1 16,-2 0-1-16,0 4 2 0,0 1-4 15,0 2 5-15,0 1-4 0,-1 1 1 16,-3 0-3-16,4 0-1 0,-4 3-1 16,-1 2 1-1,2 1 1-15,-1 2 1 0,-3 2-1 16,2 2 4-16,0 1 0 0,1 1-2 15,-2 2 0-15,-1 0 2 0,1 3-2 16,-4 0 1-16,-3-3-2 0,-4-1-1 16,3 3 1-16,4 3-1 0,-1-1 0 15,1 1 0-15,-9-5 1 0,-4-4 0 16,2 3 1-16,10 6-2 16,-1 0 0-16,0-1 1 0,-1 1-1 15,-5-2 0-15,2 2 0 0,1 2 0 16,-3 1-1-16,-2-2 1 0,3 4 1 15,-4 0 2-15,1 1 0 0,-2 1 1 16,2 1-1-16,-1 2-1 0,3 5-1 16,2 6-1-16,0 7 0 0,0-1 2 15,-4-2-4-15,-2-8 2 0,-5-10-4 16,-2-3 2-16,-3-6-1 0,-2 1 3 16,3 2 2-16,0 5-2 0,4 2 0 15,-3 2 1-15,1 0-1 0,-3 0 0 16,-1 1 2-16,2 1-2 15,-2 4 0-15,-2 6 0 0,-1 7 0 16,-1 0 1-16,-4-4-1 0,0-4 0 16,-2-5 0-16,0-1 0 0,0-1 0 15,-1-1 0-15,-1-1 1 0,-1 2-1 16,1-7 0-16,-1-2 1 0,0-5-2 16,0 0 2-16,-2 3-1 0,-2 5 0 15,-4 4 1-15,0-1-2 0,-2 0 1 16,-1 0 0-16,-1-2 0 0,-4 2 0 15,1-2 0-15,-2-1 1 0,-4 0-1 16,-1 0 0-16,-1-1 2 0,-1 0-2 16,-2-2 2-16,-5 4-1 0,0-4-1 15,1 1 5-15,-5 2-2 0,0-2 0 16,-11 6 0-16,0-1 6 0,2-4-2 16,6-3-2-16,4-4-5 0,-2 0 2 15,1-3-2-15,1 0 1 0,0-2-1 16,-3 0 1-16,2-2-1 0,-3-1-1 15,1-1-4-15,-2 0 4 0,4-2 0 16,3 0-1-16,-5 0-4 0,0-2-3 16,-1 0 2-16,-1-1 4 0,0-2 3 15,3 2 0-15,-3-3 1 0,1-1 4 16,-1 1-2-16,-4-2 7 16,1 0-2-16,-2-1 1 0,4 0-3 15,2-1 4-15,-1 0-5 0,2-2 2 16,-3 0-4-16,1 0 1 0,2-2-3 15,-1 0 0-15,5 0 2 0,-5-3-3 16,3 1 0-16,0-2-2 0,-1 0 2 16,1-1 0-16,-2 0-1 0,5 1-1 15,2 0-1-15,3 2 2 0,-2-3-1 16,-10-1 0-16,-4 1 0 0,-6-5 2 16,8 4 0-16,6-1 0 0,6 2 2 15,8 1-2-15,2 0 0 0,-3-2-2 16,0 1 1-16,-2-4 1 15,-8-6 0-15,5 2 0 0,0-2-2 16,2 2 1-16,7 0-1 0,-1-2 1 16,0-1-1-16,1 1 2 0,1-2 0 15,-4-1 0-15,5 1 0 0,-3-1-1 16,-3-1 1-16,1 1-3 0,2-1 3 16,-2-1-1-16,5-1 0 0,3-1 1 15,-1-2-4-15,3 1 3 0,-2-3 0 16,3 2 1-16,1-2-1 0,2 0 1 15,1 0 1-15,1 1-1 0,0-2 0 16,2 2 0-16,-2-1 0 16,-3 2 1-16,3-1 0 0,0 1 2 15,-3 0 0-15,6-1 0 0,1 0 0 16,-1 0 2-16,2-2 0 0,-2 2 2 16,0-3-2-16,3-3-2 0,-2-5 5 15,4-6-2-15,6 6 3 0,-3 8-2 16,2 8-3-16,0 6-4 0,-4-1 0 15,4-1 2-15,0-1-2 0,1 3 0 16,2 4 0-16,-2 0-3 0,1 2-2 16,2 2-5-16,-3 2-2 0,-1 0-2 15,2 2-8-15,-3 2 0 0,6-1-10 16,1 3-13-16,-2 1-9 0,2 1-5 16,-6 2-33-16</inkml:trace>
  <inkml:trace contextRef="#ctx0" brushRef="#br0" timeOffset="17316.23">4114 11425 1 0,'0'0'21'16,"0"0"-4"-16,0 0-1 0,-18 0 2 15,12 0-4-15,4 0 2 0,0-2-1 16,1 1-5-16,0-2-7 0,0 2-3 16,1-2-1-16,-1 0 1 0,1 0 5 15,0-2-5-15,0 2 0 16,0-2-3-16,1 0 1 0,-1 0 1 15,2-1 0-15,-1 1 1 0,1-1 0 16,0-1 0-16,2 1 0 0,-1-1 2 16,-2 1-2-16,3-2 0 0,-2 1 0 15,1 0 0-15,0 0-2 16,1-1 2-16,-2 0 1 0,2 0 0 0,-1-1 0 16,2-1 2-16,1 1 0 15,1-3 1-15,2 1 3 0,-1-2-1 16,2 1-1-16,1-3 2 0,0 1-5 15,1 0 8-15,0-2-3 0,1 1 1 16,0 0-3-16,1 0 2 0,0 1-6 16,-1-1 5-16,1 1-6 0,1 0 1 15,-1 0 2-15,3 0-1 0,-3 0-1 16,3-1 0-16,-2 1 2 0,3 0-2 16,-1 0 0-16,0 0-1 0,1 0 0 15,0 0 0-15,0 1 1 0,-2-1-1 0,5 0 3 16,-1 0-3-16,-1 1 0 15,2-1 0-15,0 1 1 0,0-1-1 16,0 2 0-16,1-1-1 0,1 0 1 16,-2 0 0-16,1 0 0 0,1 2 0 15,-2-2 0-15,1 2 0 0,0-1-1 16,1-1 1-16,-2 2 0 0,3-2-2 16,0 2 1-16,0 0 2 0,0-1 1 15,2-1 0-15,-1 3 0 0,0-2-1 16,3 1 3-16,-1-1-4 15,-1 2 1-15,2 0-1 0,-1 0 1 16,0 0-1-16,0 0 2 0,0-1-2 16,1 2 0-16,-1-1 1 0,-2 1-1 15,2 0 1-15,-1 0-1 0,-1 1 0 16,0-1-1-16,0 1 1 0,-2 1 0 16,2-1-1-16,-1 0-2 0,1 2 2 15,2 0 1-15,-3-1 0 0,1 1-1 16,2 1 2-16,-1 0-2 0,2 0 0 15,1 1 1-15,0 0 0 0,0-1 1 16,1 1-1-16,-1 0 0 0,1 3 0 16,0-2 1-16,-2 0 0 0,3 1-1 15,-1 0 0-15,2-1-1 0,0 1 1 16,0 0 0-16,1 1 1 0,3-1-2 16,-4 1 3-16,1-1-3 0,3-1 2 15,-8 1-1-15,4-1 2 0,-1 0-2 16,-5 3 0-16,9 0 0 0,-3 0 2 15,0 0-2-15,-1 0 5 0,-3 1-4 16,8 2 0-16,7-1 0 0,5 2 1 16,2-2-2-16,-10 0 1 0,-8 1 0 15,0-2-1-15,-3 1 0 0,-2 0 1 16,8 1-1-16,0 0 0 0,9 1 0 16,-3 2-1-16,-8-1-1 0,-10-2 0 15,-5 0 2-15,5 1 0 0,4-1 3 16,3 2-1-16,1 0 0 0,0 0 1 15,2 1 0-15,4 1-1 16,7-1-1-16,4 2-1 0,-1-3 2 16,-8 0-1-16,-10-1 1 0,0 0-2 15,5 2 0-15,3 0 1 0,-3 0-1 16,-7-1 0-16,-8 0 0 0,-1-1-1 16,4 1 1-16,3 3 0 0,4-2 0 15,0 2 0-15,0 1-3 0,-1 0 2 16,0 0 0-16,-2 0 1 15,-1 1 0-15,3 0 0 0,-2 1-1 16,0 0 1-16,0 2 0 0,-2-2-2 16,1 2 2-16,0-2 0 0,-2 2 0 15,0 2 0-15,-1-3 2 0,1 1-2 16,-1 0 0-16,0 0 0 0,-1-1 1 16,0 1-1-16,1-1 2 0,-1 0-1 15,0 0 1-15,0-2-2 0,0 2 0 16,0-1 1-16,0-1 0 0,-1-1-1 15,0 1 1-15,0-1-1 0,-2-2-1 16,2 2 1-16,-3-3 1 0,0 0 1 16,-1 0 3-16,1 0 2 0,-1-1-2 15,-1-1-1-15,-3 1 0 0,0-3-1 16,-2 2-2-16,-1-2 0 0,-2 1-1 16,-1-1-1-16,-3-1 0 15,0 1-3-15,-1 0-1 0,-1-1 1 16,0 0-3-16,0 0-4 0,-1 0-8 0,0 0 5 15,0 2-2-15,0 0-3 0,0 0-11 16,0 1-16-16,-4 2-14 16</inkml:trace>
  <inkml:trace contextRef="#ctx0" brushRef="#br0" timeOffset="17941.38">8614 10794 98 0,'-4'-4'21'0,"-1"1"-21"15,1 1 26-15,0-3-11 0,2 3-5 16,0-1-5-16,1 1 7 0,0-2-12 16,1 2 0-16,0-2 0 0,1 1 0 15,3-1-1-15,-1 1 1 0,2-1 0 16,2 1 0-16,-2 0-4 0,1-1 4 16,1 3-1-16,-1-1 1 0,4 1 0 15,-3 1 0-15,0-2-1 0,-1 1 1 16,3 1 0-16,-1 0-1 0,1 0 1 15,2 0 1-15,-1 0 3 0,0 3-3 16,2-2 2-16,-1 2-3 16,-1 0 4-16,2 1-4 0,0-1 1 15,0 1 1-15,1 0 2 0,-2 0-2 16,3 2-2-16,-2 0 2 0,0-1-2 16,1 0 0-16,-2 1 0 0,1 1 0 15,-2 0-3-15,-1-2 3 0,2 3-1 16,-3-1 0-16,0 0 0 0,-1 1 2 15,1 0-1-15,-2-2 2 0,-1 2-1 16,-1-2 1-16,-1 1-2 16,-1-1 1-16,0 0 2 0,-2 1 9 15,0-1-1-15,0 0 2 0,-2 0 1 16,-1 3-2-16,-2-2 2 0,-2 2-1 16,-3-1 1-16,-2 4-4 0,-4 0 1 15,-4 1-4-15,-3 3-3 0,-11 2-3 16,-9 6 1-16,-12 6-2 0,-6 4 0 15,-1 3 1-15,-1 5-2 0,0 5-24 16,14-11-56-16,4-4-74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07:42:13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2507 9 0,'0'-4'11'15,"2"2"1"-15,-1-1-1 0,1 1-6 16,-1 1 0-16,2-2 1 0,-1 2-5 16,0-1 1-16,-1 2-1 0,2-1 0 15,-1 1 1-15,-1 0-2 0,1-1 4 16,0 0 1-16,0-1-4 0,0 1 5 15,2 0-4-15,0 1-1 0,3-1 1 16,0 0-1-16,1-1 1 0,-1 1 0 16,-1 0 0-16,3-1 3 0,0 0-1 15,0 0 4-15,3 1-1 0,-1 0 0 16,1 0 0-16,2-2-1 0,0 1-2 16,1 0-2-16,-1 1-1 15,2-1 2-15,-1 1-3 0,3 0 0 16,-2 0 0-16,2-1 0 0,-2 1 0 15,3 1 0-15,0-2 1 0,-1 2 0 16,2-1 0-16,0 1-1 0,-1 0 0 16,1 0 4-16,1 0-3 0,1 0 4 15,1 0 1-15,2-2-4 0,-1 2 3 16,0 0-1-16,2 0 0 0,1-2-1 16,1 2-1-16,0-2 4 0,1 1-2 15,0-1 0-15,1 1-2 0,0-2-1 16,2 2 4-16,4 0-5 0,5-1 1 15,-4-1 0-15,-3 2-1 0,-1 0 1 16,1 1 0-16,10-1-1 0,4-1 0 16,-4 2 0-16,-5 0 0 0,-2 0 0 15,1 0 1-15,0 0 2 0,3 0-2 16,0 0-1-16,2 0 4 0,-1 0-4 16,-1 2 2-16,0-2-2 0,-2 1 0 15,3 0 1-15,0 0-1 0,1 2 1 16,0-1-2-16,-1-1 1 0,1 2 0 15,-1-1 1-15,2 0-1 0,2 1 2 16,-3-1-1-16,2 0-1 0,-2 1 1 16,3-1-1-16,-2 0 3 0,2-1-1 15,0 1-1-15,0 0 0 16,0-2 0-16,2 3 0 0,-1-2-1 16,2 1 0-16,-1-1 0 0,1 1 0 15,-3-1 0-15,3 1 2 0,-5 1-2 16,5-2 0-16,0 1 0 0,-1 0 0 15,2-1 1-15,-2 0-1 0,2-1 0 16,0 0 0-16,-2 1 0 0,4-1 0 16,-3 0 1-16,1 0 0 0,-1 0-1 15,-2 0 0-15,3 0 1 0,-1 0 1 16,2 0 0-16,1 0 3 0,-3 0-2 16,1 0 2-16,2 0 0 15,-2 1-4-15,0-1 4 0,-2 0-2 16,2 0 1-16,0 0-1 0,1 0-1 15,1 0-1-15,1 0 0 0,-1 0 0 16,1 0 2-16,2 0-3 0,0 0 2 16,-3 0-2-16,1 0 0 0,-1-1 1 15,0 0-2-15,-1 1 2 0,1-1 0 16,0 0 0-16,-1-1-1 0,0 1 0 16,0 1 0-16,-3 0 0 0,0 0 0 15,-3 0 0-15,0 0-1 0,-2 1 1 16,0-1 0-16,2 3 0 0,0-3 0 15,1 1 0-15,0-1 1 0,2 1 2 16,-4 1-3-16,4 0 0 16,1 0 0-16,-3-1 0 0,1 1 1 15,-2 1 0-15,-3-2-2 0,0 1 2 16,1 1-2-16,0-1 2 0,1 2-2 16,0-1 2-16,2 0-2 0,-3 0 1 15,4-2 0-15,-3-1 0 0,2 2 0 16,-3 2 0-16,4-2 0 0,-3-1 0 15,1 1 0-15,1 1 2 0,1-2-2 16,0 0-1-16,1 1 1 0,1 1 1 16,-5-2-1-16,2 2 0 0,-1 0 0 15,0-3 2-15,-2 1-2 0,-1-1 0 16,1 0 0-16,-3 0 1 0,2 0-2 16,1 2 1-16,0 0 0 0,-1-1 1 15,1-1-1-15,4 1 1 0,-4-1 0 16,4-1-1-16,-1 1 0 0,-1 0 1 15,-1 0-1-15,1 0 2 0,-5 0-2 16,2 0 0-16,2-2 0 0,-1 2 0 16,3-1 0-16,-3 1 1 0,0 0-1 15,-1-2 0-15,-1 0 0 0,-1-2 0 16,-3 2 1-16,0 0-1 0,-7-1 1 16,-5 3-2-16,-7-1 1 15,2 1 0-15,2-1 1 0,2 1-1 16,5-1 0-16,-1-1 2 0,-1 2 0 15,1 0-1-15,-3 0-1 0,-1 0 2 16,-2 0-2-16,0 0 0 0,2 0 0 16,-5 0 0-16,2 2 1 0,2-1-1 15,-1-1 0-15,-3 1 2 0,0 0-1 16,-1 1-1-16,-1 0 2 0,-3-1-2 16,0 0 0-16,-2-1 0 0,-4 1 1 15,-1-1 1-15,-2 0-1 0,-3 1 2 16,1-1 8-16,-3 0 1 0,0 0 8 15,0 0 7-15,0 0-3 0,0 0-14 16,0 0-10-16,0 0-1 16,-3 3-13-16,-1-2-39 0,-10 5-35 15,2-2-8-15,-4 1-47 0</inkml:trace>
  <inkml:trace contextRef="#ctx0" brushRef="#br0" timeOffset="4641.14">13791 1752 13 0,'2'-6'32'15,"1"0"-13"-15,0 0-5 0,2-1-6 16,0 1 1-16,2 0-3 0,-2 1 0 16,0 0-3-16,0-1-2 0,-2-1 1 15,2 1 0-15,1 1-1 0,0 0-1 16,-3-1 0-16,1-1 0 0,-1 1 2 16,0-1-2-16,2 1 0 0,-2 1 0 15,3-2 0-15,2 1 0 0,-3-1 0 16,0-2 0-16,1 1 0 0,3 1-1 15,1 1 0-15,-2 0 0 0,4-1 1 16,-1 1 0-16,2-1 0 16,3 1 3-16,-2 0-2 0,2 1 5 15,0 1-3-15,1 1-1 0,0 1 0 16,-3 0-2-16,2 1 2 0,-1 1-2 16,0 0 1-16,-1 0-1 0,1 1 0 15,-1 2 0-15,-1 0 0 0,1 0 1 16,-3 1-2-16,3 0 2 0,-1 2 0 15,-2 1-1-15,1 0 0 0,0 1 0 16,1-2 0-16,-1 0 0 0,-1 2 1 16,3 0 0-16,-1-2-1 0,-1 2 0 15,1 1 0-15,-3-1 2 0,4 1-4 16,-3-1 2-16,-2 0 0 0,4 0 0 16,-5 1-1-16,2 1 1 0,0-1-1 15,-2 1 1-15,-1 3 0 0,2-2 1 16,-3 1 3-16,-1 2 3 0,1-1-1 15,1 3 0-15,-1-2-1 0,0 2-2 16,1 0 1-16,-2 1-3 0,1-1 0 16,-1 0-1-16,4 1 1 0,-1-3 1 15,-2 2-2-15,2-1 1 0,0-1-1 32,0 2 1-32,0-2-1 0,-3 1 0 0,4 0 0 0,-1 0 0 0,-3 1 1 31,0 0-1-31,2 0 0 0,-5 2 0 0,1-1 0 0,-3 0 0 0,1 1 0 31,1 0 0-31,-2 1 0 0,0 0 0 16,-5 2-3-16,-2-1 3 0,-1-1-3 15,-2 1 3-15,-2 0 7 0,-1-1-4 16,0 1-1-16,-3-3 0 0,2 1 1 16,-1-3 0-16,0 0 2 0,-2 0 1 15,1 1-5-15,-1-3 2 0,-2 1 0 16,0-1 2-16,0-1-5 0,0 2 1 15,0-3 2-15,-2 0-3 0,2 1 1 16,-1-2 1-16,-2 2-1 0,3-4-1 16,0 0 0-16,2 2 0 0,-1-4 2 15,1-1-2-15,-1 0 0 0,1-3 0 16,1 1 0-16,-1-3 0 0,1 0 0 16,-1 0 0-16,2-4 0 0,-2 0 0 15,4-3 0-15,-4-2 0 0,4 1 0 16,-4 0-2-16,4-5 2 0,-4 4 2 15,4-4 0-15,-2 2 1 0,3 0-3 16,0-3 2-16,-1 1 2 0,2 0-4 16,-3 0 4-16,2 2-3 0,0-2 0 15,0 0 1-15,2 0-2 0,-4 1 0 16,3-1 2-16,1 1-2 0,-2-2 1 16,2 1 0-16,-2 0-1 0,2 0 2 15,2 0-2-15,-4 2 0 0,4-2 0 16,-1 0 0-16,0-1 1 0,0 1-1 15,1-1 0-15,1 1 0 0,1-2 1 16,-2 1 0-16,4 0 3 16,-3 0 2-16,1 0-4 0,1-2 2 15,2 1 4-15,-2 0-1 0,2-2 4 16,0 1-4-16,1-2-1 0,1 0 1 16,1-1-5-16,0 0 2 0,0 1-1 15,0-2-1-15,2 1-1 0,1 1-1 16,0-1 3-16,-1-2-3 0,2 1 1 15,-1 1-1-15,2 0 0 0,0 1 2 16,1 1-4-16,1 1-5 0,1 1-14 16,1 1-8-16,2 0-15 0,3-2-13 15,-1 2-37-15</inkml:trace>
  <inkml:trace contextRef="#ctx0" brushRef="#br0" timeOffset="7571.66">11337 1830 16 0,'0'-4'28'0,"0"-1"-6"0,0 1-9 16,0-3 2-16,0 2-5 0,1 0-8 16,2 0-2-16,-1-1 3 0,2-1-3 15,1 0 0-15,0 0-3 0,0-1-5 16,2 0 2-16,0 1-5 0,2-3 4 16,2 1-6-16,-2-2 0 0,3 1 0 15,1-3 2-15,-1 2-1 16,2-1 6-16,-1-1 4 0,4-1 1 15,1-1 1-15,1-2 1 0,2 1-1 16,1 0 0-16,1 0 2 0,1 1-1 16,1 2 3-16,2 0 3 0,0 2 6 15,0 1 1-15,-1 1-2 0,2 0-7 16,-1 0 1-16,2 1 0 0,-1 0 1 16,0-1-1-16,-1 2-2 0,2 0-1 15,0 3 2-15,1-3-4 0,1 3 2 16,-1 1-1-16,2 1-1 0,-2 2 0 15,2 0-1-15,-2 2 0 0,2 2 2 16,-2 2-2-16,0-1 0 0,-1 2 0 16,-2 2 1-16,0-2-1 0,-1-1 0 15,-3 0 2-15,1 1 2 0,-3 0 2 16,1-1-3-16,-1 0 6 0,0-1-5 16,-2 1 6-16,2 0-1 0,-4 1-2 15,2 0-3-15,1 0 2 0,-4-1 4 16,0 0-6-16,0 1 1 0,0 0 0 15,-2-1-2-15,2 1 3 0,-3-2-2 16,2 1 1-16,-3-2-1 0,0-1 1 16,0 0 5-16,-1-1-6 15,-1-2 1-15,1 2 0 0,0-2 1 16,-3 0-6-16,1 1 0 0,-1 0 1 16,-3 1-1-16,-1 0 0 0,0 0-17 15,-4 0-4-15,1-1-9 0,-1 1-16 16,0-1-22-16</inkml:trace>
  <inkml:trace contextRef="#ctx0" brushRef="#br0" timeOffset="7806.03">12648 1642 3 0,'0'0'10'0,"0"0"-1"16,16-12 1-16,-6 7-4 0,0 0 4 16,0-1-9-16,-1 1-1 0,5 0-8 15,-2 1-30-15</inkml:trace>
  <inkml:trace contextRef="#ctx0" brushRef="#br0" timeOffset="12747.84">14461 2150 0 0,'13'-2'10'0,"-1"2"-2"15,1 0-1-15,0 0-2 0,-1 1 0 16,2 2-3-16,-2-1-1 0,3 1 2 16,0 0-2-16,2 1-1 0,-4-1 1 15,1 1-1-15,2 0 0 0,-2 1 0 16,-1-3 0-16,0 4 0 16,0 0 1-16,-1-1 0 0,0 2-1 15,-1-3 0-15,1 3 0 0,0-2 2 31,-1-1 0-31,0 0 3 0,0 2 4 16,-1 0 2-16,2 0-4 0,-1 1 3 16,1-2-3-16,0 2-1 0,-1-1-4 15,0 1 2-15,0 1-1 0,-1-1-3 16,2 0 0-16,-4 0 2 0,0 2-2 16,1 0 0-16,-1-1 0 0,-1 0 0 15,1 1 0-15,1 1 1 0,-1-1-1 16,0 3 0-16,-3-2 0 15,4 2 0-15,-1-1 1 0,-2-1-1 0,1 3 0 16,1-3 1-16,-1 3-1 16,0 0 0-16,-1-1 0 0,-1 1-1 15,4-1 1-15,-4 2 0 0,1-1 2 16,-1 0-2-16,0 2 0 0,0-1-1 16,2 0 1-16,-2 1 1 0,1 1-1 15,-1-1 0-15,-1 1 0 0,3 0 1 16,-5 0 2-16,2 1-3 0,0-1 2 15,-1 2-2-15,0-2 1 0,-1 2 3 16,1-2-3-16,-3 1 3 0,2 1-3 16,-1-1 2-16,-1 1-1 0,2 2-1 15,1-2 2-15,0 0-1 0,0 1-1 16,2-1 0-16,-2 1-1 16,0-2 0-16,0 2 2 0,1 0-2 15,-3-2 0-15,2 1 0 0,-1-2 2 16,1 2-2-16,-3-1 1 0,0 1-1 15,0-1 0-15,1-2 0 0,-1 3 0 16,-1-1 0-16,1-1 1 0,0 1-1 16,0 0 4-16,0 1-2 0,-3 2-1 15,0-3 3-15,0 3-3 0,-2 0 0 16,0-2-1-16,-3-1 1 0,-1 5 2 16,1-2-2-16,0 2 0 0,-2 0-1 15,-4 1 1-15,1-1-1 0,-1 0 0 16,0 0 3-16,0-1-3 0,1 0 0 15,-1 1 0-15,3-1 0 0,-2 0 1 16,-3 0 0-16,2 0-2 0,0 1 2 16,0-2 0-16,-2 0-1 0,0 2 0 15,2-3 1-15,-2 0 1 0,2-1-1 16,3 1-1-16,1-3 0 0,-2 1 0 16,4-3 0-16,-2-1 0 0,3-1 1 15,2-1-2-15,-2-1 2 0,1-1-2 16,1 0 2-16,-2 0 0 0,2-1-1 15,0-1 0-15,-1 0-3 0,4-2-3 16,-3 1-11-16,2-1-7 0,-1 0-6 16,-1 1-17-16,2-5-13 0</inkml:trace>
  <inkml:trace contextRef="#ctx0" brushRef="#br0" timeOffset="13565.32">14725 3798 60 0,'-3'-2'13'16,"3"1"11"-16,0-2-1 0,-3-1-2 16,1 0 2-16,2 1-7 0,-3-1-1 15,1 2-6-15,2 0-1 0,0-1-4 16,-2 2 2-16,1-1-5 0,1 1 1 15,-4-1-2-15,4 1 4 0,-2 1-3 16,2-2 0-16,0 0 0 0,0 0-1 16,0 1 1-16,0 1-1 0,-2-1 2 15,2 1-1-15,-1 0-1 16,1 0 1-16,0 0-2 0,0 0-2 16,-3 1 0-16,1 0 2 0,-1 3 1 15,-2 1-1-15,0 0-1 0,-1 3 4 16,-2 2-1-16,2 0-1 0,1 2-1 15,-3 1 1-15,-1 0 1 0,1 2 0 16,-2 0-1-16,-1 2 1 0,2 0-1 16,-3-1 0-16,0 4 1 0,1-3-1 15,-2 2 0-15,1 0 0 16,-1-2 0-16,-1 2 0 0,1-3 1 16,2 2-1-16,-3-1 0 0,1-4 0 15,1 2 0-15,2-3 0 0,2-2 0 16,-1 0 0-16,3-1 2 0,4-2-2 15,-1-1 0-15,1-3 0 0,2 0-5 16,-2-1 4-16,2 2-5 0,0 0 6 16,2 0 5-16,3 0 6 0,1 1 1 15,5 0-1-15,2-1-7 0,4-1 0 16,2 1-2-16,7-1-4 0,10-1 2 16,11-2-13-16,15 0-15 0,3 0-14 15,-12 0-41-15</inkml:trace>
  <inkml:trace contextRef="#ctx0" brushRef="#br0" timeOffset="16776.91">9021 5227 4 0,'5'-3'9'0,"1"-1"-4"15,0-1 1-15,3 1 4 0,-1-1 0 16,0 1 7-16,1 0-11 0,0-1-1 15,0 3-3-15,1-2-1 0,1 4 0 16,-1-1 1-16,1 1-2 0,1 0 0 16,0-1 0-16,1 1 2 0,1 0-2 15,-1 0 1-15,-1 0-2 0,0 0 2 16,2 0-1-16,-1 0 0 0,1 0 0 16,-1 0 0-16,2 0 0 0,-2 1 0 15,3 0 3-15,-1 1-1 0,2 0 2 16,0-1 0-16,1 1 6 0,1 0-8 15,0 0 4-15,3 0-2 0,-2 1-1 16,0-1 2-16,3 1-3 0,-2 0 2 16,4-1-3-16,1 0 2 0,-1-2 1 15,3 2 0-15,1-2-2 0,1 0 1 16,1 0-2-16,6 0 2 0,4 0-3 16,7 0 0-16,0 0 2 0,-1 0-2 15,-6 0 1-15,-3-1 0 0,0 0-2 16,0 1 2-16,0-1-1 15,1 0 0-15,1 1 1 0,0-4-1 16,0 1 0-16,2 1 3 0,-1-2-3 16,0 3-2-16,2 1 2 0,-2-2 2 15,0 1-2-15,1 0 0 0,-1-1 0 16,-1 1 0-16,1 1 0 0,-1 0 0 16,0 0 0-16,2 0 0 0,0-1 0 15,0 1 0-15,1 0 1 0,0 0-2 16,1 0 2-16,-2 0-1 0,1 0 2 15,-1 0-2-15,-1 0-2 16,-1 0 2-16,1 0 0 0,-2 1 0 16,1-1 1-16,2 0-1 0,-1 0 0 15,-1 0 0-15,3 1 0 0,-1-1 0 32,0 0 2-32,3 0-3 0,-1 0 1 0,2-1 0 0,-2 1 0 0,1-1 0 15,-1-1 0-15,0 2 0 0,0-2 1 16,0 1-1-16,2 0 0 0,-2 1 1 15,-1 0-1-15,2 0-1 0,1 0 1 16,-1 0 0-16,2-3 0 0,-4 0 5 16,1 2-4-16,2 1 4 0,-4-1-5 15,2-1 2-15,0 1-2 0,2 0 2 16,0-1 0-16,2-2-2 16,-4 1 2-16,4-2 0 0,1 0-1 15,-1 3 2-15,3 0-3 0,-6-2 1 16,0 1-1-16,2 3 0 0,1-1 2 15,-2 0-2-15,1-3 0 0,1 2 1 32,2-1-1-32,-2 0 0 0,1-2 0 15,0 1 0-15,1-2 0 0,-1 1 1 16,-1 1-1-16,-1 2 0 0,-1 1 1 16,1-1-1-16,1-1 0 0,-1 1 0 15,-3-2 3-15,2 1-3 0,0 1 0 16,-2-2-2-16,-1 2 2 0,-2 1 0 15,0-1 0-15,-3-1 2 0,-2 3-2 16,1-1 0-16,-1 1 0 0,-6-1 1 16,-3-1 0-16,0 2 0 0,-2-2-1 15,-2 2 0-15,3 0 1 0,-5 0-1 16,4 0 2-16,0 0 0 0,0 0-1 16,-3 0 2-16,-4 0 2 0,-1 2 0 15,-1-2-1-15,-2 0 2 0,-4 1-4 16,1-1-1-16,-2 0 3 0,-1 0 3 15,-3 0-3-15,0 0 0 0,1 0-1 16,-4 0-1-16,3 1-1 0,-1-1-1 16,-1 1 0-16,3-1-18 0,1 2-15 15,-2 3-17-15,-1 0-32 0</inkml:trace>
  <inkml:trace contextRef="#ctx0" brushRef="#br0" timeOffset="29656.74">3305 7701 6 0,'8'-15'7'0,"1"0"-2"0,1-2 0 16,0-1 2-16,0 2 2 15,0-2-3-15,-1 0 4 0,-1 0-1 16,0-1-3-16,-3 3 3 0,0 0-3 15,-2 2 1-15,-2-1 1 0,-1 3-3 16,0-1 0-16,-1-1 1 0,-4 3-4 16,2 2 5-16,-2-1-3 0,-1 2 1 15,1 1-1-15,-1 0 0 0,-1 3-3 16,1 1 1-16,-2 1 1 0,1 1 2 16,-1 1-3-16,1 0-2 0,1 0-1 15,-1 3 1-15,-2 2 0 0,3 4 0 16,-2 2 0-16,1 1 0 0,-2 3 1 15,4 3-1-15,-3 1 1 0,3 1-1 16,-1 3 3-16,-3 1 0 0,2 0-2 16,-1 3 3-16,0 0-1 0,-1 2 0 15,1 0 0-15,0 1 3 0,-1 2-1 16,4-4-3-16,-1 3 4 0,1 0 0 16,0 1-4-16,3 5 1 0,0 6 0 15,2 6 1-15,-1 3 0 0,1-4 2 16,0-1 0-16,0-4-4 0,2 4 2 15,1-2 0-15,0 2 1 0,1 0 2 16,0 1-5-16,-2 4 0 16,4-2 1-16,-4 6-3 0,3-2 0 15,-3-1 2-15,0 1-4 0,-2-4 1 16,0-1-3-16,0-2 2 0,-2-4-2 16,-2-1 2-16,0-2 0 0,-3-3 2 15,-1-2 0-15,3-6-1 0,-4-5 1 16,6-7 0-16,-2 1 1 0,3 0 1 15,-4 1-2-15,3-1 3 0,1-3-3 16,-1-6 0-16,3-1-1 0,0-2-3 16,1-1 3-16,1-2 1 0,2 1 0 15,0-4 1-15,1 2-1 16,1-2 1-16,2 0-1 0,0 0 3 16,5-4-3-16,-1 0 1 0,1-2 0 15,3 0 0-15,-2 1-1 0,0 1 1 16,-1 1-2-16,1 1 0 0,-3 2 1 15,1 0-2-15,-3 5-1 0,-1 1 2 16,-4 4-1-16,1 1-2 0,1 5 3 16,-2 1 1-16,-1 3 1 0,-3 6 0 15,0 1 2-15,-3 8 1 0,-3 7-2 16,-3 7 0-16,1 2 0 0,-5-1 1 16,1-2 0-16,2-5 1 15,-2 1-1-15,4 2 1 0,1-1 0 16,-1 0-2-16,5 0 1 0,-1-1 0 15,-1-1-3-15,2-1 0 0,3-3 1 16,0 0 0-16,3-2 0 0,2-1-1 16,0-2 2-16,1-4-2 0,0-6 0 15,1-5-2-15,-1-2 2 0,2 4-3 16,4 1 3-16,1 2 0 0,1-3-1 16,3-4 1-16,1-1-3 0,3-6 3 15,0-3 1-15,1-2 3 0,3-4 1 16,-1-1-5-16,4-4 5 0,0-3-2 15,1-3 1-15,-1-2-2 0,2-3-1 16,2-1 3-16,4-4-4 0,6-3-1 16,5-2-7-16,4 0-3 0,-6 2-7 15,-8 6-1-15,-7 3-5 0,5 0-2 16,7-1-11-16,-6 1-21 0,2 0-45 16</inkml:trace>
  <inkml:trace contextRef="#ctx0" brushRef="#br0" timeOffset="37465.35">7891 9310 97 0,'0'-7'4'0,"0"4"17"0,2-2-6 16,1 2-7-16,2 0-3 0,-1 0 5 15,1-1-9-15,1 2 6 0,1-2-6 16,-1 3 0-16,1 1 3 0,0-3-2 16,1 1 0-16,-1-1-1 0,1 0-1 15,-1 0 1-15,0 2-1 0,1-1 2 16,1-1 0-16,-1 2-2 0,-1 0 0 15,0 0 0-15,1 0 1 0,0-1 0 16,1 0 1-16,3 2-1 0,0-2 1 16,-1 1 1-16,1-1-2 15,1 0 1-15,1 2-1 0,1-1 2 16,2 0 1-16,-1 0-4 0,2 1 5 16,0-3-3-16,0 2 2 0,-1 1-1 15,2 0 0-15,0-1 0 0,0 0 2 16,0 1-3-16,2 0 2 0,-2 0-2 15,3 0-2-15,1 0 1 0,0 0 1 16,2 0-1-16,1 0 0 0,1 0 0 16,0 0 0-16,3 0 1 0,-2 0-1 15,3 0-1-15,0 0 1 0,0 1-2 16,0-1 2-16,2 1-1 0,-2-1 1 16,6 0-1-16,-6 2 1 0,1 0-1 15,-1-1 0-15,-4 0 0 0,4 0 0 16,0-1 0-16,0 0 3 0,0 2-2 31,0-1 4-31,0 0-1 0,1-1 2 16,0 1 0-16,4 0-1 0,-5 0-1 15,2-1-2-15,-2 1 2 0,-3 0-3 16,3 0 3-16,0-1 0 0,0 1 1 16,0-1-3-16,-1 0 1 0,0 0-1 15,0 1-1-15,5 0-1 0,-4 0 1 16,1-1 2-16,0 1-2 0,-5 0 0 15,4 0-1-15,5 2 1 0,-3-2 0 16,-1 3-1-16,-2-1 0 0,-4-1 0 16,5 0 2-16,-2-2-2 0,0 2 1 15,-2-1-1-15,0 3 0 0,0-2 0 16,-2 1 1-16,0 1-1 0,0-2 0 16,1 3 0-16,0 0 0 0,1-2 1 15,0 1-1-15,1 0 0 0,1-1-1 16,0-1 1-16,1-1 0 0,0 1-2 15,-1 0 2-15,1-1 0 0,-2 1 0 16,-1-1-2-16,0 2 2 0,0-2 0 16,-1 0 2-16,-1 0-2 0,-2-1 0 15,-1 1 1-15,0 2-1 0,-5-3 0 16,2 2-1-16,-2-1 1 0,-2-1 0 16,-1 1 1-16,-1 2-2 15,-2-3 1-15,1 1 0 0,-3 0 2 16,0 0-2-16,-2 0 0 0,1 2 0 15,-2-3 1-15,0 2 0 0,-2-2 1 16,0 2-1-16,-1 1-2 0,1-2 1 16,-2 0 0-16,-1 1 0 0,1-2 1 15,0 0-2-15,-1 0 2 0,0 0-2 16,0 0 1-16,0 0 0 0,-1 0-2 16,1 0 2-16,0 0-3 0,-1 0-3 15,0 0-14-15,0 0-4 0,0 0 6 16,0 1 0-16,0 2-10 15,0-1-3-15,0 2-18 0,0-2-20 16</inkml:trace>
  <inkml:trace contextRef="#ctx0" brushRef="#br0" timeOffset="41169.31">13657 8918 11 0,'0'-3'19'0,"0"-2"1"0,0-1-4 16,-1 3-7-16,0-2-5 0,0-1 3 15,-2 1 0-15,-1 0-3 0,0 0-3 16,0-1-1-16,-1 2 1 0,1-1 0 16,-2-1-1-16,-1 2 1 15,2-1 1-15,1-1-1 0,-3-1 1 16,0 0 1-16,2 1 3 0,-3 0 1 15,2-3 2-15,-1 2 2 0,0-1-3 16,2-2-1-16,-2 2 8 0,1-2-3 16,1 0-3-16,-2 1-2 0,2 0 2 15,1-2-2-15,3 2 1 0,-2-3-2 16,3 3-3-16,0-3 5 0,0 2-1 16,0-2-4-16,0-1 1 0,0 3-2 15,0-3-2-15,0 2 4 0,0-1-2 16,3-2 1-16,-1 1-2 0,1-2 4 15,1 1 0-15,2 0-3 0,1 1 2 16,-2-1 0-16,3 1-2 0,3 0-2 16,0-1 0-16,0 1 2 0,3-1-2 15,-3 0 1-15,1 0 0 0,0 3 1 16,1-1-2-16,-1 0 3 0,1 1 0 16,-3 0 3-16,3-1 1 15,-1 2 0-15,0-2 2 0,1 2-1 0,0-1-2 16,1 2-4-16,2-2 1 15,1 3 0-15,1-3-2 0,-1 1 1 16,3 2-1-16,1-2-1 0,1 2 1 16,2-1-1-16,-1 1 0 0,-1 1 0 15,4 0 0-15,-4 1 0 0,3 2 1 16,0-1-1-16,-2-2 0 0,2 2 1 16,0 1-2-16,0 0 1 0,-1 4 0 15,0 0-1-15,-2 0 0 0,1 0 0 16,1 3-2-16,-3 1 3 0,1 3 0 15,3 0-3-15,-4 0 3 0,3 0 0 16,1 3-3-16,-2 0 2 0,1 0 1 16,0 2 0-16,-2-1-1 15,3 1 0-15,-3-1 1 0,1 1 0 16,-3 0 0-16,2 0 0 0,-4 2-1 16,2-2-2-16,-4-1 2 0,1 2 1 15,-2 0 0-15,-1 0-4 0,0 2 4 16,-3-1-4-16,0 1 1 0,-1 2 1 15,0-1 0-15,0 1-1 0,-2 2 3 16,1-2 0-16,-2 2 0 0,-1 2 0 16,2-1 0-16,-3 1-1 0,1 1 0 15,-1-2 1-15,-2 1-4 0,0 0 4 16,-3-1-1-16,0 2 1 0,0-1 1 16,-6 0-1-16,2 0 0 15,-3 1 0-15,2-2 0 0,-3 1-1 16,-3 0 2-16,0 0 0 0,-3 0 2 15,0-2-3-15,1 1 0 0,-4-1 1 16,2-1-1-16,-2 0 1 0,1 0 0 16,-1-2-1-16,-1-2 0 0,1 3 2 15,-2-4-2-15,-3-1 2 0,1 0-2 16,-2-3 0-16,-1 0 4 0,0-2-4 16,-4-2 3-16,1-1 1 0,2 0 3 15,-5-1-1-15,3-1 1 0,-3-2-1 16,1 0 1-16,-1 0-2 0,0 0-3 15,0-3 2-15,0 0-3 0,0 1 0 16,0 1 0-16,2-1-1 0,-2-1 2 16,3 1-2-16,-3-2 0 0,0 1 0 15,0-2-1-15,-2-1-1 0,0 3 0 16,1-3 2-16,1-1 0 0,0 1-2 16,0-1 4-16,2-1-4 0,1 0 2 15,0 0 0-15,3-3 0 0,-1 2-1 31,1-4 0-31,0 1 1 0,1-2 0 16,2 0-5-16,1-3 4 0,3-1-4 16,0 0 5-16,5-4 1 0,1-1-1 15,6 0-5-15,2-3-12 0,3-6-7 16,5-7-10-16,3 4-22 0,9-13 0 16,-5 12-30-16</inkml:trace>
  <inkml:trace contextRef="#ctx0" brushRef="#br0" timeOffset="47508.29">6479 8492 6 0,'0'-5'10'0,"0"0"5"16,1-2-2-16,-3 2-2 16,1-1 6-16,-1-1-4 0,1 1 1 15,-2-2 0-15,1 3-3 0,0-2 0 16,-1 0-1-16,-1 0 2 0,-1-2 1 15,-2 2-4-15,1-1-3 0,0 1 0 16,0-1-3-16,-1 1 1 0,-2 0-3 16,1 1 0-16,0-1-1 0,-3 1 3 15,1-1-3-15,0 0-2 0,-2 0 2 16,1-1 2-16,-1 1-2 0,-1 1 0 16,-1-2 1-16,0 1-1 0,-1-1 2 15,0 0-2-15,-1 0 0 16,-1 0 0-16,0-1 4 0,0 1-3 15,0 0 1-15,-1-1 4 0,-1 1 1 16,2-2-1-16,-3 2 1 0,2 0 1 16,-1-1-2-16,0 1-1 0,2-2-1 15,-2 3-3-15,0-1 0 0,0 0-1 16,-1-2 2-16,2 2-2 0,-4-1 0 16,2-1 0-16,-1 2 1 0,-1 0-1 15,0 0 0-15,0 0 1 0,-1-2-1 16,0 2 1-16,-1-1-1 0,2-1-1 15,-2 2 1-15,0-1 0 0,0 2-1 16,1 1 0-16,1 0 1 0,-2 0-3 16,0 1 3-16,0 0 0 0,1 2 0 15,1 0-1-15,-1 1 1 0,0 0 0 16,3-1 2-16,-1 1-2 0,-1-1 2 16,3 0-1-16,0 1 0 0,0-2 1 15,-2 3 2-15,1 0-3 0,1 1 0 16,0-1-1-16,0 1 3 0,2 0 1 15,0 2-1-15,2-1 0 0,0 2-1 16,1-1-1-16,1-1-1 0,1 4-1 16,1-4 1-16,1 3-2 15,0-1 2-15,0 1 0 0,0 1 0 16,0 2-1-16,0 0 1 0,1 0 0 16,1-1-2-16,1 3 2 0,0-1 0 15,-1 2-1-15,0-2 1 0,2 0 0 16,0 1 0-16,1 0-2 0,-1-2 4 15,2 2-2-15,-1-2 0 0,1-2 0 16,-1 1 0-16,2 0 1 0,-1 1-1 16,1 1 1-16,-2-2 0 0,1-1-1 15,-1 2 1-15,0-1 2 0,-1 0-1 16,1 1-2-16,-1 1 0 16,1-3 1-16,-1 2-1 0,0-2 3 15,-1 1-2-15,0 0-1 0,0 2-4 16,-1 0-3-16,0-2-5 0,0 0-1 15,1 0-3-15,0 1-5 0,1 0-5 16,1-2-8-16,-1-2-15 0,2 1-17 16</inkml:trace>
  <inkml:trace contextRef="#ctx0" brushRef="#br0" timeOffset="48117.72">4861 8016 115 0,'0'-8'8'0,"0"2"-8"16,0-2 20-16,0 0-1 0,0 1 1 15,1 0-7-15,0 1-7 0,0 2-2 16,1-1-3-16,1 0-1 0,-2 4 0 15,1-2-1-15,0 2 0 0,-1 1-12 16,1 0-3-16,-1 5-8 0,-1 0 8 16,1-2-2-16,-1 3 12 0,0 0 6 15,0 1 0-15,-2 4 1 0,-1-1 0 16,-1 1 5-16,1 2 0 0,-2-1-2 16,0 3 4-16,1-2-1 0,-2 0 3 15,1 2 0-15,0-3 0 0,-1 3-2 16,0-1 3-16,-2 0-4 0,1 0 2 15,-1 1-6-15,1 1 4 0,-1-1-1 16,0 2-1-16,0-3 0 0,3 1-3 16,0-2-1-16,-2 1-1 0,3-1 0 15,0-2 1-15,-1 2-2 0,3-1 1 16,0-1 0-16,0-1 0 0,0-2 3 16,2 2-3-16,-1-2 0 15,1 0 1-15,0-2-1 0,1 1 0 16,1-4-1-16,1 3 1 0,0-4 2 15,0 1 0-15,2-1 9 0,0-2 1 16,3 0-1-16,1 0 1 0,0-5 4 16,3 1-8-16,1-2 0 0,3 0-4 15,0-3 2-15,3 1-2 0,1-2-1 16,4 1-1-16,0-1 0 0,3 0-1 16,3-2-1-16,0 2 0 0,2-2 1 15,1 3 1-15,6-2-2 0,4 3-3 16,6 1-3-16,-2 3-8 0,-8 2-10 15,-10 2-7-15,-10 0-4 16,2 2-6-16,12 6-15 0,-3-2-29 16</inkml:trace>
  <inkml:trace contextRef="#ctx0" brushRef="#br0" timeOffset="51218.74">3261 8782 19 0,'-7'-7'32'16,"0"0"-7"-16,2-3-2 0,-1 2-12 15,1 1-8-15,0 1 3 0,1 0-2 16,-1 1-3-16,2-1-1 0,1-1 0 16,-1-2-2-16,1 3-3 15,-1-2 5-15,1 1 0 0,2-1-2 16,0 0-1-16,0-2 2 0,2-1 1 16,1 2 4-16,0-4-3 0,2 0-1 15,2 2 6-15,0-4-2 0,5 0 5 16,1-1 5-16,0-1-14 0,4-1 15 15,2-1-12-15,0 0 4 0,5-1 6 16,-1 1-11-16,1-3 6 0,3 2-2 16,0 0-5-16,3 2 6 0,0-2-5 15,0 0-1-15,0 1 1 0,3-2-2 16,2 0 2-16,8-2-2 16,6-2 4-16,3 0-4 0,-3 4 0 15,-5 1 0-15,-6 2 0 0,3 3 0 16,0 0 0-16,0-1-2 0,2 4 2 15,0-2-3-15,-2 3 3 0,0-2-4 16,-2 1 4-16,4 3-2 0,-2 1 2 16,4 1-1-16,0-2 1 0,2 3 0 31,-1 0 1-31,4 2-1 0,-1 1 0 16,-4-1 1-16,5-3-3 0,-6 2 2 15,4 3 0-15,-3-3 0 0,0 4 0 16,-1 1 0-16,1-1 1 0,0 1-3 15,1 0 3-15,-1 1-2 0,-1 2 2 16,0 2-1-16,-1 1 1 0,-2 1-1 16,3 1 0-16,-5 0-1 0,-1 0 1 15,-1 4 0-15,0 0 0 0,-2 2-1 16,-2 2-1-16,-3-2 0 0,-6 0 1 16,-4-3 1-16,-1-1 0 0,4 3 2 15,3 1-2-15,4 2 0 0,-4 2 0 16,1 0 1-16,-1-1-1 0,-2 1 0 15,-1-1 0-15,-2 1 0 0,-1 0-1 16,-2 3-1-16,-2-1-3 0,0-2 4 16,-2 2 0-16,-2 0 1 0,0 0 0 15,-2 1 2-15,-1 1-2 0,2 2 1 16,-3 0-2-16,0 2 1 0,1-2 0 16,-2 2 0-16,-1-1 0 0,-1 1-2 15,-2 1 0-15,-2-1-1 0,-1-1-2 16,0 0 2-16,-5-3 3 15,-4 3 0-15,-2-1 1 0,-3-1-1 16,-3 2 0-16,-2-2 0 0,-1-1 7 16,-2-1 0-16,-2-2-5 0,0 1 3 15,-2-4 0-15,-1 1 2 0,1-2 0 16,-4 0 3-16,2-2-2 0,-10 2-1 16,-6 1-4-16,-7 3 4 0,-3-3-4 15,4-1 2-15,2-2-4 0,5-1 3 16,-2-3-2-16,0 3-2 0,-3-4 2 15,1 0 0-15,-3 0 0 0,0-2-1 16,-2 1 2-16,-1-1-1 0,3 1-1 16,-2 0 0-16,0-1 1 0,3 1-4 15,-4 0 4-15,1-1-4 0,1-1 4 16,-3-1-2-16,3 3 0 0,-1-2 0 16,2 1 2-16,-1-3-2 0,1 1 0 15,4-2 0-15,-1-1 1 0,2 1-1 16,1-1 2-16,0-1 0 0,0 0 1 15,0-3 0-15,2-1 3 0,1 0-2 16,-1-3 5-16,3-1 0 0,-1-3-2 16,0-3 2-16,2-2-2 0,2 1 2 15,5 3 3-15,4-2-3 16,9 4-3-16,-2-2 1 0,-4-3-2 16,-3-3 0-16,-3-4-3 0,2 1 2 15,-2-1-3-15,4 1-1 0,0 0 0 16,0 1 1-16,1-2-1 0,0 0 1 15,2 1 1-15,0-2-2 0,-1 1 2 16,2 1-2-16,2-1-1 0,-1 0 1 16,4 1-3-16,-1-1 3 0,1 1 0 15,4-1 0-15,-1 0 0 0,3-1 5 16,3 1-4-16,-1 0-1 0,4 1 0 16,2 1 3-16,3 1-2 0,0 1 0 15,0 2-1-15,8 0-19 16,1 1-20-16,4 1-7 0,4 0-25 15,17 0-6-15,-5 4-26 0</inkml:trace>
  <inkml:trace contextRef="#ctx0" brushRef="#br0" timeOffset="53797.05">5440 10272 16 0,'14'-3'15'0,"2"0"2"0,0 0-5 16,3 0 0-16,0-1-2 0,3 2 1 15,2-2-6-15,1 3 1 0,1-1-3 16,1 1 1-16,1 1-2 0,0 0 0 16,3 0-2-16,0 0 3 0,1 0-2 15,1 0-1-15,0 0 3 0,6 0-2 16,4 3 0-16,7 3-1 0,0 0 1 16,-3 0-1-16,-3 0 0 0,-3-1 1 15,-1 1 2-15,-1-1-3 0,-2 2 1 16,1-2-1-16,-2 0 0 0,-3-1 0 15,-3-1 0-15,-7 0 0 0,-6-1 0 16,1-1 1-16,2 2 0 16,2-1 6-16,1-1 4 0,-3 0 1 15,-2 1 1-15,-2-2-1 0,-4 0 0 16,-1 0 1-16,-3 0 3 0,-1 0 0 16,-2-2 3-16,-1 1 3 0,-2 0-3 15,0 0-2-15,-1-1-4 0,-1 0 2 16,0 1 4-16,0 0-5 0,0-1-5 15,-1 0 1-15,-1 1-3 0,-1-1 0 16,-1 0 2-16,0 2-4 0,1-2-4 16,-1 1-2-16,0 1 1 0,2 0-10 15,0 0-13-15,0 0-12 0,-2 2-18 16,2 2-1-16,-1 3 0 16,-2 0-11-16,1 0-33 0</inkml:trace>
  <inkml:trace contextRef="#ctx0" brushRef="#br0" timeOffset="55567.02">3160 13777 188 0,'0'0'3'0,"0"0"-3"16,0 0 23-16,0 0-23 0,0 0 12 16,0 0 0-16,0 0-8 0,-23-70-2 15,20 61-2-15,-1 0 1 0,-1 0 1 16,2 1-2-16,-2 0-3 0,0-3-2 15,-1 4-3-15,-1 0 1 0,-2-2 2 16,-2 2 3-16,3 2 2 0,-6-2 2 16,4 1 1-16,-4 1-2 0,2 1 0 15,0-2 1-15,-1 3 4 0,1-1 0 16,-2 1 1-16,4 2-2 0,-1 0-1 16,-1 1-2-16,4 0-2 0,-2 2 0 15,2 2 0-15,-1 2 0 0,0 4 1 16,2 1-1-16,-2 2 3 0,2 4-2 15,1 1 1-15,1 3 3 0,2 3 1 16,3 2 0-16,-1 2-1 0,1 3-3 16,1 6 0-16,2 5 0 0,2 8-1 15,1-2 0-15,0 0-1 0,2-5 2 16,0-3-2-16,-6 3 1 16,4 1 1-16,-4-2-2 0,1 0 1 15,-1 1-1-15,4-1-1 0,-3 0 1 16,0 0-2-16,0 0 1 0,-3-1 1 15,0 0 1-15,0-4 4 0,1-2-1 16,0-2 1-16,-1-5 0 0,0-7 3 16,0-5-7-16,3-2 5 0,-3 5-4 15,2-2 0-15,-1 3 0 0,1-1-4 16,-2-5-1-16,4-1 1 0,-1-3-2 16,2-1-2-16,0 0 2 0,0-3 4 15,3-1 2-15,-1-1-1 0,3-2-1 16,-2 0 0-16,2-2-1 15,3 0-2-15,-1-3 2 0,2-2 1 0,1 1 0 16,0-2 1-16,-2 0-1 16,1 2 0-16,0 1 0 0,-4 2-1 15,2 1-1-15,-4 0-4 0,0 2-16 16,0 4 22-16,0 2 2 0,-5 4-1 16,2 3 0-16,-2 3 0 0,-3 4 3 15,0 2-2-15,0 4 0 0,-1 11 2 16,-3 5-2-16,-3 9 0 0,-1 3-1 15,0-4 0-15,1-3 0 0,-1-3-1 0,-2-1 1 16,3 1 1-16,-2-1-1 0,-1 5-1 16,2-2 1-16,0 4-1 15,-1 1 1-15,0-1 0 0,2 2 0 16,-1 2-1-16,2-4 2 0,0 2-2 16,1-2 0-16,0 0 0 0,1 2 0 15,0-3 0-15,1 4 0 0,1 2 1 16,-1-3 0-16,3 0 1 0,0-2 2 15,0-2-2-15,5-1-2 0,-2-5 0 16,4-4 0-16,2-2-1 0,3-1 0 16,-2-6 1-16,4-3 0 0,-4-6-2 15,0-3-4-15,0-2 0 16,5 4 2-16,3 3-2 0,0 0-2 16,4 1 4-16,0-3 4 0,0-1 0 15,2-3-1-15,1-2-1 0,2-1-3 16,1-3 3-16,-1-4 0 0,3-1 2 15,0-3 0-15,-1-2 4 0,5-2-2 16,4-2 0-16,4-5-1 0,-3-1 1 16,-7 0-2-16,-3 0 0 0,-6 3 0 15,4-2 1-15,4-1-1 0,-2 1 0 16,-1-2-4-16,-1 1-4 0,-2 0-6 16,-1 2-8-16,0 1-8 0,0 0-3 15,7 3-22-15,-8 2-37 0</inkml:trace>
  <inkml:trace contextRef="#ctx0" brushRef="#br0" timeOffset="60010.26">8102 15249 0 0,'-3'-3'29'0,"-1"-2"-11"0,0 0 7 16,1 0-5-16,0 0-7 0,0-1-3 16,0 4-3-16,1-1-1 0,-1 1 0 15,1 2-5-15,0-2-1 0,1 0 4 16,0-1 4-16,-1 2-2 0,2 0 0 15,-1-2-2-15,1 2 2 0,-1 0-2 16,1 1 3-16,0 0-1 0,0 0-6 16,0 0-6-16,0 0-4 0,0 0 10 15,0 0 2-15,2 1-2 0,0 3 0 16,1-2-4-16,1-1 2 0,1 2 0 16,1-1 1-16,0-1 1 0,1 4 4 15,0-3-2-15,1 4 2 0,1 0 2 16,1-2-3-16,1 0 2 0,2-1 5 15,1 1-1-15,0-2-2 0,1 1 0 16,2 0-2-16,0-3 0 0,1 1 1 16,2 1-4-16,0-1 1 0,2 1 0 15,1 0 1-15,0 1-2 16,3 0-1-16,0 3 3 0,3-4-4 16,0 2 0-16,5-2 0 0,6 2 1 15,8-1 0-15,-2 1-1 0,1-2 0 16,-5-1 1-16,-5 1-1 0,1 0 2 15,1 1 0-15,0 0-2 0,2 1 0 16,-2 0 0-16,1-3 0 0,2 2 0 16,2-2 0-16,2-1 0 0,0 0-2 15,2-2 3-15,-1 0-2 0,1-1 1 16,-2 1-2-16,1 0 2 0,-1 0-1 16,-1-1 2-16,0 1-1 0,2 1 2 15,-3 1-2-15,4-1 1 0,0-1 0 16,2 1-1-16,0-1 0 15,4-1 1-15,1 0-1 0,-1 1 1 16,-1-2-1-16,0 1 2 0,0-1-2 16,2-1 0-16,0 3 0 0,1-1 0 15,2 0-3-15,-2 2 1 0,2 1 2 16,-2 0 0-16,-2-1 1 0,2-3-1 16,-2 2 0-16,1 1 0 0,1-1 1 15,-2 2-1-15,3-1 0 0,0 1 0 16,0 0 1-16,0 1-1 0,0-1 2 15,-1 0-2-15,1 0 0 0,-1 0-2 16,0 0 2-16,2-1-2 0,1 0 2 16,-1 0 0-16,-1 0 0 15,1 0-1-15,-2 0 1 0,-1 0 0 16,0-2 0-16,-2 0 0 0,3 0 0 16,-2 0 0-16,1-3-1 0,2 4-1 0,-3 0 2 15,1-1-1-15,0 2 1 0,-2 0 1 16,-3-4-1-16,2 2-1 0,-3-1 1 15,0 2 3-15,3-3-3 0,0 1 0 16,-2 0 0-16,2-1 0 0,0 3 0 16,-2 0 0-16,-2 1 1 0,0-1-1 15,0 1 0-15,-1 0 0 16,0-1 0-16,-1-2 0 0,1 3 0 16,-2 0 0-16,1 0 0 0,-2-1 2 15,-1 1-2-15,1 0 0 0,-4 1 0 16,2 0 0-16,-6 0-2 0,1 0 2 15,-4 0-4-15,0 0 1 0,-4 0 3 32,-4 0-1-32,-7 0 1 0,2 0 0 15,2 0 1-15,5 0-1 0,3 0 0 16,-1 0 0-16,0 1 1 0,-2-1-1 16,-1 1 0-16,-1 1-1 0,0-2 1 15,-3 0 1-15,0 0-1 0,-4 0 0 16,-1 0 0-16,-1 1 1 0,-1-1-1 15,0 0 1-15,-1 0-1 0,-1 0 0 16,-2 0 6-16,3-1-3 0,-5-1-2 16,1 1 4-16,1 0-1 0,-3 0 1 15,-2 0 5-15,-1 0 0 0,1-1 1 16,-5 1 1-16,1 1 0 0,0 0 1 16,-2 0 1-16,0 0-2 0,0 0 0 15,0-1-9-15,0 1-3 0,0 0 0 16,0-2-1-16,0 2 1 0,0-1-4 15,0 1 1-15,0 0-3 0,-3 0 6 16,1 0-13-16,-1 0-10 0,-2 0-10 16,1 1-13-16,-1 2-11 15,-8 4-8-15,1-1-19 0</inkml:trace>
  <inkml:trace contextRef="#ctx0" brushRef="#br0" timeOffset="62163.06">6011 14678 19 0,'-3'0'0'0,"-1"-2"9"16,0 1 6-16,-1 0-7 15,1 0 0-15,-1-1-3 0,2 1 3 16,-1 0 1-16,1 0-2 0,0-1-1 15,0 2-1-15,-1 0-3 0,2-1 1 16,-1 0-3-16,-2-2 0 0,2 1 0 16,0-2 0-16,0 1 0 0,-1-2-1 15,1 2 1-15,0-2-3 0,0-1-3 16,0 2 2-16,-1-2 4 0,3-1 0 16,1 0-5-16,0-4 5 0,0 2 2 15,4-4 1-15,0 0-3 0,1-2 1 16,1 1 3-16,0 0 4 0,0-1-5 15,2 0 0-15,0 0 3 0,0-1-5 16,0 1 2-16,3 2-3 0,-1 0 5 16,0-3-3-16,1 3 0 0,1-2-1 15,0 0 2-15,0 1 0 0,2 0 6 16,-1 1 1-16,1-2-5 0,0 2 3 16,0 0-1-16,1 1-6 0,0 0 10 15,1-1-5-15,0 2 3 0,2 0-6 16,-1-1 2-16,2 2-1 0,0 0-4 15,0 1 3-15,0 0-1 0,2 1-1 16,-2 0 2-16,3 1-2 16,-1 1 0-16,-1 0 0 0,3 0 0 0,0 0 3 0,-2 4-3 15,4-2 4-15,-2 2-4 0,1-1-1 16,-1 0 2-16,1 3 0 0,1-2-1 16,0 2-1-16,0 0 1 0,-1 0-1 15,0 0-1-15,-1 2 1 16,-1 3-3-16,-1-1 2 0,-1 1 0 0,0 4 0 15,-2 1 0-15,1-2 1 16,1 3 1-16,-3-1-1 0,1 0 1 16,-2 2 0-16,2 0 0 0,-3 3-1 15,2-3-2-15,-2 1 2 0,1 1-1 16,-2 0 1-16,1 1-1 0,-3 0 1 16,1 0 0-16,-3 1-2 0,0 2 0 15,1-2 2-15,-3 4-1 0,-1-4 1 16,-1 3 2-16,1 2 3 0,-2 0-3 15,0-1 4-15,-2 2-2 0,-1-1 1 16,0 1-1-16,0-1-2 0,-1 0 1 16,0 0-2-16,0 0 2 0,-2-1-2 15,1 1 0-15,0-1-1 0,-2 0 3 16,-1-2-1-16,0-1 1 0,-1 0 0 16,0 1 2-16,-2-3-5 0,0 1 4 15,-1-2-1-15,0-1-3 0,-1 1 4 16,-2-1 0-16,1 0-4 0,-1-2 7 15,-3 2-6-15,2-2 1 0,-3 0 0 16,0 0 0-16,-1-2 1 0,0 2-2 16,-1-1-1-16,0-2 3 0,0 0-3 15,0 1 0-15,0-1 2 0,0 0-1 16,0-2-2-16,1 0 1 0,-2 0-3 16,-1-1 3-16,0 1 0 0,-1-1 0 15,1-2-1-15,-1 1 1 0,1-3 0 16,-1 0 1-16,-1 1-1 0,0 0 1 15,-1 0-1-15,1-1 0 0,1-1 2 16,0 1-2-16,1 0 0 0,0 0-2 16,2-2 1-16,-3 1 1 15,2 0-1-15,1-2 1 0,-1 1 0 16,0-1 0-16,0-2 0 0,1 0 6 16,-1-1 1-16,0-2 1 0,-1-1 0 15,0-2 5-15,2 2 0 0,-1-1-4 16,2-1-2-16,-2 1-2 0,2 0 1 15,0-1-4-15,0-1 1 0,0 2 0 16,1-1 2-16,0 0-4 0,1-1 1 16,2 1-2-16,-1-2 2 0,1 1-1 15,1 0 0-15,-1-2 1 16,0 0-1-16,2-1 2 0,0 0-2 16,1 0-1-16,1-2 2 0,1 1-2 15,0-3 2-15,2 3-1 0,0-3 0 16,-1 1-1-16,0-2 2 0,0 2-2 15,0-2-1-15,1-1 0 0,2 4 1 16,1 0-1-16,0 1-4 0,0 0-4 16,1 1-14-16,0 0-2 0,0 3 2 15,0-1-10-15,0 3-2 0,0 3-10 16,2 1-8-16,1 3-26 0</inkml:trace>
  <inkml:trace contextRef="#ctx0" brushRef="#br0" timeOffset="63241.11">4116 14945 4 0,'-3'-5'24'0,"-3"2"-4"0,3-2-8 16,-3 0-2-16,4 3-4 0,-4-3 0 16,4 4-2-16,0-2-2 0,-1 2 1 15,2-1-3-15,1 1 1 0,-2 0-1 16,2 0 1-16,0 0-1 0,0 0-1 15,0 1-3-15,-1 0-6 16,1 0-13-16,0 0-28 0,0 0 47 16,3 0 4-16</inkml:trace>
  <inkml:trace contextRef="#ctx0" brushRef="#br0" timeOffset="64944.47">13902 8542 97 0,'0'0'6'16,"0"0"3"-16,-6-23 8 0,4 14-3 15,2 1 4-15,-3-2-13 0,1 3 2 16,1-1-2-16,-1 2-5 0,2-1 1 15,0 1-1-15,-2 1-5 0,1-1-6 16,-1-1-1-16,-1 0-1 16,-2 1 5-16,1-1 0 0,0-1-1 15,0-1 6-15,0 0 2 0,-2 1 1 16,0-1 1-16,0 2 4 0,-2-1-1 16,-2 0 1-16,1-1-1 0,-2 1 2 15,1 0-1-15,-2-2 3 0,-1 0-2 16,0 2-3-16,1 0 1 0,-1 0-4 15,-1 1 0-15,1 0-3 0,-4 1 0 16,2-1-8-16,-3 0 0 0,0 1-2 16,-4-1-2-16,0 1 4 0,-6-1 3 15,1 2 5-15,-3-1 1 0,1-1 2 16,-1 0 0-16,-6 0 2 0,-5 0-2 16,-8 0 2-16,0 0-2 0,2 0 0 15,3 3 0-15,2 0-21 0,-2 1-14 16,-4 2 7-16</inkml:trace>
  <inkml:trace contextRef="#ctx0" brushRef="#br0" timeOffset="66132.08">5704 8525 4 0,'4'-5'15'0,"0"2"1"0,1-3-6 16,-2 2-2-16,2 1-5 0,0 0 0 15,0 0-1-15,3 0 3 16,-1-2-4-16,-1-1 0 0,-1 2-1 15,2 0 0-15,0 0 0 0,0 1-2 16,-1-1 0-16,1 1 2 0,1-3-5 16,1 1-1-16,0 1-8 0,3-1-9 15</inkml:trace>
  <inkml:trace contextRef="#ctx0" brushRef="#br0" timeOffset="77061.73">7873 10323 87 0,'2'0'1'0,"1"-1"3"15,2-2-4-15,1 1 2 0,2 0 5 16,1-1 3-16,0 2 4 0,-1 0-7 15,1-1 0-15,-1 0-2 0,0 1-1 16,0 1 1-16,2-2-2 0,0 0 0 16,-1 1-1-16,2 0-1 0,-2 1 0 15,1-1 2-15,1 0-2 16,-1 0 1-16,2 1-1 0,2-2 3 16,-1 2-3-16,2-2 8 0,0 0-5 15,2 1-3-15,0-1 5 0,2-1-3 16,-2 0 2-16,5 2-4 0,-1-1 1 15,-2 0 1-15,3 1-3 0,-1-1 1 16,0 0 0-16,0 1 0 0,0 0 0 16,2 0-1-16,-1 0 0 0,2 0 1 15,0-1-1-15,1 1 3 0,-2 0-2 16,2 0 0-16,2 0 3 0,0-2 3 16,1 1-4-16,0 0 1 0,2-1 3 15,0 2 3-15,0-1-10 16,2-1 9-16,-1 1-5 0,1 0-1 15,-1 0-1-15,1 0 1 0,-2 1-2 16,2-1 2-16,4 0-2 0,5 0 0 16,8 1 0-16,1-2 3 0,-3 1-2 15,-2 0-2-15,-5 0 0 0,1 1 1 16,1 0 2-16,-2 1-3 0,1-2 2 16,0 0-1-16,-1 1-1 0,-1 1 0 15,-2 0 0-15,2-1 0 0,-1 1 1 16,0 0-1-16,2 0 2 0,0 0-2 15,0 0 0-15,1 0 1 0,0 1-1 16,-1 0 0-16,-1 1 0 0,0 1 0 16,1 0 1-16,-2 1-1 0,0-1 0 15,0-2 1-15,1 1-1 0,1 0 0 16,-1 0 3-16,2 0 0 0,-1 0 0 16,1 1-3-16,0-2 3 0,0 2-3 15,-2-2 5-15,0 1 0 0,2-2-3 16,-2 1 2-16,-1 2-1 0,2 0-1 15,-1-1 4-15,1 0-4 0,-1 1 0 16,2-1 0-16,0 0 0 16,-1 0-1-16,4 1 1 0,-2 0-2 15,0 0 0-15,-1-3 1 0,0 3 0 16,0 1 1-16,-2-2-2 0,-1 1 0 16,0 0 0-16,2 0 0 0,0-3-3 15,0 2 3-15,3-1 1 0,-1-1-1 16,0 0 0-16,2 1 3 0,-1 0-3 15,0-1 0-15,-3 0 0 0,0 0 1 16,-1-1 1-16,-1 0-2 0,-1 0 0 16,0 0 3-16,-2 0-3 0,0-1 1 15,-2 1 1 1,-4 0 2-16,-5-1-1 0,-5 1-1 16,-1-1 1-16,4 1 0 0,3 1-1 15,2-1 1-15,-3 1 2 0,-2 0 6 16,-1 0-4-16,-4 0-3 0,-3 0-2 15,-3 0 0-15,-1 0-1 0,-3 0 1 16,-3 0-2-16,0 0 0 0,-2 0-2 16,-2 0 2-16,0 0 2 0,0 0-1 15,0 0 1-15,0 0 0 0,0 0 1 16,0 0-3-16,0 0-3 0,0 0-18 16,0 0-14-16,-3 1-20 0,0 2 2 15,-1 2 5-15,-4 1-17 0,0-1-22 16</inkml:trace>
  <inkml:trace contextRef="#ctx0" brushRef="#br0" timeOffset="78250.99">10762 10550 43 0,'-3'0'1'0,"1"-1"19"16,-1-1 8-16,0-1-8 0,1 2-1 15,0-1-2-15,1-2 1 0,-1 3-3 16,0-2-4-16,1 0-5 0,0 2 1 16,0-2-1-16,0 2-3 15,0-1-1-15,0 1-1 0,0 0 0 16,0 1-1-16,1-2 0 0,-2 2 0 16,2-1-1-16,-2 1 1 0,1 0-1 15,-1 0 1-15,0 0 0 0,0 3 1 16,-1-1-1-16,1 3-1 0,0-3 1 15,-1 4 2-15,0-2-1 0,1-1-2 16,-2 3 1-16,1-1 0 0,0-1 1 16,2 3-1-16,-1 0 0 0,1 0 1 15,0 1 2-15,0 1-3 0,1 0 0 16,0-1 0-16,0 2 0 16,3 0 6-16,0 0 2 0,2 1-3 15,-1 0-2-15,1 2 0 0,0 0-2 16,1 0 1-16,0 1-2 0,1-1 3 15,-1 2-2-15,1 1-1 0,0 0 2 16,0 2-2-16,1-2 0 0,0 1 0 16,1 0-1-16,1 2-1 0,-1-1 2 15,1-1 0-15,1 2-1 0,0-1 1 16,0 0 2-16,3 2 3 0,0-3-1 16,2 1 5-16,0-2-3 0,4 1 8 15,1 0-3-15,2-1-3 0,3 0 1 16,1 0-1-16,1-1 5 15,4-2-4-15,3 2-5 0,6-1 0 16,-2 1 0-16,-6-4-1 0,-4-3-3 16,-5 0 2-16,3 0-2 0,4 0 2 15,1 0-2-15,-1-2 0 0,-1 0 1 16,-1-1-1-16,-1-2 1 0,-1 2 1 16,-2-3-2-16,-1 1 2 0,-3-2-1 15,-1 1 0-15,-1-2-1 0,-4 0-4 16,0 0-7-16,-4 0-6 0,0 0-6 15,-2 0-6-15,-1 0-5 0,-2 0-2 16,0 0-1-16,0 0-11 0,-3-2-6 16,0-2-15-16</inkml:trace>
  <inkml:trace contextRef="#ctx0" brushRef="#br0" timeOffset="78688.53">11474 11130 3 0,'0'0'4'0,"0"0"2"16,-6-19-3-16,6 13 5 0,0 2 2 15,0-1-5-15,3 1 6 0,1 1 1 16,1 0-5-16,2 0 0 0,0 1 3 15,3-1-1-15,2 1-3 16,-1 1 0-16,4 1 0 0,-2 0-2 16,2 0 5-16,0 0 2 0,1 1 2 15,-1 3 1-15,1-1-2 0,-1 2 3 16,1 1-3-16,-2 1 1 0,1 2-5 16,-2-1-1-16,2 3 0 0,-2-1-6 15,-1 2 7-15,0 2-2 0,-1 0 2 16,-1 1-2-16,0-1-3 15,0 1 0-15,-1 3-1 0,-2-2 0 16,0-1-2-16,-2 4 2 0,0-3-1 16,-1 2 0-16,-1 0-1 0,-1 1 0 15,-2 1 0-15,0 1 0 0,-2 1-5 16,-2-1-7-16,-1 1 1 0,-1 2-11 16,1-2-6-16,0 0-12 0,0 4-24 15,1-5-29-15</inkml:trace>
  <inkml:trace contextRef="#ctx0" brushRef="#br0" timeOffset="83722.25">13523 10067 73 0,'-2'-2'13'16,"-1"0"8"-16,-1 0 2 0,0-1-9 16,1 1 5-16,0 0-4 0,-1 1-8 15,1-2 2-15,2 2-4 0,-2-1-4 16,2 2-1-16,0-1 0 0,1 1 0 15,0 0 1-15,0 0-1 0,0 0 0 16,0 0-2-16,0 0-8 0,0 1 10 16,0 2-1-16,0-2-11 0,0 3 10 15,0-1 2-15,1 1 0 0,3 2 2 16,-3 0 2-16,3-1 1 0,1 2 1 16,0 1-3-16,2 0 0 0,1 2 0 15,0-1 0-15,4 3-2 0,1-1 0 16,1 1-1-16,2 1 4 0,0-1-4 15,3 1 1-15,0 0-1 0,3-1 0 16,3 0-3-16,-1 0 2 0,3 1 2 16,0-2 1-16,2 0-2 0,2 0 0 15,5 0 0-15,8 1 0 0,7 2 0 16,1-1 0-16,-5-2 0 0,-1-4 0 16,-6-2 0-16,2 1 0 0,-1-1 1 15,0-2-1-15,2-1 0 0,3 1 2 16,-2-2 0-16,2 2 1 0,3 1 0 15,0-4 1-15,3 0 1 16,0 1 2-16,0-2 1 0,2-1 2 16,-2 0 3-16,-4-2-3 0,4 2-2 15,0-2-1-15,-3 0-3 0,-2 1 1 16,2-3-2-16,0 2 0 0,-3 0 1 16,0-2-4-16,-5 1 1 0,0-2 0 15,-5 1 0-15,-1-1-1 0,-5 1 3 16,-8 0-3-16,-1 1 1 0,-2-1 5 15,4-1-3-15,4-2 1 0,5-1 1 16,-1-2-3-16,-2 0-2 0,2 0 1 16,-2-1 0-16,0 0-1 15,-1 0 2-15,-3-1-2 0,0-1 0 16,-1 1 1-16,-3-3-1 0,1 1 0 16,0-2 0-16,-2 0 0 0,-1-1-1 15,0 1 1-15,-4 0 0 0,0 1 0 16,-2-1 0-16,1 0 1 0,-3 1-1 15,-3 0-1-15,3 0 1 0,-6 0-3 16,1-4 0-16,-4 4-3 0,-2-1 1 16,0-3 3-16,0 0 0 0,-2 1 1 15,-4-1-2-15,-1 0 0 0,-3-1 3 16,0 1-1-16,-1 0 1 0,-3-2 4 16,1 1 2-16,-4-1 2 0,1 1 1 15,-3-1 6-15,2 1 1 0,-1 1 0 16,-4-2-5-16,2 0 1 0,1 1 1 15,-3-1-4-15,0 0-1 0,-1 0 0 16,-2 1-4-16,0 0 2 0,-2 0-4 16,0 1 0-16,0-1 1 15,0 1 0-15,0 1 0 0,-3 0-3 16,0 0-2-16,0 1 0 0,-6 1 0 16,-10 0-1-16,-7-2 3 0,0 5-1 15,-2 1 0-15,5 4 0 0,5 1 2 16,0 0-1-16,0 2 1 0,-2 0-1 15,1 4 0-15,-3-3 0 0,5 0 0 16,-5 1 0-16,3 3 1 0,-3 0 0 16,0 2-1-16,-2-1 2 0,-1-1-2 15,1 2 0-15,-1 0 0 0,1 0 1 16,3 1-1-16,-1 2 0 0,3-1 0 16,-1 3 0-16,1-3 0 0,-1 3 0 15,2-3 0-15,1 3 0 0,1-1 0 16,1 1 0-16,1 1 0 0,1-1 0 15,-2 2 0-15,4-1-1 0,1 3 1 16,1 0-3-16,1-1 3 0,-3 4 0 16,3 1 0-16,1 0-1 0,0 2 0 15,5-2 1-15,5-2-2 0,5 1 2 16,0 0-2-16,-3 3 0 0,-2 3-3 16,-2 5 3-16,0 0 0 0,4 1-1 15,0 1 0-15,6 3-3 0,-1 0 1 16,4 0 5-16,0 0 1 0,4 1 0 15,2-1-1-15,3-1 0 16,1 2 3-16,1-1-2 0,2 1-1 16,1 2 2-16,3-1-2 0,1-1 0 15,1 1 0-15,3 0 1 0,1-1-1 16,1-1 0-16,3 0-1 0,-1 0 1 16,5-1-3-16,2-1-3 0,2 1-5 15,0-1-10-15,5 0-8 0,1-1-16 16,4-1-15-16,17 5-9 0,-11-5-18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07:43:43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 4037 81 0,'-5'-7'11'0,"-3"0"8"0,3 0 1 15,-1 0-3-15,0 2-6 0,1-1-8 16,2-1 2-16,1 0 2 0,-3 0-6 15,2 1 5-15,0 2-1 0,0 3-5 16,1-1-1-16,-1 0 0 16,-3 2-1-16,6 0 1 0,-2 0-6 15,1 2 0-15,1 4 7 0,-2 1 0 16,2 2 0-16,0 0 0 0,0 2 1 16,0-1 1-16,0 1 4 0,2 0-1 15,1 1-1-15,3-1 3 0,2-1-2 16,3 0 5-16,5 0 3 0,1-1-3 15,7 0 1-15,1-1 8 0,8-1-10 16,2-1 7-16,2-1-5 0,3-1-3 16,-5 0-5-16,3 2 1 0,-1 0-3 15,4 2 2-15,-2-2-1 0,2 1-1 16,8 1-1-16,-11-2-4 0,8 2 0 16,6 1-4-16,3 1 2 0,13 0 2 15,0 1 0-15,-8-3 3 0,-6 1-1 16,-11-3-3-16,-8-3 4 0,-4 0 1 15,-1-1 0-15,-3 0-4 0,0 0 3 16,6 0 0-16,-11-1-2 0,5 0 3 16,0 2 0-16,-8-2 0 0,3 2 0 15,-2-1 5-15,-2-1 0 0,-2 1 2 16,-2-1 2-16,0 0 6 16,0 0-2-16,-1 0-10 0,1-1 1 15,-2 0-2-15,1 2 3 0,-1-1-5 16,0 1-28-16,4 4-16 0,0-2-34 15,-5-1-78-15</inkml:trace>
  <inkml:trace contextRef="#ctx0" brushRef="#br0" timeOffset="999.93">1518 5116 23 0,'3'-6'7'0,"-1"3"4"16,5-2-4-16,-7-2 0 0,2 1 0 15,0-1-3-15,-1 2-1 0,2-1 1 16,-2 1 1-16,0-1 1 0,-1 3 2 15,0 0 7-15,2 1 1 16,-1 2 2-16,-1-2 0 0,0 1-3 16,0 1 0-16,0 0-3 0,0 0-4 15,0 0-1-15,0 1-6 0,0 1-1 16,0-2-4-16,0 0 1 0,5 0 3 16,-2 0 0-16,5 0 2 0,0-3 4 15,-2 1-4-15,4 0 3 0,2-1-2 16,1-1 0-16,6 0 1 0,0 0-2 15,3 0-2-15,3 2 2 0,-1 1 1 16,1-1-3-16,5 2 1 0,-1-1 0 16,1-1-1-16,4 1 1 0,1 1-1 15,8 0 0-15,7 0 0 16,7 0-1-16,-1 0 1 0,-3 1 0 16,-4-1-2-16,-3 0 2 0,0 0-3 15,-1 0 2-15,-2 0-4 0,-3 0 4 16,1 0 0-16,3 2-1 0,-3-2-1 15,-1 0 3-15,2 0 2 0,-5 0-1 16,-9 0 1-16,-2 0-1 0,-9-2 4 16,4 1 0-16,2-2 2 0,1 0-1 15,3-1 0-15,-2 0 0 16,0 1-3-16,-7 0 0 0,2 1-3 16,-4 0 1-16,-5 1 0 0,2 1-1 15,-2 0-7-15,-1 0-13 0,-1 1-3 16,0 3-15-16,1 2-19 0,-4 1-23 15</inkml:trace>
  <inkml:trace contextRef="#ctx0" brushRef="#br0" timeOffset="2062.37">2378 6191 49 0,'0'0'13'16,"0"0"4"-16,0 0-4 0,0 0-7 15,31-27 6-15,-23 21-4 0,1 0 2 16,1 0-4-16,1 2 1 0,2 0 0 15,-1-1-5-15,1 0 3 0,-2 0-1 16,4 2-1-16,-1-1-1 0,1 1 1 16,1 0 0-16,3 0 0 0,-1 0-1 15,3 1 3-15,2-1-4 0,0-1-1 16,3-2 4-16,2 2-3 0,-1 0-1 16,3-2 0-16,6 2 3 0,10-2 1 15,6-4 0-15,3 2-1 0,-4 2-3 16,-6 0 1-16,-5 3 1 0,3-2-2 15,-2 1 1-15,3-1 0 0,-1 0 1 16,0 2-2-16,1-1 0 0,-1 2 0 16,-1 1 2-16,-1 0-2 0,-2 1 0 15,0 0-2-15,-10 0 4 0,-4 0-1 16,-5 0-1-16,-4 0 0 0,5 0 0 16,2 0 2-16,2 0 4 0,1 0-1 15,-3 0 7-15,1 0-4 16,-1 0 4-16,-4 0-3 0,2 0 2 15,-4 0-3-15,-2 0-2 0,-3 0-2 16,-2 0-1-16,-3-2-1 0,-3 2 0 16,0 0-1-16,-1 0-1 0,2 0-2 15,0 0-29-15,4 0-17 0,-1 0-15 16,0 2-70-16</inkml:trace>
  <inkml:trace contextRef="#ctx0" brushRef="#br0" timeOffset="4437.24">3168 6788 95 0,'0'0'18'15,"0"0"-15"-15,0 0 5 0,0 0 0 16,0 0 1-16,0 0 0 0,0 0-4 16,42-112 3-16,-37 97-2 0,4 1-2 15,-4 1 3-15,1-1-5 0,-2 1 1 16,-1 2-1-16,-1 0-2 0,-1 0 1 16,-1 2-1-16,0-3-7 0,0 2 6 15,0-1 1-15,0-1 1 0,0 0 2 16,-1-1-2-16,0-1 0 0,-2 0 2 15,0-1-3-15,-2 1 5 0,2-3-2 16,0 2 1-16,0-2 1 16,1 2 1-16,-4 0 1 0,4 1 4 15,-1 2-3-15,0 0 2 0,-2 2-1 16,2 1 1-16,-2 0-1 0,2 4-8 16,0 1 1-16,-1 3-2 0,0 1-5 15,1 0 1-15,-2 2 0 0,2 3 0 16,-4 3 3-16,-1 4 0 0,1 3 1 15,-1 2-2-15,2 6 2 0,-2 0 0 16,0 4 0-16,3 1 2 0,-3 7 1 16,0 8 2-16,-3 8 0 0,-1 4 1 15,-1-1 0-15,2-2 0 0,1-1 1 16,-2 1-3-16,1 0 4 0,1 1-1 16,0 0 1-16,3 0 3 0,1 1-4 15,-1-3 0-15,0 0-2 0,2-1-3 16,0 1-1-16,3 2 0 0,-1-1-1 15,3 2 0-15,0-2 0 0,0-3 0 16,0-5 0-16,0-1 2 0,0-6-1 16,3-5-1-16,0-7 0 0,1-9-1 15,1 0-2-15,2-1 0 0,1 4 1 16,2-1 0-16,2-1 1 0,0-3 0 16,0 0 1-16,2-5 1 15,-1 0 1-15,2-2-1 0,0 0 1 16,0 0-2-16,0-2 2 0,2 1-2 15,-2 1 1-15,0 0-2 0,1 0 3 16,-2 1-3-16,-1 1 2 0,2 1-2 16,-3 2 1-16,-1 1-1 0,2 4 0 15,-4 2-5-15,2 5 6 0,-2 2-4 16,-2 4 4-16,-1 8 2 0,-4 11-2 16,-2 10 1-16,0 3 11 0,-5-2-9 15,0-3-1-15,-1-5 0 0,-2 4 0 16,2 1-1-16,0 1 2 15,-1 2-3-15,2-4 0 0,1-1 0 16,-1 0 0-16,0-3 0 0,0 1 1 16,-1-2 0-16,-2 2 1 0,2 0-2 15,-2 1 2-15,3 0-1 0,-3-1-1 16,-2 0 1-16,3-1-1 0,-1 1-1 16,1-2 0-16,-1 1-1 0,1 1 0 15,2 2 0-15,2 1 2 0,0 1 1 16,-1-1-1-16,0 0 0 0,0-2 0 15,2-2-1-15,0-2 1 0,1-3 0 16,1 1-2-16,0-3 2 16,0 1 2-16,1 0-2 0,2 1 0 15,-1 1 0-15,5-1 0 0,-2 0 0 16,2 1 1-16,1-2-1 0,2 0 1 16,0-2 3-16,3 1-3 0,1-4 0 15,1-1-1-15,2-2 0 0,-3-1 1 16,8-3 0-16,-2-5-1 0,-2-5 0 15,2-7 1-15,4 4-1 0,13 2 2 16,15 3-4-16,9-2 4 0,1-7-2 16,4-9 1-16,5-5-1 0,8-4-6 15,8-5-5-15,4-4-23 0,0 2-31 16,-22 1-32-16,-15 1-78 0</inkml:trace>
  <inkml:trace contextRef="#ctx0" brushRef="#br0" timeOffset="12658.75">5841 6282 7 0,'0'-4'10'0,"0"-2"8"0,0 1-5 15,0-3 2-15,0-1 0 0,0 2-7 16,0-1-2-16,0 1 1 16,0 0-5-16,0-1 2 0,0 0-3 15,1 0-1-15,0-1-2 0,2 0 1 16,0 0 1-16,1-2 0 0,2-2 2 16,3 2-1-16,-1-3 0 0,2-1 1 15,3-2-1-15,0 1 1 0,1-2 3 16,3 2 3-16,0-3 1 0,1 2 1 15,2-2 5-15,0 0-4 0,4 1-2 16,0-2 3-16,2 0-3 0,2 1-3 16,0 1 2-16,1 0-4 0,-2 2-3 15,2 0 2-15,0-1-1 0,1 2 5 16,6-3-5-16,7 0 2 0,6-3-3 16,2 0 2-16,-4 6-3 0,-5-4 0 15,-3 6 2-15,1-3-1 0,1 1-1 16,-1 3 1-16,3 1-1 0,-1 0 0 15,1 2 0-15,3-2 0 0,-1 3 0 16,2 1 2-16,-1-1-1 0,1 2-1 16,-4 0 0-16,1 3 0 0,-1-2 1 15,-1 0-1-15,2 2 0 0,-2 0-1 16,3 2 1-16,-2 1 0 0,-2 0 0 16,4 1 0-16,-2 3 0 0,-2-1 0 15,1 1 0-15,-3 0 0 16,-1-1 0-16,1 3 0 0,-4 0 0 15,0 1 0-15,-1 0-3 0,-2 0 3 16,-2 0-2-16,-5-3 2 0,3 5 0 16,-4-1 0-16,-2-1 0 0,6 3 2 15,-5-3 1-15,4 4 0 0,5 1 0 16,-2 1-1-16,2 0 3 0,-2 0-3 16,1 1-1-16,-3 1-1 0,1-1 3 15,-2 4-3-15,-2-1 0 0,-1 1 1 16,1 1 0-16,-2 0-1 0,-3 2 1 15,2 1-1-15,-3 1-1 0,-3 1 1 16,1 1 1-16,-1 0-1 0,2 1 0 16,-3 1 0-16,1 0 2 0,-1 2-1 15,-1-1 0-15,-1 3-1 0,-1-3 0 16,-1 1 1-16,-2 0-2 16,0-1 1-16,-1 1-2 0,-1-3-1 15,-2 2 1-15,-2 0 1 0,-2-2 1 16,-1 0-4-16,-1-1 4 0,-4-1 0 15,-2 0 0-15,-1 1 1 0,-3-2 0 16,1 2 2-16,-2-1 2 0,-3 1-1 16,-1 0 1-16,-1 3-1 0,-4-1-3 15,0 0 1-15,-2 1-1 0,-4-1-1 16,-1 2 2-16,-4 1-1 0,-6 7-1 16,-8 5 0-16,-8 5 0 0,-3 0 0 15,2-4 0-15,3-5 0 0,5-6 0 16,-2 1 0-16,0-2-1 15,-3-1 1-15,0 2 0 0,0-1 0 16,-1 1 0-16,1-2 0 0,-1-1 0 16,0-1 1-16,-2 2-1 0,0-4 0 15,-1 0 1-15,2 0-1 0,-2-3 0 16,-1-1 0-16,0-2 0 0,0-1 0 16,1-1 0-16,0-3-1 0,-2-1-2 15,-1-3 3-15,1 0 0 0,0-1-1 16,0-2 0-16,2-2 2 0,-1-1 0 15,2-2 1-15,-1-1-2 0,1-2 0 16,0 0 2-16,2-3 1 0,1-1 6 16,2-3-2-16,4-2-4 0,-1 0 0 15,3-4 0-15,2 1 1 0,0-3 0 16,4 1-1-16,-1-3-1 0,1 0-2 16,1-2 2-16,2-1-2 0,6 2-2 15,3 3 2-15,7 1 0 0,0 0-1 16,-5-3 1-16,-1-3 3 0,-1-5-3 15,0 1 1-15,2-2 2 0,0-1-3 16,2-1 2-16,3-1 0 0,-1-1 2 16,4-2-3-16,-2-5 0 0,6-7-1 15,-1-8 0-15,4-5 0 0,3 4 0 16,3 3-1-16,2 5 0 16,1 1-1-16,0 0-1 0,0 0 3 15,5 1 0-15,1 0-1 0,2 2-2 16,5-5-5-16,-1 1 3 0,6-3-6 15,3-1-3-15,4-3-5 0,3-1-7 16,2 0 1-16,5 0-6 0,0 4-7 16,4 0-17-16,-12 14-20 0</inkml:trace>
  <inkml:trace contextRef="#ctx0" brushRef="#br0" timeOffset="23145">10839 4658 13 0,'-1'-5'22'15,"0"1"-12"-15,-1 0 1 0,0 0 1 16,0 2-1-16,0 0-5 0,-1 1-3 16,0-3 1-16,1 3-3 0,-1-3 1 15,0 2 2-15,1-2-3 0,-1 0 5 16,0-2 3-16,0 2-5 0,0 1 2 15,-2-2 0-15,-1 3 0 0,1 0 5 16,-1-1-8-16,-1 2 5 16,-2-2-3-16,1 2 0 0,-1 0-4 15,-2 1 4-15,-2 0-2 0,0 0-1 16,-1 3 2-16,0-1-3 0,-3 2 1 16,0 3-1-16,-2 0 3 0,-1 2-4 15,0 2 0-15,-1-1 1 0,-2 4 0 16,1 0-1-16,-3 1-1 0,-1 3 1 15,0-1 0-15,-2 3 1 0,1-1-1 16,-1 1 0-16,2 1 0 0,-2 2 0 16,0-1 3-16,-1 2-3 0,1 1 0 0,-2 4 0 0,1-1-2 15,-1-1 2-15,1 3 0 0,0 1 2 16,0-1-1-16,0 1 0 0,0 0 1 16,1-2 2-16,1 1 0 0,1 1-3 15,1-1 1-15,0-1 3 0,1-2-2 16,0 1 3-16,0 0 1 15,-1-3 2-15,2 1-1 0,1 0-1 16,0 0 4-16,1-1-2 0,-1 1-4 16,3-2 4-16,0 1-6 0,1-2-1 15,1 2 2-15,3-1-3 0,0-3 0 16,1 1-1-16,1-2 0 0,2-1 4 16,2-2-4-16,-1 1-4 0,1-2 3 15,1 1-5-15,1-2-4 0,-2 1-2 16,2-4-6-16,0 1-2 0,1-2-2 15,0-1-10-15,0-1-13 0,0-2-13 16,1 0-20-16</inkml:trace>
  <inkml:trace contextRef="#ctx0" brushRef="#br0" timeOffset="23707.53">9495 5452 223 0,'0'0'22'0,"0"0"-22"15,0-22 11-15,-2 15 2 0,2 1 4 16,-1 2-4-16,1 1-6 0,0 3-3 15,-1-1-4-15,1 1-5 0,0 0-15 16,0 0-20-16,0 1 20 0,0 5 11 16,0-2 6-16,0 3 3 0,-2 1 3 15,0 2-2-15,-2 3 1 0,-1 1-2 16,-1 2 3-16,-1 1-1 0,0 1 3 16,1 2-2-16,-2 1 1 0,0 1 1 15,0 3-1-15,-1 2 2 0,1-2-1 16,0 2-1-16,2-1-1 15,1-2 1-15,1 1-2 0,1-2-1 16,2-1 1-16,-1 2-1 0,0-3-1 16,-1 1 3-16,1-2-2 0,1-1 2 15,0 0 0-15,-1 0-1 0,1-2 1 16,-1 0 3-16,1-1-2 0,-2 0 0 16,1-2-2-16,0 0 0 0,0 0-1 15,2-2-1-15,0 0 0 0,0-3-1 16,0-1 0-16,4-1 1 0,1 0 2 15,2-1 3-15,3-1 1 0,3-3 3 16,5-2 6-16,3-2 4 16,6-5-6-16,12-6-4 0,9-6-7 15,13-3 1-15,4-4-3 0,1 5 0 16,-4 3-11-16,-7 4-17 0,1 4-14 16,-4 2-26-16,-16 3-15 0,-8 1-73 15</inkml:trace>
  <inkml:trace contextRef="#ctx0" brushRef="#br0" timeOffset="24613.82">12556 7553 91 0,'0'-2'18'0,"0"0"-18"15,0-1 21-15,0 0-6 0,0-1 6 16,0 0-5-16,1 0-6 0,0 1-3 15,0-1-6-15,2-1-1 0,-1 3 0 16,1-3 0-16,1 1-1 0,0 0-6 16,0 0 3-16,1-1-4 0,-1 0 0 15,-3 1 5-15,2 1 2 0,-3 2 0 16,0-2-2-16,0 1 3 0,0 0 4 16,-3-1-3-16,0 2 2 15,-1 0-1-15,-2 1-1 0,1 0 2 16,-2 2 0-16,-1 1-2 0,0 2 3 15,-4 1 2-15,0 2-3 0,-2 1 6 16,1-1 1-16,-3 2-1 0,2 1 7 16,-1 2-5-16,1 0 2 0,-3 1-6 15,2 2 2-15,-1 2-5 0,-2 1 2 16,0 3 3-16,1 0-3 0,-2 2 3 16,1 0-3-16,2 1 1 0,-2-2-2 15,2 2 1-15,-1 0 1 0,0 0 0 16,0 2-1-16,0 0 1 15,0-1 0-15,3-1 0 0,-3 0-4 16,4-1 0-16,-1 1 2 0,0-2-4 16,2-1 0-16,2-1 1 0,3-2-1 15,-1-3-1-15,3 0-3 0,1-2 3 16,1-1-7-16,0-2-1 0,1-3-4 16,2-1-3-16,0 0-3 0,0-2-6 15,0 0-9-15,0 0 2 0,0-2-6 16,0 0 3-16,0-1-16 0,-3-2-11 15,0 0 0-15</inkml:trace>
  <inkml:trace contextRef="#ctx0" brushRef="#br0" timeOffset="24977.01">11928 8154 32 0,'0'0'19'16,"0"0"-19"-16,0 0 21 0,0 0 1 15,0 0-4-15,-27-6-6 0,25 6 2 32,2 0-10-32,0 0-4 0,0 0-1 15,0 0-8-15,0 1 9 0,2 3 2 16,1-1-2-16,0 2 1 0,0 2 0 16,-1 0 0-16,1 0-1 0,1 3 2 15,-2 1-2-15,2-1 4 0,-1 2-3 16,1-1 0-16,1 2 1 0,-1-2 0 15,1 3-1-15,0-5 0 0,3 1 2 16,1-2 3-16,2-1 6 0,0-1-3 16,4-3 1-16,-1 1-1 0,3-4 1 15,1 0-1-15,3 0 1 0,3-4-4 16,0-1-6-16,1-3 2 0,4 2-2 16,2-3 1-16,7-2-1 0,8-2-14 15,3-3-10-15,0 2-17 0,-15 4-37 16</inkml:trace>
  <inkml:trace contextRef="#ctx0" brushRef="#br0" timeOffset="25711.94">12850 9196 150 0,'0'0'3'16,"0"0"17"-16,-5-17-5 0,3 10 0 16,-1 3-6-16,0-1 3 0,1 2 2 15,0-1-2-15,1 3-7 0,-3-1 0 16,1-1-3-16,1 2-2 0,-2 1-5 15,1-1-1-15,-2 1 4 0,1 0-6 16,-1 1 3-16,-4 0 0 0,1 4 4 16,-1 0 0-16,-1 0 1 0,-1 2 1 15,-2 2-1-15,-1 0 0 0,-1 2 2 16,0 2 4-16,-4 3-1 0,1 1 5 16,1 3-2-16,-3 1-1 0,1 1 2 15,2 0-4-15,-1 2 4 0,4-2-4 16,0 0-1-16,4-3 1 0,-1-1-3 15,3-2 3-15,2-2-2 0,1-3-3 16,2 1 3-16,1-3-3 0,0-3 1 16,1 0-1-16,0 0 0 0,1-4-1 15,0 4-4-15,0-3 4 16,2 1-29-16,1-1 5 0,1 1 13 16,1-3-30-16,-1 3-10 0,3-3-4 15,-1 0-17-15</inkml:trace>
  <inkml:trace contextRef="#ctx0" brushRef="#br0" timeOffset="26024.48">12404 9613 154 0,'0'0'13'0,"0"0"4"0,0 0 10 16,0 0 1-16,0 0 3 0,0 0 3 15,-51 3-1-15,47-3-9 0,0 1-9 16,2-1-8-16,0 0-1 15,2 0-6-15,0 1-1 0,0-1-3 16,0 2 1-16,0 2 3 0,0 0 0 16,0 0 0-16,0 3-3 0,2-1-4 15,1 2 2-15,0-1 3 0,0 0-1 16,-1 0 1-16,0 0 0 0,2-1 2 16,-1 1-5-16,3 0-7 0,0-2 9 15,1-1-2-15,4 0 3 0,2-2 2 16,1-2 1-16,5-1-1 15,5-6 0-15,9-8 0 0,11-6 0 16,13-8-14-16,6-3-14 0,-3 4-20 16,-2 1-6-16,-20 11-26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379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3270694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22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437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248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654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594611" y="2502273"/>
            <a:ext cx="501208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Application Development- Introduction</a:t>
            </a:r>
          </a:p>
          <a:p>
            <a:pPr lvl="0"/>
            <a:r>
              <a:rPr lang="en-US" sz="2200" dirty="0"/>
              <a:t>Web application architectures</a:t>
            </a:r>
          </a:p>
          <a:p>
            <a:pPr lvl="0"/>
            <a:r>
              <a:rPr lang="en-US" sz="2200" dirty="0"/>
              <a:t>MVC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View Presenter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view is a passive interface that displays data (the model) and routes user commands (events) to the presenter to act upon that data.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E41907F-6716-4ABF-A4AE-44976DBB3537}"/>
              </a:ext>
            </a:extLst>
          </p:cNvPr>
          <p:cNvGrpSpPr/>
          <p:nvPr/>
        </p:nvGrpSpPr>
        <p:grpSpPr>
          <a:xfrm>
            <a:off x="285581" y="2216112"/>
            <a:ext cx="6437466" cy="3491821"/>
            <a:chOff x="285581" y="2216112"/>
            <a:chExt cx="6437466" cy="3491821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9C7CC683-9E88-4170-A6D7-CD114EA756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15012" y="2697154"/>
              <a:ext cx="2372567" cy="1668593"/>
            </a:xfrm>
            <a:prstGeom prst="bentConnector3">
              <a:avLst>
                <a:gd name="adj1" fmla="val 12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7152C63-8641-4B85-B76B-288534621C2A}"/>
                </a:ext>
              </a:extLst>
            </p:cNvPr>
            <p:cNvCxnSpPr>
              <a:cxnSpLocks/>
            </p:cNvCxnSpPr>
            <p:nvPr/>
          </p:nvCxnSpPr>
          <p:spPr>
            <a:xfrm>
              <a:off x="2613640" y="5291060"/>
              <a:ext cx="14042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78BD7F0-2FCD-485D-8A0A-827033A40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9580" y="4777425"/>
              <a:ext cx="1418327" cy="35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7980107-D523-4065-BF31-82906F708979}"/>
                </a:ext>
              </a:extLst>
            </p:cNvPr>
            <p:cNvGrpSpPr/>
            <p:nvPr/>
          </p:nvGrpSpPr>
          <p:grpSpPr>
            <a:xfrm>
              <a:off x="4017908" y="4273703"/>
              <a:ext cx="2313999" cy="1434230"/>
              <a:chOff x="5558609" y="2436312"/>
              <a:chExt cx="2313999" cy="143423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5AD00C7-5C2D-409D-AD16-7E7A497F74BC}"/>
                  </a:ext>
                </a:extLst>
              </p:cNvPr>
              <p:cNvSpPr/>
              <p:nvPr/>
            </p:nvSpPr>
            <p:spPr>
              <a:xfrm>
                <a:off x="5558609" y="2436312"/>
                <a:ext cx="2313999" cy="1434230"/>
              </a:xfrm>
              <a:prstGeom prst="roundRect">
                <a:avLst>
                  <a:gd name="adj" fmla="val 6379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3CCEBC-F037-4224-A22A-B32B66F79B1E}"/>
                  </a:ext>
                </a:extLst>
              </p:cNvPr>
              <p:cNvGrpSpPr/>
              <p:nvPr/>
            </p:nvGrpSpPr>
            <p:grpSpPr>
              <a:xfrm>
                <a:off x="5647949" y="2545939"/>
                <a:ext cx="2135318" cy="1214976"/>
                <a:chOff x="5647949" y="2563758"/>
                <a:chExt cx="2135318" cy="1214976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2F16B0C-EED0-4878-B37E-A1BC968E6FBC}"/>
                    </a:ext>
                  </a:extLst>
                </p:cNvPr>
                <p:cNvSpPr/>
                <p:nvPr/>
              </p:nvSpPr>
              <p:spPr>
                <a:xfrm>
                  <a:off x="5647949" y="3217150"/>
                  <a:ext cx="2135318" cy="561584"/>
                </a:xfrm>
                <a:prstGeom prst="roundRect">
                  <a:avLst>
                    <a:gd name="adj" fmla="val 926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Formats data for display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719DF1B6-D814-45D8-8A9D-C4E826921823}"/>
                    </a:ext>
                  </a:extLst>
                </p:cNvPr>
                <p:cNvSpPr/>
                <p:nvPr/>
              </p:nvSpPr>
              <p:spPr>
                <a:xfrm>
                  <a:off x="5647949" y="2563758"/>
                  <a:ext cx="2135318" cy="561584"/>
                </a:xfrm>
                <a:prstGeom prst="roundRect">
                  <a:avLst>
                    <a:gd name="adj" fmla="val 9260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Presenter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40941E7-A1DE-4A01-AEAF-AA4BEACC4E1F}"/>
                </a:ext>
              </a:extLst>
            </p:cNvPr>
            <p:cNvGrpSpPr/>
            <p:nvPr/>
          </p:nvGrpSpPr>
          <p:grpSpPr>
            <a:xfrm>
              <a:off x="901014" y="2216112"/>
              <a:ext cx="2313999" cy="1434230"/>
              <a:chOff x="5558609" y="2436312"/>
              <a:chExt cx="2313999" cy="143423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901FBEF-3A4D-48DC-8B50-2FE17DEC301F}"/>
                  </a:ext>
                </a:extLst>
              </p:cNvPr>
              <p:cNvSpPr/>
              <p:nvPr/>
            </p:nvSpPr>
            <p:spPr>
              <a:xfrm>
                <a:off x="5558609" y="2436312"/>
                <a:ext cx="2313999" cy="1434230"/>
              </a:xfrm>
              <a:prstGeom prst="roundRect">
                <a:avLst>
                  <a:gd name="adj" fmla="val 6379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5DD4566-6040-43AF-A9EB-4D63E858FE2D}"/>
                  </a:ext>
                </a:extLst>
              </p:cNvPr>
              <p:cNvGrpSpPr/>
              <p:nvPr/>
            </p:nvGrpSpPr>
            <p:grpSpPr>
              <a:xfrm>
                <a:off x="5647949" y="2545939"/>
                <a:ext cx="2135318" cy="1214976"/>
                <a:chOff x="5647949" y="2563758"/>
                <a:chExt cx="2135318" cy="1214976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502F81B-8F6B-4A85-9EEC-99BEE7400C38}"/>
                    </a:ext>
                  </a:extLst>
                </p:cNvPr>
                <p:cNvSpPr/>
                <p:nvPr/>
              </p:nvSpPr>
              <p:spPr>
                <a:xfrm>
                  <a:off x="5647949" y="3217150"/>
                  <a:ext cx="2135318" cy="561584"/>
                </a:xfrm>
                <a:prstGeom prst="roundRect">
                  <a:avLst>
                    <a:gd name="adj" fmla="val 926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Domain-specific data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BB3039C8-697D-47EA-979E-910AFF1519C7}"/>
                    </a:ext>
                  </a:extLst>
                </p:cNvPr>
                <p:cNvSpPr/>
                <p:nvPr/>
              </p:nvSpPr>
              <p:spPr>
                <a:xfrm>
                  <a:off x="5647949" y="2563758"/>
                  <a:ext cx="2135318" cy="561584"/>
                </a:xfrm>
                <a:prstGeom prst="roundRect">
                  <a:avLst>
                    <a:gd name="adj" fmla="val 9260"/>
                  </a:avLst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Model</a:t>
                  </a: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FFEF895-7FF4-4F60-906F-0D2910B2F1E1}"/>
                </a:ext>
              </a:extLst>
            </p:cNvPr>
            <p:cNvGrpSpPr/>
            <p:nvPr/>
          </p:nvGrpSpPr>
          <p:grpSpPr>
            <a:xfrm>
              <a:off x="285581" y="4273703"/>
              <a:ext cx="2313999" cy="1434230"/>
              <a:chOff x="5558609" y="2436312"/>
              <a:chExt cx="2313999" cy="143423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D54DBB13-7F41-422D-B8B6-C690F9458911}"/>
                  </a:ext>
                </a:extLst>
              </p:cNvPr>
              <p:cNvSpPr/>
              <p:nvPr/>
            </p:nvSpPr>
            <p:spPr>
              <a:xfrm>
                <a:off x="5558609" y="2436312"/>
                <a:ext cx="2313999" cy="1434230"/>
              </a:xfrm>
              <a:prstGeom prst="roundRect">
                <a:avLst>
                  <a:gd name="adj" fmla="val 6379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7AD7797-2C41-4A7A-B85B-132E1AE16EFC}"/>
                  </a:ext>
                </a:extLst>
              </p:cNvPr>
              <p:cNvGrpSpPr/>
              <p:nvPr/>
            </p:nvGrpSpPr>
            <p:grpSpPr>
              <a:xfrm>
                <a:off x="5647949" y="2545939"/>
                <a:ext cx="2135318" cy="1214976"/>
                <a:chOff x="5647949" y="2563758"/>
                <a:chExt cx="2135318" cy="1214976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E23E4AB-AE9C-467B-8B4A-0335621B456E}"/>
                    </a:ext>
                  </a:extLst>
                </p:cNvPr>
                <p:cNvSpPr/>
                <p:nvPr/>
              </p:nvSpPr>
              <p:spPr>
                <a:xfrm>
                  <a:off x="5647949" y="3217150"/>
                  <a:ext cx="2135318" cy="561584"/>
                </a:xfrm>
                <a:prstGeom prst="roundRect">
                  <a:avLst>
                    <a:gd name="adj" fmla="val 926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UI and UI events</a:t>
                  </a: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B097F7AF-66D8-48B5-A34E-240F70532E22}"/>
                    </a:ext>
                  </a:extLst>
                </p:cNvPr>
                <p:cNvSpPr/>
                <p:nvPr/>
              </p:nvSpPr>
              <p:spPr>
                <a:xfrm>
                  <a:off x="5647949" y="2563758"/>
                  <a:ext cx="2135318" cy="561584"/>
                </a:xfrm>
                <a:prstGeom prst="roundRect">
                  <a:avLst>
                    <a:gd name="adj" fmla="val 9260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View</a:t>
                  </a:r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1FA9ED-FF5A-43C8-9476-3D5AC02A2D38}"/>
                </a:ext>
              </a:extLst>
            </p:cNvPr>
            <p:cNvSpPr txBox="1"/>
            <p:nvPr/>
          </p:nvSpPr>
          <p:spPr>
            <a:xfrm>
              <a:off x="2791070" y="4424719"/>
              <a:ext cx="10057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dirty="0"/>
                <a:t>Updates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0BB2D6-E9B7-4AE3-87AE-021B197D7A81}"/>
                </a:ext>
              </a:extLst>
            </p:cNvPr>
            <p:cNvSpPr txBox="1"/>
            <p:nvPr/>
          </p:nvSpPr>
          <p:spPr>
            <a:xfrm>
              <a:off x="2643252" y="5316531"/>
              <a:ext cx="13013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dirty="0"/>
                <a:t>Passes calls</a:t>
              </a:r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2AF02FE0-39D3-4B5F-BD22-A1EF00A7DF0C}"/>
                </a:ext>
              </a:extLst>
            </p:cNvPr>
            <p:cNvCxnSpPr>
              <a:cxnSpLocks/>
            </p:cNvCxnSpPr>
            <p:nvPr/>
          </p:nvCxnSpPr>
          <p:spPr>
            <a:xfrm>
              <a:off x="3215011" y="3219514"/>
              <a:ext cx="1758272" cy="1036428"/>
            </a:xfrm>
            <a:prstGeom prst="bentConnector3">
              <a:avLst>
                <a:gd name="adj1" fmla="val 100135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F881302-7042-4C7F-BAEC-360F7D8AA26E}"/>
                </a:ext>
              </a:extLst>
            </p:cNvPr>
            <p:cNvSpPr txBox="1"/>
            <p:nvPr/>
          </p:nvSpPr>
          <p:spPr>
            <a:xfrm>
              <a:off x="3605165" y="3496452"/>
              <a:ext cx="1382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dirty="0"/>
                <a:t>Raises events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8C81E-3B6D-4CC0-A76F-8CFC7963E15C}"/>
                </a:ext>
              </a:extLst>
            </p:cNvPr>
            <p:cNvSpPr txBox="1"/>
            <p:nvPr/>
          </p:nvSpPr>
          <p:spPr>
            <a:xfrm>
              <a:off x="5558293" y="3496452"/>
              <a:ext cx="11647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dirty="0"/>
                <a:t>Manipulates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68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MTV (Model, Template, and View)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0C6BF5-7AA4-4779-8080-AAB1D710D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308078"/>
              </p:ext>
            </p:extLst>
          </p:nvPr>
        </p:nvGraphicFramePr>
        <p:xfrm>
          <a:off x="338186" y="1171184"/>
          <a:ext cx="5646640" cy="427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5500" indent="-342900">
              <a:spcBef>
                <a:spcPts val="0"/>
              </a:spcBef>
            </a:pPr>
            <a:r>
              <a:rPr lang="en-US" sz="1800" dirty="0"/>
              <a:t>Model View Controller and </a:t>
            </a:r>
          </a:p>
          <a:p>
            <a:pPr marL="355500" indent="-342900">
              <a:spcBef>
                <a:spcPts val="0"/>
              </a:spcBef>
            </a:pPr>
            <a:r>
              <a:rPr lang="en-US" sz="1800" dirty="0"/>
              <a:t>Its Variants</a:t>
            </a:r>
            <a:br>
              <a:rPr lang="en-US" sz="1800" dirty="0"/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227013" y="1599642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/>
              <a:t>Model-View Controller</a:t>
            </a:r>
          </a:p>
          <a:p>
            <a:r>
              <a:rPr lang="en-US" sz="1800" dirty="0"/>
              <a:t>Variations of MVC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View Controller (MVC)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Software design pattern commonly used for developing user interfaces that divides the related program logic into three interconnected elements.</a:t>
            </a:r>
          </a:p>
          <a:p>
            <a:r>
              <a:rPr lang="en-US" sz="1800" dirty="0"/>
              <a:t>Supported well in </a:t>
            </a:r>
            <a:r>
              <a:rPr lang="en-US" sz="1800" dirty="0">
                <a:solidFill>
                  <a:srgbClr val="0070C0"/>
                </a:solidFill>
              </a:rPr>
              <a:t>JavaScript, Python, Ruby, PHP, Java, C#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IN" sz="1800" dirty="0"/>
              <a:t> Three main logical components: </a:t>
            </a:r>
          </a:p>
          <a:p>
            <a:pPr lvl="1"/>
            <a:r>
              <a:rPr lang="en-IN" sz="1800" dirty="0"/>
              <a:t>The </a:t>
            </a:r>
            <a:r>
              <a:rPr lang="en-IN" sz="1800" b="1" dirty="0">
                <a:solidFill>
                  <a:srgbClr val="C00000"/>
                </a:solidFill>
              </a:rPr>
              <a:t>model</a:t>
            </a:r>
            <a:r>
              <a:rPr lang="en-IN" sz="1800" dirty="0"/>
              <a:t>, </a:t>
            </a:r>
          </a:p>
          <a:p>
            <a:pPr lvl="1"/>
            <a:r>
              <a:rPr lang="en-IN" sz="1800" dirty="0"/>
              <a:t>The </a:t>
            </a:r>
            <a:r>
              <a:rPr lang="en-IN" sz="1800" b="1" dirty="0">
                <a:solidFill>
                  <a:srgbClr val="C00000"/>
                </a:solidFill>
              </a:rPr>
              <a:t>view</a:t>
            </a:r>
            <a:r>
              <a:rPr lang="en-IN" sz="1800" dirty="0"/>
              <a:t>, and</a:t>
            </a:r>
          </a:p>
          <a:p>
            <a:pPr lvl="1"/>
            <a:r>
              <a:rPr lang="en-IN" sz="1800" dirty="0"/>
              <a:t>The </a:t>
            </a:r>
            <a:r>
              <a:rPr lang="en-IN" sz="1800" b="1" dirty="0">
                <a:solidFill>
                  <a:srgbClr val="C00000"/>
                </a:solidFill>
              </a:rPr>
              <a:t>controller</a:t>
            </a:r>
            <a:r>
              <a:rPr lang="en-IN" sz="1800" dirty="0"/>
              <a:t>. </a:t>
            </a:r>
          </a:p>
          <a:p>
            <a:r>
              <a:rPr lang="en-IN" sz="1800" dirty="0"/>
              <a:t>Separates functionality.</a:t>
            </a:r>
          </a:p>
          <a:p>
            <a:r>
              <a:rPr lang="en-IN" sz="1800" dirty="0"/>
              <a:t>Promotes organized programming.</a:t>
            </a:r>
          </a:p>
          <a:p>
            <a:endParaRPr lang="en-IN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6932A3-2640-46B1-B0EE-72BD5D06EEE8}"/>
              </a:ext>
            </a:extLst>
          </p:cNvPr>
          <p:cNvGrpSpPr/>
          <p:nvPr/>
        </p:nvGrpSpPr>
        <p:grpSpPr>
          <a:xfrm>
            <a:off x="431783" y="2698305"/>
            <a:ext cx="4974920" cy="679202"/>
            <a:chOff x="531991" y="5247351"/>
            <a:chExt cx="4974920" cy="6792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B90A29-CEBA-40EF-A661-C3FA28CE8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518" y="5293537"/>
              <a:ext cx="1086724" cy="5868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8C4158-3190-495F-8520-31FC90B8C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823" t="-346" r="31738" b="35816"/>
            <a:stretch/>
          </p:blipFill>
          <p:spPr>
            <a:xfrm>
              <a:off x="1325252" y="5293536"/>
              <a:ext cx="589088" cy="58683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F1B1EF-E9DD-4BAE-BF7D-99CB03DEA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13" y="5293536"/>
              <a:ext cx="586832" cy="58683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762482-7732-4F91-91AB-A09D92A38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0079" y="5293536"/>
              <a:ext cx="586832" cy="58683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EBE968-D6DA-4018-9703-4DBA524C1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4838" r="22250"/>
            <a:stretch/>
          </p:blipFill>
          <p:spPr>
            <a:xfrm>
              <a:off x="531991" y="5274002"/>
              <a:ext cx="589088" cy="6259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5DB5C3-64B2-4900-A91F-C90FBF959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2565"/>
            <a:stretch/>
          </p:blipFill>
          <p:spPr>
            <a:xfrm>
              <a:off x="4200415" y="5247351"/>
              <a:ext cx="515490" cy="679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7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View Controller (MVC)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Separating the presentation from the model and </a:t>
            </a:r>
          </a:p>
          <a:p>
            <a:r>
              <a:rPr lang="en-IN" sz="1800" dirty="0"/>
              <a:t>Separating the controller from the view.</a:t>
            </a:r>
          </a:p>
          <a:p>
            <a:endParaRPr lang="en-IN" sz="18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E7DE06-5F83-4233-8764-3552F897B50F}"/>
              </a:ext>
            </a:extLst>
          </p:cNvPr>
          <p:cNvGrpSpPr/>
          <p:nvPr/>
        </p:nvGrpSpPr>
        <p:grpSpPr>
          <a:xfrm>
            <a:off x="338057" y="2160740"/>
            <a:ext cx="6307002" cy="3355670"/>
            <a:chOff x="294215" y="2160740"/>
            <a:chExt cx="6350843" cy="3355670"/>
          </a:xfrm>
        </p:grpSpPr>
        <p:sp>
          <p:nvSpPr>
            <p:cNvPr id="5" name="Rounded Rectangle 4"/>
            <p:cNvSpPr/>
            <p:nvPr/>
          </p:nvSpPr>
          <p:spPr>
            <a:xfrm>
              <a:off x="294215" y="3663303"/>
              <a:ext cx="1344459" cy="6044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23851" y="3663304"/>
              <a:ext cx="1664430" cy="6096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41671" y="4904684"/>
              <a:ext cx="1664429" cy="609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5273458" y="4906810"/>
              <a:ext cx="1371600" cy="609600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  <p:sp>
          <p:nvSpPr>
            <p:cNvPr id="9" name="Bevel 8"/>
            <p:cNvSpPr/>
            <p:nvPr/>
          </p:nvSpPr>
          <p:spPr>
            <a:xfrm>
              <a:off x="2788085" y="2160740"/>
              <a:ext cx="1371600" cy="735868"/>
            </a:xfrm>
            <a:prstGeom prst="bevel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Browser</a:t>
              </a:r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1638674" y="3884777"/>
              <a:ext cx="9851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H="1" flipV="1">
              <a:off x="1629765" y="4041189"/>
              <a:ext cx="994086" cy="2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3400816" y="4267735"/>
              <a:ext cx="0" cy="63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V="1">
              <a:off x="3539858" y="4267735"/>
              <a:ext cx="0" cy="631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3400816" y="2896608"/>
              <a:ext cx="0" cy="76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V="1">
              <a:off x="3539858" y="2871829"/>
              <a:ext cx="0" cy="791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  <a:stCxn id="7" idx="3"/>
              <a:endCxn id="8" idx="2"/>
            </p:cNvCxnSpPr>
            <p:nvPr/>
          </p:nvCxnSpPr>
          <p:spPr>
            <a:xfrm>
              <a:off x="4306100" y="5209484"/>
              <a:ext cx="967358" cy="2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  <a:stCxn id="7" idx="1"/>
              <a:endCxn id="5" idx="2"/>
            </p:cNvCxnSpPr>
            <p:nvPr/>
          </p:nvCxnSpPr>
          <p:spPr>
            <a:xfrm flipH="1" flipV="1">
              <a:off x="966445" y="4267734"/>
              <a:ext cx="1675226" cy="94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5776B7-C9F0-461D-B54E-F743E0B32ADA}"/>
                  </a:ext>
                </a:extLst>
              </p14:cNvPr>
              <p14:cNvContentPartPr/>
              <p14:nvPr/>
            </p14:nvContentPartPr>
            <p14:xfrm>
              <a:off x="298440" y="3481560"/>
              <a:ext cx="2931840" cy="99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5776B7-C9F0-461D-B54E-F743E0B32A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3472200"/>
                <a:ext cx="2950560" cy="10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41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1DDFF05-685F-4EEE-BA94-44BC686C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0EC38D-72BB-4947-9A3F-90839F673A81}"/>
              </a:ext>
            </a:extLst>
          </p:cNvPr>
          <p:cNvGrpSpPr/>
          <p:nvPr/>
        </p:nvGrpSpPr>
        <p:grpSpPr>
          <a:xfrm>
            <a:off x="362592" y="1193829"/>
            <a:ext cx="3955408" cy="2676194"/>
            <a:chOff x="544220" y="4794368"/>
            <a:chExt cx="3733419" cy="2676194"/>
          </a:xfr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254E5F7-D0EB-4862-A3C9-4556247F8CDA}"/>
                </a:ext>
              </a:extLst>
            </p:cNvPr>
            <p:cNvSpPr/>
            <p:nvPr/>
          </p:nvSpPr>
          <p:spPr>
            <a:xfrm>
              <a:off x="544221" y="5487413"/>
              <a:ext cx="3733418" cy="59707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800" dirty="0"/>
                <a:t>Interacts with the Database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4E3B084-D55C-4106-BB56-05D1392FF07D}"/>
                </a:ext>
              </a:extLst>
            </p:cNvPr>
            <p:cNvSpPr/>
            <p:nvPr/>
          </p:nvSpPr>
          <p:spPr>
            <a:xfrm>
              <a:off x="544222" y="4794368"/>
              <a:ext cx="3733416" cy="59708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Data related Logic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5D84FA7-49CB-4A8C-A976-6167B078047D}"/>
                </a:ext>
              </a:extLst>
            </p:cNvPr>
            <p:cNvSpPr/>
            <p:nvPr/>
          </p:nvSpPr>
          <p:spPr>
            <a:xfrm>
              <a:off x="544220" y="6180451"/>
              <a:ext cx="3733418" cy="59707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800" dirty="0"/>
                <a:t>Communicated with controller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BEB5D04-E132-4DAE-AE8A-8BB11D80168B}"/>
                </a:ext>
              </a:extLst>
            </p:cNvPr>
            <p:cNvSpPr/>
            <p:nvPr/>
          </p:nvSpPr>
          <p:spPr>
            <a:xfrm>
              <a:off x="544220" y="6873488"/>
              <a:ext cx="3733418" cy="59707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800" dirty="0"/>
                <a:t>Updates view (on few Frameworks)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51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4744023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C00000"/>
                </a:solidFill>
              </a:rPr>
              <a:t>User Interface</a:t>
            </a:r>
          </a:p>
          <a:p>
            <a:r>
              <a:rPr lang="en-IN" sz="1800" b="1" dirty="0">
                <a:solidFill>
                  <a:srgbClr val="C00000"/>
                </a:solidFill>
              </a:rPr>
              <a:t>Communicates with controller</a:t>
            </a:r>
          </a:p>
          <a:p>
            <a:r>
              <a:rPr lang="en-IN" sz="1800" dirty="0"/>
              <a:t>Template engines</a:t>
            </a:r>
          </a:p>
          <a:p>
            <a:r>
              <a:rPr lang="en-IN" sz="1800" b="1" dirty="0">
                <a:solidFill>
                  <a:srgbClr val="C00000"/>
                </a:solidFill>
              </a:rPr>
              <a:t>Implementing</a:t>
            </a:r>
            <a:r>
              <a:rPr lang="en-IN" sz="1800" dirty="0">
                <a:solidFill>
                  <a:srgbClr val="C00000"/>
                </a:solidFill>
              </a:rPr>
              <a:t> </a:t>
            </a:r>
            <a:r>
              <a:rPr lang="en-IN" sz="1800" dirty="0"/>
              <a:t>the view in </a:t>
            </a:r>
            <a:r>
              <a:rPr lang="en-IN" sz="1800" dirty="0">
                <a:solidFill>
                  <a:srgbClr val="0070C0"/>
                </a:solidFill>
              </a:rPr>
              <a:t>MVC</a:t>
            </a:r>
          </a:p>
          <a:p>
            <a:pPr lvl="1"/>
            <a:r>
              <a:rPr lang="en-IN" sz="1800" b="1" dirty="0">
                <a:solidFill>
                  <a:srgbClr val="C00000"/>
                </a:solidFill>
              </a:rPr>
              <a:t>Template View </a:t>
            </a:r>
            <a:r>
              <a:rPr lang="en-IN" sz="1800" dirty="0"/>
              <a:t>and </a:t>
            </a:r>
          </a:p>
          <a:p>
            <a:pPr lvl="2"/>
            <a:r>
              <a:rPr lang="en-IN" sz="1800" i="1" dirty="0"/>
              <a:t>Renders information into </a:t>
            </a:r>
            <a:r>
              <a:rPr lang="en-IN" sz="1800" i="1" dirty="0">
                <a:solidFill>
                  <a:srgbClr val="0070C0"/>
                </a:solidFill>
              </a:rPr>
              <a:t>HTML</a:t>
            </a:r>
            <a:r>
              <a:rPr lang="en-IN" sz="1800" i="1" dirty="0"/>
              <a:t> by embedding markers in an </a:t>
            </a:r>
            <a:r>
              <a:rPr lang="en-IN" sz="1800" i="1" dirty="0">
                <a:solidFill>
                  <a:srgbClr val="0070C0"/>
                </a:solidFill>
              </a:rPr>
              <a:t>HTML</a:t>
            </a:r>
            <a:r>
              <a:rPr lang="en-IN" sz="1800" i="1" dirty="0"/>
              <a:t> page.</a:t>
            </a:r>
            <a:endParaRPr lang="en-IN" sz="1800" dirty="0"/>
          </a:p>
          <a:p>
            <a:pPr lvl="1"/>
            <a:r>
              <a:rPr lang="en-IN" sz="1800" b="1" dirty="0">
                <a:solidFill>
                  <a:srgbClr val="C00000"/>
                </a:solidFill>
              </a:rPr>
              <a:t>Transform View </a:t>
            </a:r>
          </a:p>
          <a:p>
            <a:pPr lvl="2"/>
            <a:r>
              <a:rPr lang="en-IN" sz="1800" dirty="0"/>
              <a:t>writing a program that looks at domain-oriented data and converts it to </a:t>
            </a:r>
            <a:r>
              <a:rPr lang="en-IN" sz="1800" dirty="0">
                <a:solidFill>
                  <a:srgbClr val="0070C0"/>
                </a:solidFill>
              </a:rPr>
              <a:t>HTML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15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Receives input( from view)</a:t>
            </a:r>
          </a:p>
          <a:p>
            <a:r>
              <a:rPr lang="en-IN" sz="1800" dirty="0"/>
              <a:t>Process request( GET, POST)</a:t>
            </a:r>
          </a:p>
          <a:p>
            <a:r>
              <a:rPr lang="en-IN" sz="1800" dirty="0"/>
              <a:t>Gets  data from the model</a:t>
            </a:r>
          </a:p>
          <a:p>
            <a:r>
              <a:rPr lang="en-IN" sz="1800" dirty="0"/>
              <a:t>Pass data to view</a:t>
            </a:r>
          </a:p>
          <a:p>
            <a:r>
              <a:rPr lang="en-IN" sz="1800" dirty="0"/>
              <a:t>Load a plain view(static HTML pages)</a:t>
            </a:r>
          </a:p>
          <a:p>
            <a:r>
              <a:rPr lang="en-IN" sz="1800" dirty="0"/>
              <a:t>Implementing Controller</a:t>
            </a:r>
          </a:p>
          <a:p>
            <a:pPr lvl="1"/>
            <a:r>
              <a:rPr lang="en-IN" sz="1800" dirty="0"/>
              <a:t>Page controller</a:t>
            </a:r>
          </a:p>
          <a:p>
            <a:pPr lvl="1"/>
            <a:r>
              <a:rPr lang="en-IN" sz="1800" dirty="0"/>
              <a:t>Front controller</a:t>
            </a:r>
          </a:p>
          <a:p>
            <a:pPr lvl="1"/>
            <a:r>
              <a:rPr lang="en-IN" sz="1800" dirty="0"/>
              <a:t>Application controller</a:t>
            </a:r>
          </a:p>
        </p:txBody>
      </p:sp>
    </p:spTree>
    <p:extLst>
      <p:ext uri="{BB962C8B-B14F-4D97-AF65-F5344CB8AC3E}">
        <p14:creationId xmlns:p14="http://schemas.microsoft.com/office/powerpoint/2010/main" val="77361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/>
              <a:t>/routes</a:t>
            </a:r>
          </a:p>
          <a:p>
            <a:pPr lvl="1"/>
            <a:r>
              <a:rPr lang="en-IN" sz="1600" dirty="0">
                <a:latin typeface="Lucida Console" panose="020B0609040504020204" pitchFamily="49" charset="0"/>
              </a:rPr>
              <a:t>Users/profiles/id = </a:t>
            </a:r>
            <a:r>
              <a:rPr lang="en-IN" sz="1600" dirty="0" err="1">
                <a:latin typeface="Lucida Console" panose="020B0609040504020204" pitchFamily="49" charset="0"/>
              </a:rPr>
              <a:t>Users.getUser</a:t>
            </a:r>
            <a:r>
              <a:rPr lang="en-IN" sz="1600" dirty="0">
                <a:latin typeface="Lucida Console" panose="020B0609040504020204" pitchFamily="49" charset="0"/>
              </a:rPr>
              <a:t>(id)</a:t>
            </a:r>
          </a:p>
          <a:p>
            <a:r>
              <a:rPr lang="en-IN" sz="1600" dirty="0"/>
              <a:t>/controllers</a:t>
            </a:r>
          </a:p>
          <a:p>
            <a:pPr marL="914400" lvl="2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Class Users{</a:t>
            </a:r>
          </a:p>
          <a:p>
            <a:pPr marL="914400" lvl="2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function </a:t>
            </a:r>
            <a:r>
              <a:rPr lang="en-IN" sz="1600" dirty="0" err="1">
                <a:latin typeface="Lucida Console" panose="020B0609040504020204" pitchFamily="49" charset="0"/>
              </a:rPr>
              <a:t>getUser</a:t>
            </a:r>
            <a:r>
              <a:rPr lang="en-IN" sz="1600" dirty="0">
                <a:latin typeface="Lucida Console" panose="020B0609040504020204" pitchFamily="49" charset="0"/>
              </a:rPr>
              <a:t>(id){</a:t>
            </a:r>
          </a:p>
          <a:p>
            <a:pPr marL="914400" lvl="2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Profile=</a:t>
            </a:r>
            <a:r>
              <a:rPr lang="en-IN" sz="1600" dirty="0" err="1">
                <a:latin typeface="Lucida Console" panose="020B0609040504020204" pitchFamily="49" charset="0"/>
              </a:rPr>
              <a:t>this.UserModel.getUser</a:t>
            </a:r>
            <a:r>
              <a:rPr lang="en-IN" sz="1600" dirty="0">
                <a:latin typeface="Lucida Console" panose="020B0609040504020204" pitchFamily="49" charset="0"/>
              </a:rPr>
              <a:t>(id)</a:t>
            </a:r>
          </a:p>
          <a:p>
            <a:pPr marL="914400" lvl="2" indent="0">
              <a:buNone/>
            </a:pPr>
            <a:r>
              <a:rPr lang="en-IN" sz="1600" dirty="0" err="1">
                <a:latin typeface="Lucida Console" panose="020B0609040504020204" pitchFamily="49" charset="0"/>
              </a:rPr>
              <a:t>renderView</a:t>
            </a:r>
            <a:r>
              <a:rPr lang="en-IN" sz="1600" dirty="0">
                <a:latin typeface="Lucida Console" panose="020B0609040504020204" pitchFamily="49" charset="0"/>
              </a:rPr>
              <a:t>(“/users/profiles”, profile)</a:t>
            </a:r>
          </a:p>
          <a:p>
            <a:pPr marL="914400" lvl="2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IN" sz="1600" dirty="0"/>
              <a:t>/Models</a:t>
            </a:r>
          </a:p>
          <a:p>
            <a:pPr marL="914400" lvl="2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Class </a:t>
            </a:r>
            <a:r>
              <a:rPr lang="en-IN" sz="1600" dirty="0" err="1">
                <a:latin typeface="Lucida Console" panose="020B0609040504020204" pitchFamily="49" charset="0"/>
              </a:rPr>
              <a:t>UserModel</a:t>
            </a:r>
            <a:r>
              <a:rPr lang="en-IN" sz="1600" dirty="0">
                <a:latin typeface="Lucida Console" panose="020B060904050402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IN" sz="1600" dirty="0" err="1">
                <a:latin typeface="Lucida Console" panose="020B0609040504020204" pitchFamily="49" charset="0"/>
              </a:rPr>
              <a:t>getUser</a:t>
            </a:r>
            <a:r>
              <a:rPr lang="en-IN" sz="1600" dirty="0">
                <a:latin typeface="Lucida Console" panose="020B0609040504020204" pitchFamily="49" charset="0"/>
              </a:rPr>
              <a:t>(id){ </a:t>
            </a:r>
            <a:r>
              <a:rPr lang="en-IN" sz="1600" dirty="0" err="1">
                <a:latin typeface="Lucida Console" panose="020B0609040504020204" pitchFamily="49" charset="0"/>
              </a:rPr>
              <a:t>sql</a:t>
            </a:r>
            <a:r>
              <a:rPr lang="en-IN" sz="1600" dirty="0">
                <a:latin typeface="Lucida Console" panose="020B0609040504020204" pitchFamily="49" charset="0"/>
              </a:rPr>
              <a:t> query to </a:t>
            </a:r>
            <a:r>
              <a:rPr lang="en-IN" sz="1600" dirty="0" err="1">
                <a:latin typeface="Lucida Console" panose="020B0609040504020204" pitchFamily="49" charset="0"/>
              </a:rPr>
              <a:t>db</a:t>
            </a:r>
            <a:r>
              <a:rPr lang="en-IN" sz="1600" dirty="0">
                <a:latin typeface="Lucida Console" panose="020B0609040504020204" pitchFamily="49" charset="0"/>
              </a:rPr>
              <a:t> , return data}</a:t>
            </a:r>
          </a:p>
          <a:p>
            <a:pPr marL="914400" lvl="2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2138941" y="498343"/>
            <a:ext cx="5046706" cy="56236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1600" dirty="0"/>
              <a:t>http://mywebsite/users/profiles/1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BE9D42-F556-45C2-B7AB-31843DE19AAD}"/>
                  </a:ext>
                </a:extLst>
              </p14:cNvPr>
              <p14:cNvContentPartPr/>
              <p14:nvPr/>
            </p14:nvContentPartPr>
            <p14:xfrm>
              <a:off x="1027800" y="509040"/>
              <a:ext cx="4749120" cy="561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BE9D42-F556-45C2-B7AB-31843DE19A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440" y="499680"/>
                <a:ext cx="4767840" cy="56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64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dirty="0"/>
              <a:t>/views</a:t>
            </a:r>
          </a:p>
          <a:p>
            <a:pPr marL="0" indent="0">
              <a:buNone/>
            </a:pPr>
            <a:r>
              <a:rPr lang="en-IN" sz="1600" dirty="0"/>
              <a:t>  /users</a:t>
            </a:r>
          </a:p>
          <a:p>
            <a:pPr marL="457200" lvl="1" indent="0">
              <a:buNone/>
            </a:pPr>
            <a:r>
              <a:rPr lang="en-IN" sz="1600" dirty="0"/>
              <a:t>/profile</a:t>
            </a:r>
          </a:p>
          <a:p>
            <a:pPr marL="914400" lvl="2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&lt;h1&gt; {{profile.name}}&lt;/h1&gt;</a:t>
            </a:r>
          </a:p>
          <a:p>
            <a:pPr marL="914400" lvl="2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&lt;</a:t>
            </a:r>
            <a:r>
              <a:rPr lang="en-IN" sz="1600" dirty="0" err="1">
                <a:latin typeface="Lucida Console" panose="020B0609040504020204" pitchFamily="49" charset="0"/>
              </a:rPr>
              <a:t>ul</a:t>
            </a:r>
            <a:r>
              <a:rPr lang="en-IN" sz="1600" dirty="0"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&lt;li&gt;email : {{</a:t>
            </a:r>
            <a:r>
              <a:rPr lang="en-IN" sz="1600" dirty="0" err="1">
                <a:latin typeface="Lucida Console" panose="020B0609040504020204" pitchFamily="49" charset="0"/>
              </a:rPr>
              <a:t>profile.email</a:t>
            </a:r>
            <a:r>
              <a:rPr lang="en-IN" sz="1600" dirty="0">
                <a:latin typeface="Lucida Console" panose="020B0609040504020204" pitchFamily="49" charset="0"/>
              </a:rPr>
              <a:t>}}&lt;/li&gt;</a:t>
            </a:r>
          </a:p>
          <a:p>
            <a:pPr marL="1371600" lvl="3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&lt;li&gt;Phone: {{</a:t>
            </a:r>
            <a:r>
              <a:rPr lang="en-IN" sz="1600" dirty="0" err="1">
                <a:latin typeface="Lucida Console" panose="020B0609040504020204" pitchFamily="49" charset="0"/>
              </a:rPr>
              <a:t>profile:phone</a:t>
            </a:r>
            <a:r>
              <a:rPr lang="en-IN" sz="1600" dirty="0">
                <a:latin typeface="Lucida Console" panose="020B0609040504020204" pitchFamily="49" charset="0"/>
              </a:rPr>
              <a:t>}}&lt;/li&gt;</a:t>
            </a:r>
          </a:p>
          <a:p>
            <a:pPr marL="914400" lvl="2" indent="0">
              <a:buNone/>
            </a:pPr>
            <a:r>
              <a:rPr lang="en-IN" sz="1600" dirty="0">
                <a:latin typeface="Lucida Console" panose="020B0609040504020204" pitchFamily="49" charset="0"/>
              </a:rPr>
              <a:t>&lt;/</a:t>
            </a:r>
            <a:r>
              <a:rPr lang="en-IN" sz="1600" dirty="0" err="1">
                <a:latin typeface="Lucida Console" panose="020B0609040504020204" pitchFamily="49" charset="0"/>
              </a:rPr>
              <a:t>ul</a:t>
            </a:r>
            <a:r>
              <a:rPr lang="en-IN" sz="1600" dirty="0">
                <a:latin typeface="Lucida Console" panose="020B0609040504020204" pitchFamily="49" charset="0"/>
              </a:rPr>
              <a:t>&gt;</a:t>
            </a:r>
          </a:p>
          <a:p>
            <a:pPr lvl="2"/>
            <a:endParaRPr lang="en-IN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0BFA04-58C1-45AD-A70B-6D58909B92D0}"/>
                  </a:ext>
                </a:extLst>
              </p14:cNvPr>
              <p14:cNvContentPartPr/>
              <p14:nvPr/>
            </p14:nvContentPartPr>
            <p14:xfrm>
              <a:off x="412200" y="1426320"/>
              <a:ext cx="4214160" cy="256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0BFA04-58C1-45AD-A70B-6D58909B92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840" y="1416960"/>
                <a:ext cx="4232880" cy="25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4682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478</Words>
  <Application>Microsoft Office PowerPoint</Application>
  <PresentationFormat>Widescreen</PresentationFormat>
  <Paragraphs>96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Lucida Console</vt:lpstr>
      <vt:lpstr>1_Office Theme</vt:lpstr>
      <vt:lpstr>Full Stack Application Development</vt:lpstr>
      <vt:lpstr>PowerPoint Presentation</vt:lpstr>
      <vt:lpstr>Model View Controller (MVC) </vt:lpstr>
      <vt:lpstr>Model View Controller (MVC) </vt:lpstr>
      <vt:lpstr>Model</vt:lpstr>
      <vt:lpstr>View</vt:lpstr>
      <vt:lpstr>Controller </vt:lpstr>
      <vt:lpstr>Example</vt:lpstr>
      <vt:lpstr>Example</vt:lpstr>
      <vt:lpstr>Model View Presenter</vt:lpstr>
      <vt:lpstr>MTV (Model, Template, and View)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studio</cp:lastModifiedBy>
  <cp:revision>61</cp:revision>
  <dcterms:created xsi:type="dcterms:W3CDTF">2022-09-26T09:02:06Z</dcterms:created>
  <dcterms:modified xsi:type="dcterms:W3CDTF">2024-01-18T07:47:29Z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