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60"/>
  </p:normalViewPr>
  <p:slideViewPr>
    <p:cSldViewPr>
      <p:cViewPr varScale="1">
        <p:scale>
          <a:sx n="69" d="100"/>
          <a:sy n="69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495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64F17-6C8B-49B4-AE74-0716874B91DB}" type="doc">
      <dgm:prSet loTypeId="urn:microsoft.com/office/officeart/2005/8/layout/vList5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3F19BD-3945-483E-BA9B-4E4C89BA1EF6}">
      <dgm:prSet custT="1"/>
      <dgm:spPr/>
      <dgm:t>
        <a:bodyPr/>
        <a:lstStyle/>
        <a:p>
          <a:pPr rtl="0"/>
          <a:r>
            <a:rPr lang="en-IN" sz="1800" b="1" dirty="0" smtClean="0">
              <a:latin typeface="Arial" panose="020B0604020202020204" pitchFamily="34" charset="0"/>
              <a:cs typeface="Arial" panose="020B0604020202020204" pitchFamily="34" charset="0"/>
            </a:rPr>
            <a:t>Context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6CD71F-05AC-4CBD-B375-338365D796E3}" type="parTrans" cxnId="{A18F14FF-DA35-4038-A4FA-3C84646C391A}">
      <dgm:prSet/>
      <dgm:spPr/>
      <dgm:t>
        <a:bodyPr/>
        <a:lstStyle/>
        <a:p>
          <a:endParaRPr lang="en-US"/>
        </a:p>
      </dgm:t>
    </dgm:pt>
    <dgm:pt modelId="{2716EA82-4399-451C-984C-55C395C7C8C2}" type="sibTrans" cxnId="{A18F14FF-DA35-4038-A4FA-3C84646C391A}">
      <dgm:prSet/>
      <dgm:spPr/>
      <dgm:t>
        <a:bodyPr/>
        <a:lstStyle/>
        <a:p>
          <a:endParaRPr lang="en-US"/>
        </a:p>
      </dgm:t>
    </dgm:pt>
    <dgm:pt modelId="{0C1E0D65-C101-4BFC-85DF-671BD64E4343}">
      <dgm:prSet custT="1"/>
      <dgm:spPr/>
      <dgm:t>
        <a:bodyPr/>
        <a:lstStyle/>
        <a:p>
          <a:pPr rtl="0"/>
          <a:r>
            <a:rPr lang="en-IN" sz="1800" b="1" dirty="0" smtClean="0">
              <a:latin typeface="Arial" panose="020B0604020202020204" pitchFamily="34" charset="0"/>
              <a:cs typeface="Arial" panose="020B0604020202020204" pitchFamily="34" charset="0"/>
            </a:rPr>
            <a:t>Problem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044748-E92C-4D99-8A17-E50526060DAD}" type="parTrans" cxnId="{FBB3930B-AB59-4F3D-811A-0194109C05A1}">
      <dgm:prSet/>
      <dgm:spPr/>
      <dgm:t>
        <a:bodyPr/>
        <a:lstStyle/>
        <a:p>
          <a:endParaRPr lang="en-US"/>
        </a:p>
      </dgm:t>
    </dgm:pt>
    <dgm:pt modelId="{516257BA-9A00-45BA-A2F3-8552DD9E7233}" type="sibTrans" cxnId="{FBB3930B-AB59-4F3D-811A-0194109C05A1}">
      <dgm:prSet/>
      <dgm:spPr/>
      <dgm:t>
        <a:bodyPr/>
        <a:lstStyle/>
        <a:p>
          <a:endParaRPr lang="en-US"/>
        </a:p>
      </dgm:t>
    </dgm:pt>
    <dgm:pt modelId="{D94C9899-D5E8-41FA-AE8A-6EB3FB69CD7A}">
      <dgm:prSet custT="1"/>
      <dgm:spPr/>
      <dgm:t>
        <a:bodyPr/>
        <a:lstStyle/>
        <a:p>
          <a:pPr rtl="0"/>
          <a:r>
            <a:rPr lang="en-IN" sz="1800" b="1" dirty="0" smtClean="0">
              <a:latin typeface="Arial" panose="020B0604020202020204" pitchFamily="34" charset="0"/>
              <a:cs typeface="Arial" panose="020B0604020202020204" pitchFamily="34" charset="0"/>
            </a:rPr>
            <a:t>Solution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4595FD-6D90-4E28-AD54-4EDA60FEF13D}" type="parTrans" cxnId="{F973E293-94C4-48FF-A471-55534AFCE238}">
      <dgm:prSet/>
      <dgm:spPr/>
      <dgm:t>
        <a:bodyPr/>
        <a:lstStyle/>
        <a:p>
          <a:endParaRPr lang="en-US"/>
        </a:p>
      </dgm:t>
    </dgm:pt>
    <dgm:pt modelId="{39E14A5F-7F01-4907-B2F5-63AD83ADDFA2}" type="sibTrans" cxnId="{F973E293-94C4-48FF-A471-55534AFCE238}">
      <dgm:prSet/>
      <dgm:spPr/>
      <dgm:t>
        <a:bodyPr/>
        <a:lstStyle/>
        <a:p>
          <a:endParaRPr lang="en-US"/>
        </a:p>
      </dgm:t>
    </dgm:pt>
    <dgm:pt modelId="{C721B682-6FFF-4785-9203-D9EC8583A9A0}">
      <dgm:prSet custT="1"/>
      <dgm:spPr/>
      <dgm:t>
        <a:bodyPr/>
        <a:lstStyle/>
        <a:p>
          <a:pPr rtl="0"/>
          <a:r>
            <a:rPr lang="en-IN" sz="1600" dirty="0" smtClean="0">
              <a:latin typeface="Arial" panose="020B0604020202020204" pitchFamily="34" charset="0"/>
              <a:cs typeface="Arial" panose="020B0604020202020204" pitchFamily="34" charset="0"/>
            </a:rPr>
            <a:t>Shared resources and services accessed by distributed clients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2FE75E-0DB7-4893-BCEB-E19F3FCD3F40}" type="parTrans" cxnId="{4594A29B-F793-4ED3-B4F1-1A36D1CC6669}">
      <dgm:prSet/>
      <dgm:spPr/>
      <dgm:t>
        <a:bodyPr/>
        <a:lstStyle/>
        <a:p>
          <a:endParaRPr lang="en-US"/>
        </a:p>
      </dgm:t>
    </dgm:pt>
    <dgm:pt modelId="{7FF53705-A0AA-43C3-843E-D0C5C5955D52}" type="sibTrans" cxnId="{4594A29B-F793-4ED3-B4F1-1A36D1CC6669}">
      <dgm:prSet/>
      <dgm:spPr/>
      <dgm:t>
        <a:bodyPr/>
        <a:lstStyle/>
        <a:p>
          <a:endParaRPr lang="en-US"/>
        </a:p>
      </dgm:t>
    </dgm:pt>
    <dgm:pt modelId="{FF5FE0C5-3299-4113-9F8D-4A532A6C4490}">
      <dgm:prSet custT="1"/>
      <dgm:spPr/>
      <dgm:t>
        <a:bodyPr/>
        <a:lstStyle/>
        <a:p>
          <a:pPr rtl="0"/>
          <a:r>
            <a:rPr lang="en-IN" sz="1600" dirty="0" smtClean="0">
              <a:latin typeface="Arial" panose="020B0604020202020204" pitchFamily="34" charset="0"/>
              <a:cs typeface="Arial" panose="020B0604020202020204" pitchFamily="34" charset="0"/>
            </a:rPr>
            <a:t>By managing a set of shared resources and services, promote modifiability and reuse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DBFB75-C133-4180-834B-205F7D2BF52D}" type="parTrans" cxnId="{ABEC88DF-FD07-4122-8E21-D1A563BC9651}">
      <dgm:prSet/>
      <dgm:spPr/>
      <dgm:t>
        <a:bodyPr/>
        <a:lstStyle/>
        <a:p>
          <a:endParaRPr lang="en-US"/>
        </a:p>
      </dgm:t>
    </dgm:pt>
    <dgm:pt modelId="{BB2F8AB7-A3AE-4733-B81D-C4DA310F8616}" type="sibTrans" cxnId="{ABEC88DF-FD07-4122-8E21-D1A563BC9651}">
      <dgm:prSet/>
      <dgm:spPr/>
      <dgm:t>
        <a:bodyPr/>
        <a:lstStyle/>
        <a:p>
          <a:endParaRPr lang="en-US"/>
        </a:p>
      </dgm:t>
    </dgm:pt>
    <dgm:pt modelId="{82980698-C80B-460C-89C7-5F0A58AE283D}">
      <dgm:prSet custT="1"/>
      <dgm:spPr/>
      <dgm:t>
        <a:bodyPr/>
        <a:lstStyle/>
        <a:p>
          <a:pPr rtl="0"/>
          <a:r>
            <a:rPr lang="en-IN" sz="1600" dirty="0" smtClean="0">
              <a:latin typeface="Arial" panose="020B0604020202020204" pitchFamily="34" charset="0"/>
              <a:cs typeface="Arial" panose="020B0604020202020204" pitchFamily="34" charset="0"/>
            </a:rPr>
            <a:t>Clients interact by requesting services of servers, which provide a set of services. Some components may act as both clients and servers.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162E22-A79C-48F0-9AA1-DFFB1DB55566}" type="parTrans" cxnId="{8225F554-AC06-46C2-ABE8-8E42544A10C5}">
      <dgm:prSet/>
      <dgm:spPr/>
      <dgm:t>
        <a:bodyPr/>
        <a:lstStyle/>
        <a:p>
          <a:endParaRPr lang="en-US"/>
        </a:p>
      </dgm:t>
    </dgm:pt>
    <dgm:pt modelId="{F3589074-AA28-48FE-A64D-B78880AE8F6A}" type="sibTrans" cxnId="{8225F554-AC06-46C2-ABE8-8E42544A10C5}">
      <dgm:prSet/>
      <dgm:spPr/>
      <dgm:t>
        <a:bodyPr/>
        <a:lstStyle/>
        <a:p>
          <a:endParaRPr lang="en-US"/>
        </a:p>
      </dgm:t>
    </dgm:pt>
    <dgm:pt modelId="{1469D7A9-C80A-487B-B9FB-85BC05CCB70E}" type="pres">
      <dgm:prSet presAssocID="{E1664F17-6C8B-49B4-AE74-0716874B91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822349-3BBD-4533-A384-CAC4666C5831}" type="pres">
      <dgm:prSet presAssocID="{503F19BD-3945-483E-BA9B-4E4C89BA1EF6}" presName="linNode" presStyleCnt="0"/>
      <dgm:spPr/>
    </dgm:pt>
    <dgm:pt modelId="{A3D0F17F-7C12-4A34-98CA-2D2A002FE2B8}" type="pres">
      <dgm:prSet presAssocID="{503F19BD-3945-483E-BA9B-4E4C89BA1EF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01FF1-EB78-403E-B6CC-D60FE43A897B}" type="pres">
      <dgm:prSet presAssocID="{503F19BD-3945-483E-BA9B-4E4C89BA1EF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4152B-926D-4144-B276-7F253D09C242}" type="pres">
      <dgm:prSet presAssocID="{2716EA82-4399-451C-984C-55C395C7C8C2}" presName="sp" presStyleCnt="0"/>
      <dgm:spPr/>
    </dgm:pt>
    <dgm:pt modelId="{888F193C-C07A-424C-A5AD-AE3EFDAC14C3}" type="pres">
      <dgm:prSet presAssocID="{0C1E0D65-C101-4BFC-85DF-671BD64E4343}" presName="linNode" presStyleCnt="0"/>
      <dgm:spPr/>
    </dgm:pt>
    <dgm:pt modelId="{2BAFA0CF-80E4-4C6A-82BC-66AF1545CB8F}" type="pres">
      <dgm:prSet presAssocID="{0C1E0D65-C101-4BFC-85DF-671BD64E434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41BDA-8584-4F81-8196-BFE234AA0A76}" type="pres">
      <dgm:prSet presAssocID="{0C1E0D65-C101-4BFC-85DF-671BD64E434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87F2A-3C0F-4211-A08A-66E492093E1F}" type="pres">
      <dgm:prSet presAssocID="{516257BA-9A00-45BA-A2F3-8552DD9E7233}" presName="sp" presStyleCnt="0"/>
      <dgm:spPr/>
    </dgm:pt>
    <dgm:pt modelId="{CD9E6E6C-8AD7-4E22-849E-5A9844931165}" type="pres">
      <dgm:prSet presAssocID="{D94C9899-D5E8-41FA-AE8A-6EB3FB69CD7A}" presName="linNode" presStyleCnt="0"/>
      <dgm:spPr/>
    </dgm:pt>
    <dgm:pt modelId="{E757C219-5A2A-4F42-B33D-59F1B68DA45E}" type="pres">
      <dgm:prSet presAssocID="{D94C9899-D5E8-41FA-AE8A-6EB3FB69CD7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ECF89-0967-49B9-ADE1-2D2ABB108792}" type="pres">
      <dgm:prSet presAssocID="{D94C9899-D5E8-41FA-AE8A-6EB3FB69CD7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94A29B-F793-4ED3-B4F1-1A36D1CC6669}" srcId="{503F19BD-3945-483E-BA9B-4E4C89BA1EF6}" destId="{C721B682-6FFF-4785-9203-D9EC8583A9A0}" srcOrd="0" destOrd="0" parTransId="{E62FE75E-0DB7-4893-BCEB-E19F3FCD3F40}" sibTransId="{7FF53705-A0AA-43C3-843E-D0C5C5955D52}"/>
    <dgm:cxn modelId="{ABEC88DF-FD07-4122-8E21-D1A563BC9651}" srcId="{0C1E0D65-C101-4BFC-85DF-671BD64E4343}" destId="{FF5FE0C5-3299-4113-9F8D-4A532A6C4490}" srcOrd="0" destOrd="0" parTransId="{45DBFB75-C133-4180-834B-205F7D2BF52D}" sibTransId="{BB2F8AB7-A3AE-4733-B81D-C4DA310F8616}"/>
    <dgm:cxn modelId="{6E1CDCE1-F81D-47BB-996C-ED4A8881CF86}" type="presOf" srcId="{D94C9899-D5E8-41FA-AE8A-6EB3FB69CD7A}" destId="{E757C219-5A2A-4F42-B33D-59F1B68DA45E}" srcOrd="0" destOrd="0" presId="urn:microsoft.com/office/officeart/2005/8/layout/vList5"/>
    <dgm:cxn modelId="{6584686E-38C3-4D81-9ED2-5B5DACC6DD0F}" type="presOf" srcId="{FF5FE0C5-3299-4113-9F8D-4A532A6C4490}" destId="{03C41BDA-8584-4F81-8196-BFE234AA0A76}" srcOrd="0" destOrd="0" presId="urn:microsoft.com/office/officeart/2005/8/layout/vList5"/>
    <dgm:cxn modelId="{8216E2D4-7D52-45C6-A52B-9620D7969829}" type="presOf" srcId="{0C1E0D65-C101-4BFC-85DF-671BD64E4343}" destId="{2BAFA0CF-80E4-4C6A-82BC-66AF1545CB8F}" srcOrd="0" destOrd="0" presId="urn:microsoft.com/office/officeart/2005/8/layout/vList5"/>
    <dgm:cxn modelId="{F973E293-94C4-48FF-A471-55534AFCE238}" srcId="{E1664F17-6C8B-49B4-AE74-0716874B91DB}" destId="{D94C9899-D5E8-41FA-AE8A-6EB3FB69CD7A}" srcOrd="2" destOrd="0" parTransId="{3C4595FD-6D90-4E28-AD54-4EDA60FEF13D}" sibTransId="{39E14A5F-7F01-4907-B2F5-63AD83ADDFA2}"/>
    <dgm:cxn modelId="{A18F14FF-DA35-4038-A4FA-3C84646C391A}" srcId="{E1664F17-6C8B-49B4-AE74-0716874B91DB}" destId="{503F19BD-3945-483E-BA9B-4E4C89BA1EF6}" srcOrd="0" destOrd="0" parTransId="{B46CD71F-05AC-4CBD-B375-338365D796E3}" sibTransId="{2716EA82-4399-451C-984C-55C395C7C8C2}"/>
    <dgm:cxn modelId="{FBB3930B-AB59-4F3D-811A-0194109C05A1}" srcId="{E1664F17-6C8B-49B4-AE74-0716874B91DB}" destId="{0C1E0D65-C101-4BFC-85DF-671BD64E4343}" srcOrd="1" destOrd="0" parTransId="{6E044748-E92C-4D99-8A17-E50526060DAD}" sibTransId="{516257BA-9A00-45BA-A2F3-8552DD9E7233}"/>
    <dgm:cxn modelId="{BA7B7E3F-56FF-40F5-8940-3EFE82489CB4}" type="presOf" srcId="{503F19BD-3945-483E-BA9B-4E4C89BA1EF6}" destId="{A3D0F17F-7C12-4A34-98CA-2D2A002FE2B8}" srcOrd="0" destOrd="0" presId="urn:microsoft.com/office/officeart/2005/8/layout/vList5"/>
    <dgm:cxn modelId="{7525C688-0E5D-43B7-8692-2CF0936414A1}" type="presOf" srcId="{E1664F17-6C8B-49B4-AE74-0716874B91DB}" destId="{1469D7A9-C80A-487B-B9FB-85BC05CCB70E}" srcOrd="0" destOrd="0" presId="urn:microsoft.com/office/officeart/2005/8/layout/vList5"/>
    <dgm:cxn modelId="{0CD77261-D2F6-4F43-B3F3-DAD93C962E5F}" type="presOf" srcId="{C721B682-6FFF-4785-9203-D9EC8583A9A0}" destId="{E7F01FF1-EB78-403E-B6CC-D60FE43A897B}" srcOrd="0" destOrd="0" presId="urn:microsoft.com/office/officeart/2005/8/layout/vList5"/>
    <dgm:cxn modelId="{992EBB73-51ED-4EBF-B668-3B8E79E07F57}" type="presOf" srcId="{82980698-C80B-460C-89C7-5F0A58AE283D}" destId="{BA1ECF89-0967-49B9-ADE1-2D2ABB108792}" srcOrd="0" destOrd="0" presId="urn:microsoft.com/office/officeart/2005/8/layout/vList5"/>
    <dgm:cxn modelId="{8225F554-AC06-46C2-ABE8-8E42544A10C5}" srcId="{D94C9899-D5E8-41FA-AE8A-6EB3FB69CD7A}" destId="{82980698-C80B-460C-89C7-5F0A58AE283D}" srcOrd="0" destOrd="0" parTransId="{04162E22-A79C-48F0-9AA1-DFFB1DB55566}" sibTransId="{F3589074-AA28-48FE-A64D-B78880AE8F6A}"/>
    <dgm:cxn modelId="{2DBB14AA-3372-4CE3-B1C7-2F1923E4693F}" type="presParOf" srcId="{1469D7A9-C80A-487B-B9FB-85BC05CCB70E}" destId="{62822349-3BBD-4533-A384-CAC4666C5831}" srcOrd="0" destOrd="0" presId="urn:microsoft.com/office/officeart/2005/8/layout/vList5"/>
    <dgm:cxn modelId="{BD6B008F-C008-49E1-9E16-6856CC9A465B}" type="presParOf" srcId="{62822349-3BBD-4533-A384-CAC4666C5831}" destId="{A3D0F17F-7C12-4A34-98CA-2D2A002FE2B8}" srcOrd="0" destOrd="0" presId="urn:microsoft.com/office/officeart/2005/8/layout/vList5"/>
    <dgm:cxn modelId="{AF19C4FE-3EE5-496D-A905-A959AC9BB375}" type="presParOf" srcId="{62822349-3BBD-4533-A384-CAC4666C5831}" destId="{E7F01FF1-EB78-403E-B6CC-D60FE43A897B}" srcOrd="1" destOrd="0" presId="urn:microsoft.com/office/officeart/2005/8/layout/vList5"/>
    <dgm:cxn modelId="{7A709D88-97BA-4718-894D-94EED81C03BC}" type="presParOf" srcId="{1469D7A9-C80A-487B-B9FB-85BC05CCB70E}" destId="{4D94152B-926D-4144-B276-7F253D09C242}" srcOrd="1" destOrd="0" presId="urn:microsoft.com/office/officeart/2005/8/layout/vList5"/>
    <dgm:cxn modelId="{2CB7CE3F-2F8B-4E4F-936C-10EC5511136B}" type="presParOf" srcId="{1469D7A9-C80A-487B-B9FB-85BC05CCB70E}" destId="{888F193C-C07A-424C-A5AD-AE3EFDAC14C3}" srcOrd="2" destOrd="0" presId="urn:microsoft.com/office/officeart/2005/8/layout/vList5"/>
    <dgm:cxn modelId="{F1D2A937-13D3-4878-8A5E-5E51B18287A8}" type="presParOf" srcId="{888F193C-C07A-424C-A5AD-AE3EFDAC14C3}" destId="{2BAFA0CF-80E4-4C6A-82BC-66AF1545CB8F}" srcOrd="0" destOrd="0" presId="urn:microsoft.com/office/officeart/2005/8/layout/vList5"/>
    <dgm:cxn modelId="{98BA802D-9314-418E-AFA1-11F109C9DE32}" type="presParOf" srcId="{888F193C-C07A-424C-A5AD-AE3EFDAC14C3}" destId="{03C41BDA-8584-4F81-8196-BFE234AA0A76}" srcOrd="1" destOrd="0" presId="urn:microsoft.com/office/officeart/2005/8/layout/vList5"/>
    <dgm:cxn modelId="{7D189D81-F05C-4101-9600-DACEBFA860CB}" type="presParOf" srcId="{1469D7A9-C80A-487B-B9FB-85BC05CCB70E}" destId="{B5787F2A-3C0F-4211-A08A-66E492093E1F}" srcOrd="3" destOrd="0" presId="urn:microsoft.com/office/officeart/2005/8/layout/vList5"/>
    <dgm:cxn modelId="{26C85BC9-2D89-4CCE-A16A-8D4A687B64A6}" type="presParOf" srcId="{1469D7A9-C80A-487B-B9FB-85BC05CCB70E}" destId="{CD9E6E6C-8AD7-4E22-849E-5A9844931165}" srcOrd="4" destOrd="0" presId="urn:microsoft.com/office/officeart/2005/8/layout/vList5"/>
    <dgm:cxn modelId="{FC9EA754-BE7B-4A1C-ADD4-C79C9362ADCC}" type="presParOf" srcId="{CD9E6E6C-8AD7-4E22-849E-5A9844931165}" destId="{E757C219-5A2A-4F42-B33D-59F1B68DA45E}" srcOrd="0" destOrd="0" presId="urn:microsoft.com/office/officeart/2005/8/layout/vList5"/>
    <dgm:cxn modelId="{708E3C19-53E5-4636-ABB9-1185AFE69C3A}" type="presParOf" srcId="{CD9E6E6C-8AD7-4E22-849E-5A9844931165}" destId="{BA1ECF89-0967-49B9-ADE1-2D2ABB10879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2A12B-9514-4DDC-A348-98D1210D51DA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6A0C81-A7C6-465D-AF64-C173F9CC921D}">
      <dgm:prSet custT="1"/>
      <dgm:spPr/>
      <dgm:t>
        <a:bodyPr/>
        <a:lstStyle/>
        <a:p>
          <a:pPr rtl="0"/>
          <a:r>
            <a:rPr lang="en-IN" sz="1800" smtClean="0">
              <a:latin typeface="Arial" panose="020B0604020202020204" pitchFamily="34" charset="0"/>
              <a:cs typeface="Arial" panose="020B0604020202020204" pitchFamily="34" charset="0"/>
            </a:rPr>
            <a:t>Request – Response Model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B9D9CA-FFC3-42CF-99DC-D20750E5D44C}" type="parTrans" cxnId="{3A8A9588-5477-4591-9CB2-17009FC58662}">
      <dgm:prSet/>
      <dgm:spPr/>
      <dgm:t>
        <a:bodyPr/>
        <a:lstStyle/>
        <a:p>
          <a:endParaRPr lang="en-US"/>
        </a:p>
      </dgm:t>
    </dgm:pt>
    <dgm:pt modelId="{2CB494C0-F89F-4497-A5AB-BB903F87E76F}" type="sibTrans" cxnId="{3A8A9588-5477-4591-9CB2-17009FC58662}">
      <dgm:prSet/>
      <dgm:spPr/>
      <dgm:t>
        <a:bodyPr/>
        <a:lstStyle/>
        <a:p>
          <a:endParaRPr lang="en-US"/>
        </a:p>
      </dgm:t>
    </dgm:pt>
    <dgm:pt modelId="{EF43786E-2C36-4BB3-8363-F471BF09C1BF}">
      <dgm:prSet custT="1"/>
      <dgm:spPr/>
      <dgm:t>
        <a:bodyPr/>
        <a:lstStyle/>
        <a:p>
          <a:pPr rtl="0"/>
          <a:r>
            <a:rPr lang="en-IN" sz="1800" dirty="0" smtClean="0">
              <a:latin typeface="Arial" panose="020B0604020202020204" pitchFamily="34" charset="0"/>
              <a:cs typeface="Arial" panose="020B0604020202020204" pitchFamily="34" charset="0"/>
            </a:rPr>
            <a:t>Providers of a resource or service, Server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46FCC7-FA32-4ACC-9AFF-B6AEB6A6350E}" type="parTrans" cxnId="{5B252C01-211A-42B8-95CC-D915A5B75E30}">
      <dgm:prSet/>
      <dgm:spPr/>
      <dgm:t>
        <a:bodyPr/>
        <a:lstStyle/>
        <a:p>
          <a:endParaRPr lang="en-US"/>
        </a:p>
      </dgm:t>
    </dgm:pt>
    <dgm:pt modelId="{BE550175-AC71-4B0A-8B57-0719A9CF1E66}" type="sibTrans" cxnId="{5B252C01-211A-42B8-95CC-D915A5B75E30}">
      <dgm:prSet/>
      <dgm:spPr/>
      <dgm:t>
        <a:bodyPr/>
        <a:lstStyle/>
        <a:p>
          <a:endParaRPr lang="en-US"/>
        </a:p>
      </dgm:t>
    </dgm:pt>
    <dgm:pt modelId="{77EFECBD-B25C-4408-BB5A-ADF9D733F8C1}">
      <dgm:prSet custT="1"/>
      <dgm:spPr/>
      <dgm:t>
        <a:bodyPr/>
        <a:lstStyle/>
        <a:p>
          <a:pPr rtl="0"/>
          <a:r>
            <a:rPr lang="en-IN" sz="1800" dirty="0" smtClean="0">
              <a:latin typeface="Arial" panose="020B0604020202020204" pitchFamily="34" charset="0"/>
              <a:cs typeface="Arial" panose="020B0604020202020204" pitchFamily="34" charset="0"/>
            </a:rPr>
            <a:t>Service requester/Consumer - Client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11B2D4-B4C8-4546-A8F8-79F330E1EFE5}" type="parTrans" cxnId="{2575CF35-6A1D-4D6E-A5DB-93A1271A888A}">
      <dgm:prSet/>
      <dgm:spPr/>
      <dgm:t>
        <a:bodyPr/>
        <a:lstStyle/>
        <a:p>
          <a:endParaRPr lang="en-US"/>
        </a:p>
      </dgm:t>
    </dgm:pt>
    <dgm:pt modelId="{D485B4C3-A06D-41C3-87E5-FC066AABA852}" type="sibTrans" cxnId="{2575CF35-6A1D-4D6E-A5DB-93A1271A888A}">
      <dgm:prSet/>
      <dgm:spPr/>
      <dgm:t>
        <a:bodyPr/>
        <a:lstStyle/>
        <a:p>
          <a:endParaRPr lang="en-US"/>
        </a:p>
      </dgm:t>
    </dgm:pt>
    <dgm:pt modelId="{05A0DC91-F449-4B9C-A6B8-B009AF0C2800}" type="pres">
      <dgm:prSet presAssocID="{4032A12B-9514-4DDC-A348-98D1210D51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E44B76-3EB9-449F-AFEA-16DC35E83D6D}" type="pres">
      <dgm:prSet presAssocID="{766A0C81-A7C6-465D-AF64-C173F9CC921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A8D63-94E1-42B0-8625-1EBAB7C64033}" type="pres">
      <dgm:prSet presAssocID="{2CB494C0-F89F-4497-A5AB-BB903F87E76F}" presName="spacer" presStyleCnt="0"/>
      <dgm:spPr/>
    </dgm:pt>
    <dgm:pt modelId="{F22DC738-8B84-444F-B432-621172615F70}" type="pres">
      <dgm:prSet presAssocID="{EF43786E-2C36-4BB3-8363-F471BF09C1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2B86B-3AA9-40BA-B235-E3DD45D0F0F3}" type="pres">
      <dgm:prSet presAssocID="{BE550175-AC71-4B0A-8B57-0719A9CF1E66}" presName="spacer" presStyleCnt="0"/>
      <dgm:spPr/>
    </dgm:pt>
    <dgm:pt modelId="{E4ACC358-F729-48D2-9057-38B83B5D1E1F}" type="pres">
      <dgm:prSet presAssocID="{77EFECBD-B25C-4408-BB5A-ADF9D733F8C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908988-9AA3-439F-84AF-5E4A605ADD08}" type="presOf" srcId="{766A0C81-A7C6-465D-AF64-C173F9CC921D}" destId="{57E44B76-3EB9-449F-AFEA-16DC35E83D6D}" srcOrd="0" destOrd="0" presId="urn:microsoft.com/office/officeart/2005/8/layout/vList2"/>
    <dgm:cxn modelId="{DE3510CB-C2D4-4A64-A964-23B1B5D63464}" type="presOf" srcId="{4032A12B-9514-4DDC-A348-98D1210D51DA}" destId="{05A0DC91-F449-4B9C-A6B8-B009AF0C2800}" srcOrd="0" destOrd="0" presId="urn:microsoft.com/office/officeart/2005/8/layout/vList2"/>
    <dgm:cxn modelId="{5B252C01-211A-42B8-95CC-D915A5B75E30}" srcId="{4032A12B-9514-4DDC-A348-98D1210D51DA}" destId="{EF43786E-2C36-4BB3-8363-F471BF09C1BF}" srcOrd="1" destOrd="0" parTransId="{2546FCC7-FA32-4ACC-9AFF-B6AEB6A6350E}" sibTransId="{BE550175-AC71-4B0A-8B57-0719A9CF1E66}"/>
    <dgm:cxn modelId="{5CE71544-5FCF-409A-833C-48CAA2132108}" type="presOf" srcId="{EF43786E-2C36-4BB3-8363-F471BF09C1BF}" destId="{F22DC738-8B84-444F-B432-621172615F70}" srcOrd="0" destOrd="0" presId="urn:microsoft.com/office/officeart/2005/8/layout/vList2"/>
    <dgm:cxn modelId="{2575CF35-6A1D-4D6E-A5DB-93A1271A888A}" srcId="{4032A12B-9514-4DDC-A348-98D1210D51DA}" destId="{77EFECBD-B25C-4408-BB5A-ADF9D733F8C1}" srcOrd="2" destOrd="0" parTransId="{B311B2D4-B4C8-4546-A8F8-79F330E1EFE5}" sibTransId="{D485B4C3-A06D-41C3-87E5-FC066AABA852}"/>
    <dgm:cxn modelId="{ABC51FD3-7CB7-49CC-973A-058E5094ACEF}" type="presOf" srcId="{77EFECBD-B25C-4408-BB5A-ADF9D733F8C1}" destId="{E4ACC358-F729-48D2-9057-38B83B5D1E1F}" srcOrd="0" destOrd="0" presId="urn:microsoft.com/office/officeart/2005/8/layout/vList2"/>
    <dgm:cxn modelId="{3A8A9588-5477-4591-9CB2-17009FC58662}" srcId="{4032A12B-9514-4DDC-A348-98D1210D51DA}" destId="{766A0C81-A7C6-465D-AF64-C173F9CC921D}" srcOrd="0" destOrd="0" parTransId="{E5B9D9CA-FFC3-42CF-99DC-D20750E5D44C}" sibTransId="{2CB494C0-F89F-4497-A5AB-BB903F87E76F}"/>
    <dgm:cxn modelId="{1C2C5DCE-4583-44A2-84AC-00DD1C6E5C2D}" type="presParOf" srcId="{05A0DC91-F449-4B9C-A6B8-B009AF0C2800}" destId="{57E44B76-3EB9-449F-AFEA-16DC35E83D6D}" srcOrd="0" destOrd="0" presId="urn:microsoft.com/office/officeart/2005/8/layout/vList2"/>
    <dgm:cxn modelId="{9A576DA4-B0D1-4E8A-BA90-985124FFBAE8}" type="presParOf" srcId="{05A0DC91-F449-4B9C-A6B8-B009AF0C2800}" destId="{39EA8D63-94E1-42B0-8625-1EBAB7C64033}" srcOrd="1" destOrd="0" presId="urn:microsoft.com/office/officeart/2005/8/layout/vList2"/>
    <dgm:cxn modelId="{926B35C4-4455-49D4-8BC1-3F70F4DC885A}" type="presParOf" srcId="{05A0DC91-F449-4B9C-A6B8-B009AF0C2800}" destId="{F22DC738-8B84-444F-B432-621172615F70}" srcOrd="2" destOrd="0" presId="urn:microsoft.com/office/officeart/2005/8/layout/vList2"/>
    <dgm:cxn modelId="{0845EEA1-F2A0-462C-8F99-3BDB6BEFB918}" type="presParOf" srcId="{05A0DC91-F449-4B9C-A6B8-B009AF0C2800}" destId="{8842B86B-3AA9-40BA-B235-E3DD45D0F0F3}" srcOrd="3" destOrd="0" presId="urn:microsoft.com/office/officeart/2005/8/layout/vList2"/>
    <dgm:cxn modelId="{374E0443-ABBE-4D0F-8714-955B48442121}" type="presParOf" srcId="{05A0DC91-F449-4B9C-A6B8-B009AF0C2800}" destId="{E4ACC358-F729-48D2-9057-38B83B5D1E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61C79D-B85F-4C49-B19B-F61980DFF921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6A95EBDE-C926-4E3C-AFBE-4B373D494847}">
      <dgm:prSet custT="1"/>
      <dgm:spPr/>
      <dgm:t>
        <a:bodyPr/>
        <a:lstStyle/>
        <a:p>
          <a:pPr rtl="0"/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Information systems running on local networks where the clients are GUI-launched applications and the server is a database management system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E36019-DDE4-4B05-A882-5F23730CA3B1}" type="parTrans" cxnId="{433DF9FA-2866-4308-A979-019C3958F679}">
      <dgm:prSet/>
      <dgm:spPr/>
      <dgm:t>
        <a:bodyPr/>
        <a:lstStyle/>
        <a:p>
          <a:endParaRPr lang="en-US"/>
        </a:p>
      </dgm:t>
    </dgm:pt>
    <dgm:pt modelId="{4357CD0D-27F7-48F2-86FB-72C63EB57F27}" type="sibTrans" cxnId="{433DF9FA-2866-4308-A979-019C3958F679}">
      <dgm:prSet/>
      <dgm:spPr/>
      <dgm:t>
        <a:bodyPr/>
        <a:lstStyle/>
        <a:p>
          <a:endParaRPr lang="en-US"/>
        </a:p>
      </dgm:t>
    </dgm:pt>
    <dgm:pt modelId="{0C672394-4AAB-4EDB-BAD2-944FA2A0D014}">
      <dgm:prSet custT="1"/>
      <dgm:spPr/>
      <dgm:t>
        <a:bodyPr/>
        <a:lstStyle/>
        <a:p>
          <a:pPr rtl="0"/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Web-based applications where the clients are web browsers and the servers are components running on an e-commerce site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79C42D-A1AA-4532-ADA9-AB607DE90658}" type="parTrans" cxnId="{3EA1C7D1-EA9D-4A6D-937A-6796090147B1}">
      <dgm:prSet/>
      <dgm:spPr/>
      <dgm:t>
        <a:bodyPr/>
        <a:lstStyle/>
        <a:p>
          <a:endParaRPr lang="en-US"/>
        </a:p>
      </dgm:t>
    </dgm:pt>
    <dgm:pt modelId="{596A3E30-6C94-4976-ACC4-D08E8A50173F}" type="sibTrans" cxnId="{3EA1C7D1-EA9D-4A6D-937A-6796090147B1}">
      <dgm:prSet/>
      <dgm:spPr/>
      <dgm:t>
        <a:bodyPr/>
        <a:lstStyle/>
        <a:p>
          <a:endParaRPr lang="en-US"/>
        </a:p>
      </dgm:t>
    </dgm:pt>
    <dgm:pt modelId="{47B4108C-1CD1-43B5-BC99-73ED4AFEB40E}" type="pres">
      <dgm:prSet presAssocID="{F061C79D-B85F-4C49-B19B-F61980DFF9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A083E5-A5E9-451F-A214-852E236DCEB0}" type="pres">
      <dgm:prSet presAssocID="{6A95EBDE-C926-4E3C-AFBE-4B373D49484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0EA59-BEF1-4D3E-A2C1-614733015C6B}" type="pres">
      <dgm:prSet presAssocID="{4357CD0D-27F7-48F2-86FB-72C63EB57F27}" presName="spacer" presStyleCnt="0"/>
      <dgm:spPr/>
    </dgm:pt>
    <dgm:pt modelId="{3E409C4C-5CA5-4033-8DFD-EDC97726516B}" type="pres">
      <dgm:prSet presAssocID="{0C672394-4AAB-4EDB-BAD2-944FA2A0D01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3DF9FA-2866-4308-A979-019C3958F679}" srcId="{F061C79D-B85F-4C49-B19B-F61980DFF921}" destId="{6A95EBDE-C926-4E3C-AFBE-4B373D494847}" srcOrd="0" destOrd="0" parTransId="{E9E36019-DDE4-4B05-A882-5F23730CA3B1}" sibTransId="{4357CD0D-27F7-48F2-86FB-72C63EB57F27}"/>
    <dgm:cxn modelId="{5683AA94-98C3-43ED-A489-C202A7E1039D}" type="presOf" srcId="{0C672394-4AAB-4EDB-BAD2-944FA2A0D014}" destId="{3E409C4C-5CA5-4033-8DFD-EDC97726516B}" srcOrd="0" destOrd="0" presId="urn:microsoft.com/office/officeart/2005/8/layout/vList2"/>
    <dgm:cxn modelId="{3EA1C7D1-EA9D-4A6D-937A-6796090147B1}" srcId="{F061C79D-B85F-4C49-B19B-F61980DFF921}" destId="{0C672394-4AAB-4EDB-BAD2-944FA2A0D014}" srcOrd="1" destOrd="0" parTransId="{5C79C42D-A1AA-4532-ADA9-AB607DE90658}" sibTransId="{596A3E30-6C94-4976-ACC4-D08E8A50173F}"/>
    <dgm:cxn modelId="{39C4079D-3656-4E33-8334-171A7661845A}" type="presOf" srcId="{6A95EBDE-C926-4E3C-AFBE-4B373D494847}" destId="{15A083E5-A5E9-451F-A214-852E236DCEB0}" srcOrd="0" destOrd="0" presId="urn:microsoft.com/office/officeart/2005/8/layout/vList2"/>
    <dgm:cxn modelId="{A8353467-D466-4E26-9F6D-E842FA40981A}" type="presOf" srcId="{F061C79D-B85F-4C49-B19B-F61980DFF921}" destId="{47B4108C-1CD1-43B5-BC99-73ED4AFEB40E}" srcOrd="0" destOrd="0" presId="urn:microsoft.com/office/officeart/2005/8/layout/vList2"/>
    <dgm:cxn modelId="{6B9C7A35-0C49-41AC-96B5-5E4FA62D95F0}" type="presParOf" srcId="{47B4108C-1CD1-43B5-BC99-73ED4AFEB40E}" destId="{15A083E5-A5E9-451F-A214-852E236DCEB0}" srcOrd="0" destOrd="0" presId="urn:microsoft.com/office/officeart/2005/8/layout/vList2"/>
    <dgm:cxn modelId="{D5D7D368-A495-406E-9C19-AA7621953FC5}" type="presParOf" srcId="{47B4108C-1CD1-43B5-BC99-73ED4AFEB40E}" destId="{2F10EA59-BEF1-4D3E-A2C1-614733015C6B}" srcOrd="1" destOrd="0" presId="urn:microsoft.com/office/officeart/2005/8/layout/vList2"/>
    <dgm:cxn modelId="{99D071A2-9481-4520-B7C1-23F83EB082D5}" type="presParOf" srcId="{47B4108C-1CD1-43B5-BC99-73ED4AFEB40E}" destId="{3E409C4C-5CA5-4033-8DFD-EDC97726516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AC6E01-DFD3-42FE-8C91-B910AE074B81}" type="doc">
      <dgm:prSet loTypeId="urn:microsoft.com/office/officeart/2005/8/layout/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CB7F325-A127-4B9C-B5CE-6E4DFE0E2114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Client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2DE9CF-92C7-4CB5-8135-B7794E5CCB11}" type="parTrans" cxnId="{8E44B8EB-70BB-4BEB-8E45-A9A455D1BB7B}">
      <dgm:prSet/>
      <dgm:spPr/>
      <dgm:t>
        <a:bodyPr/>
        <a:lstStyle/>
        <a:p>
          <a:endParaRPr lang="en-US"/>
        </a:p>
      </dgm:t>
    </dgm:pt>
    <dgm:pt modelId="{CE04793C-A514-4401-B763-5F1EDB409455}" type="sibTrans" cxnId="{8E44B8EB-70BB-4BEB-8E45-A9A455D1BB7B}">
      <dgm:prSet/>
      <dgm:spPr/>
      <dgm:t>
        <a:bodyPr/>
        <a:lstStyle/>
        <a:p>
          <a:endParaRPr lang="en-US"/>
        </a:p>
      </dgm:t>
    </dgm:pt>
    <dgm:pt modelId="{C26BD6E9-F1B3-461D-B0AC-C3E654A8848C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Initiate interactions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78ACEB-8AEA-4EB7-AEAD-24CEA41F3167}" type="parTrans" cxnId="{28295535-10CC-4F94-8974-6183BF0FAEDD}">
      <dgm:prSet/>
      <dgm:spPr/>
      <dgm:t>
        <a:bodyPr/>
        <a:lstStyle/>
        <a:p>
          <a:endParaRPr lang="en-US"/>
        </a:p>
      </dgm:t>
    </dgm:pt>
    <dgm:pt modelId="{B90C9D42-3D7E-462C-9768-1AB324E54792}" type="sibTrans" cxnId="{28295535-10CC-4F94-8974-6183BF0FAEDD}">
      <dgm:prSet/>
      <dgm:spPr/>
      <dgm:t>
        <a:bodyPr/>
        <a:lstStyle/>
        <a:p>
          <a:endParaRPr lang="en-US"/>
        </a:p>
      </dgm:t>
    </dgm:pt>
    <dgm:pt modelId="{8A62A436-0F4D-4D4C-8A0F-04A66441D611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Invoke Services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AE1B5A-84A8-4C3C-BBEB-B1025E064282}" type="parTrans" cxnId="{814B0AE4-6441-4669-A34E-2D47F5A64504}">
      <dgm:prSet/>
      <dgm:spPr/>
      <dgm:t>
        <a:bodyPr/>
        <a:lstStyle/>
        <a:p>
          <a:endParaRPr lang="en-US"/>
        </a:p>
      </dgm:t>
    </dgm:pt>
    <dgm:pt modelId="{5A3992A0-A7A7-48C1-9EDE-31B0A97BFEDA}" type="sibTrans" cxnId="{814B0AE4-6441-4669-A34E-2D47F5A64504}">
      <dgm:prSet/>
      <dgm:spPr/>
      <dgm:t>
        <a:bodyPr/>
        <a:lstStyle/>
        <a:p>
          <a:endParaRPr lang="en-US"/>
        </a:p>
      </dgm:t>
    </dgm:pt>
    <dgm:pt modelId="{A8936810-9D36-4108-B3C1-D6E3E3790A24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Server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2821C2-8A80-4B4B-985A-F0DBDD165C00}" type="parTrans" cxnId="{A29F2C36-47BD-4EB9-B034-D1D5387E4000}">
      <dgm:prSet/>
      <dgm:spPr/>
      <dgm:t>
        <a:bodyPr/>
        <a:lstStyle/>
        <a:p>
          <a:endParaRPr lang="en-US"/>
        </a:p>
      </dgm:t>
    </dgm:pt>
    <dgm:pt modelId="{ED65CE55-A96E-451E-9257-3E3D21038E8E}" type="sibTrans" cxnId="{A29F2C36-47BD-4EB9-B034-D1D5387E4000}">
      <dgm:prSet/>
      <dgm:spPr/>
      <dgm:t>
        <a:bodyPr/>
        <a:lstStyle/>
        <a:p>
          <a:endParaRPr lang="en-US"/>
        </a:p>
      </dgm:t>
    </dgm:pt>
    <dgm:pt modelId="{17427A3F-6BDD-42F1-815F-24A5A5EA458E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Provide Services,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30D08D-C312-4DF5-8120-A32A2B41F057}" type="parTrans" cxnId="{C98B10D9-6D15-40F1-97AE-CD81FE22DA24}">
      <dgm:prSet/>
      <dgm:spPr/>
      <dgm:t>
        <a:bodyPr/>
        <a:lstStyle/>
        <a:p>
          <a:endParaRPr lang="en-US"/>
        </a:p>
      </dgm:t>
    </dgm:pt>
    <dgm:pt modelId="{55751C78-D1FE-44A4-A219-3888AEBFDDDD}" type="sibTrans" cxnId="{C98B10D9-6D15-40F1-97AE-CD81FE22DA24}">
      <dgm:prSet/>
      <dgm:spPr/>
      <dgm:t>
        <a:bodyPr/>
        <a:lstStyle/>
        <a:p>
          <a:endParaRPr lang="en-US"/>
        </a:p>
      </dgm:t>
    </dgm:pt>
    <dgm:pt modelId="{3AF50734-5C71-4335-AAA5-E51CB5A690B2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Control access to client,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B0CB71-6406-48BD-9C2F-318E25B577F5}" type="parTrans" cxnId="{E73D2E76-49E4-41CD-B871-CF22045E1585}">
      <dgm:prSet/>
      <dgm:spPr/>
      <dgm:t>
        <a:bodyPr/>
        <a:lstStyle/>
        <a:p>
          <a:endParaRPr lang="en-US"/>
        </a:p>
      </dgm:t>
    </dgm:pt>
    <dgm:pt modelId="{D7E0CBD9-507F-4B7D-8DCE-642AA1F65F6B}" type="sibTrans" cxnId="{E73D2E76-49E4-41CD-B871-CF22045E1585}">
      <dgm:prSet/>
      <dgm:spPr/>
      <dgm:t>
        <a:bodyPr/>
        <a:lstStyle/>
        <a:p>
          <a:endParaRPr lang="en-US"/>
        </a:p>
      </dgm:t>
    </dgm:pt>
    <dgm:pt modelId="{03C12480-F28B-4310-BFCA-5D71D6F86A4B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Quality of service,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F94E43-19C7-442E-A72E-B69F18DA6762}" type="parTrans" cxnId="{CAD1A4A6-8336-4E10-A9E9-BE5CE771F687}">
      <dgm:prSet/>
      <dgm:spPr/>
      <dgm:t>
        <a:bodyPr/>
        <a:lstStyle/>
        <a:p>
          <a:endParaRPr lang="en-US"/>
        </a:p>
      </dgm:t>
    </dgm:pt>
    <dgm:pt modelId="{76844B3A-B107-4C08-8B92-E2300DFA4CBA}" type="sibTrans" cxnId="{CAD1A4A6-8336-4E10-A9E9-BE5CE771F687}">
      <dgm:prSet/>
      <dgm:spPr/>
      <dgm:t>
        <a:bodyPr/>
        <a:lstStyle/>
        <a:p>
          <a:endParaRPr lang="en-US"/>
        </a:p>
      </dgm:t>
    </dgm:pt>
    <dgm:pt modelId="{F2A0DFC0-6E27-45B3-9A9E-FAEC34505EF1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Performance Characteristics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CD7E16-3AF0-4063-9B2D-CE89A6B4027D}" type="parTrans" cxnId="{02E239D3-1DCE-4395-8312-3F46E22469A3}">
      <dgm:prSet/>
      <dgm:spPr/>
      <dgm:t>
        <a:bodyPr/>
        <a:lstStyle/>
        <a:p>
          <a:endParaRPr lang="en-US"/>
        </a:p>
      </dgm:t>
    </dgm:pt>
    <dgm:pt modelId="{C8102716-3263-4800-B8BC-D3C258B6F457}" type="sibTrans" cxnId="{02E239D3-1DCE-4395-8312-3F46E22469A3}">
      <dgm:prSet/>
      <dgm:spPr/>
      <dgm:t>
        <a:bodyPr/>
        <a:lstStyle/>
        <a:p>
          <a:endParaRPr lang="en-US"/>
        </a:p>
      </dgm:t>
    </dgm:pt>
    <dgm:pt modelId="{A73C3509-414C-44C8-8101-648BB103ABE9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Request-Reply connector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6F7339-A441-4419-8700-38A65D5A17B9}" type="parTrans" cxnId="{DC2C96B2-E720-4C86-AFC6-0F8D12A592A6}">
      <dgm:prSet/>
      <dgm:spPr/>
      <dgm:t>
        <a:bodyPr/>
        <a:lstStyle/>
        <a:p>
          <a:endParaRPr lang="en-US"/>
        </a:p>
      </dgm:t>
    </dgm:pt>
    <dgm:pt modelId="{8643420B-A313-438E-A5B7-64C0BC2CA072}" type="sibTrans" cxnId="{DC2C96B2-E720-4C86-AFC6-0F8D12A592A6}">
      <dgm:prSet/>
      <dgm:spPr/>
      <dgm:t>
        <a:bodyPr/>
        <a:lstStyle/>
        <a:p>
          <a:endParaRPr lang="en-US"/>
        </a:p>
      </dgm:t>
    </dgm:pt>
    <dgm:pt modelId="{26FDFB3A-6A25-41D9-9FBB-13FB796C4AB4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Use a protocol (</a:t>
          </a:r>
          <a:r>
            <a:rPr lang="en-US" sz="1600" dirty="0" err="1" smtClean="0">
              <a:latin typeface="Arial" panose="020B0604020202020204" pitchFamily="34" charset="0"/>
              <a:cs typeface="Arial" panose="020B0604020202020204" pitchFamily="34" charset="0"/>
            </a:rPr>
            <a:t>Eg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: HTTP)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8CF373-8E45-4DBA-9A37-CA8BDAEC5FDE}" type="parTrans" cxnId="{90650F46-AC26-4D39-9847-CD62DB64E692}">
      <dgm:prSet/>
      <dgm:spPr/>
      <dgm:t>
        <a:bodyPr/>
        <a:lstStyle/>
        <a:p>
          <a:endParaRPr lang="en-US"/>
        </a:p>
      </dgm:t>
    </dgm:pt>
    <dgm:pt modelId="{58555E2A-CAFB-4D6A-93F3-CD1EE8037227}" type="sibTrans" cxnId="{90650F46-AC26-4D39-9847-CD62DB64E692}">
      <dgm:prSet/>
      <dgm:spPr/>
      <dgm:t>
        <a:bodyPr/>
        <a:lstStyle/>
        <a:p>
          <a:endParaRPr lang="en-US"/>
        </a:p>
      </dgm:t>
    </dgm:pt>
    <dgm:pt modelId="{1B0F8B4E-98E8-4706-AC31-6117AC918751}" type="pres">
      <dgm:prSet presAssocID="{27AC6E01-DFD3-42FE-8C91-B910AE074B8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468707-41A8-4E13-8A13-5FCFA88B5DF3}" type="pres">
      <dgm:prSet presAssocID="{1CB7F325-A127-4B9C-B5CE-6E4DFE0E2114}" presName="parentLin" presStyleCnt="0"/>
      <dgm:spPr/>
    </dgm:pt>
    <dgm:pt modelId="{77506FD8-7844-4436-B355-D1143A1F338A}" type="pres">
      <dgm:prSet presAssocID="{1CB7F325-A127-4B9C-B5CE-6E4DFE0E211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10C457F-59F5-4E28-81D3-FF93F6CBD96C}" type="pres">
      <dgm:prSet presAssocID="{1CB7F325-A127-4B9C-B5CE-6E4DFE0E211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416B4-B4F8-4045-A32C-92C24EC380C3}" type="pres">
      <dgm:prSet presAssocID="{1CB7F325-A127-4B9C-B5CE-6E4DFE0E2114}" presName="negativeSpace" presStyleCnt="0"/>
      <dgm:spPr/>
    </dgm:pt>
    <dgm:pt modelId="{460F645F-6672-4155-949E-07CBF083C4BB}" type="pres">
      <dgm:prSet presAssocID="{1CB7F325-A127-4B9C-B5CE-6E4DFE0E211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57383-8172-4675-9E27-7782E97596AB}" type="pres">
      <dgm:prSet presAssocID="{CE04793C-A514-4401-B763-5F1EDB409455}" presName="spaceBetweenRectangles" presStyleCnt="0"/>
      <dgm:spPr/>
    </dgm:pt>
    <dgm:pt modelId="{B57C8294-C870-4C56-B77C-3699B105B95F}" type="pres">
      <dgm:prSet presAssocID="{A8936810-9D36-4108-B3C1-D6E3E3790A24}" presName="parentLin" presStyleCnt="0"/>
      <dgm:spPr/>
    </dgm:pt>
    <dgm:pt modelId="{B981C9D0-2E9D-4D80-B0D9-5734F859A43B}" type="pres">
      <dgm:prSet presAssocID="{A8936810-9D36-4108-B3C1-D6E3E3790A2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6244697-7F99-42ED-BBAA-F00BC978DD32}" type="pres">
      <dgm:prSet presAssocID="{A8936810-9D36-4108-B3C1-D6E3E3790A2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CF7BD-38FB-409D-8F55-290D7B7FFD00}" type="pres">
      <dgm:prSet presAssocID="{A8936810-9D36-4108-B3C1-D6E3E3790A24}" presName="negativeSpace" presStyleCnt="0"/>
      <dgm:spPr/>
    </dgm:pt>
    <dgm:pt modelId="{B0710CFE-6168-4A60-AE2F-F90A93591E9D}" type="pres">
      <dgm:prSet presAssocID="{A8936810-9D36-4108-B3C1-D6E3E3790A2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864F7-1A9D-4956-90B7-458C96D993F7}" type="pres">
      <dgm:prSet presAssocID="{ED65CE55-A96E-451E-9257-3E3D21038E8E}" presName="spaceBetweenRectangles" presStyleCnt="0"/>
      <dgm:spPr/>
    </dgm:pt>
    <dgm:pt modelId="{4B64FBAD-1A17-481B-B0AF-AFC0DBEC6670}" type="pres">
      <dgm:prSet presAssocID="{A73C3509-414C-44C8-8101-648BB103ABE9}" presName="parentLin" presStyleCnt="0"/>
      <dgm:spPr/>
    </dgm:pt>
    <dgm:pt modelId="{3EAF83A1-9B2D-41A3-B657-11BF29AFC56A}" type="pres">
      <dgm:prSet presAssocID="{A73C3509-414C-44C8-8101-648BB103ABE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D7AC134-A1A4-4F99-8E37-BB08544B9A72}" type="pres">
      <dgm:prSet presAssocID="{A73C3509-414C-44C8-8101-648BB103ABE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55C99-A392-4EF3-BDA8-67F324D0C9C5}" type="pres">
      <dgm:prSet presAssocID="{A73C3509-414C-44C8-8101-648BB103ABE9}" presName="negativeSpace" presStyleCnt="0"/>
      <dgm:spPr/>
    </dgm:pt>
    <dgm:pt modelId="{0865A729-9B91-46E7-839F-C8D783189749}" type="pres">
      <dgm:prSet presAssocID="{A73C3509-414C-44C8-8101-648BB103ABE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B9B0CD-0FDA-4E2A-87DB-8F37A2DCEF28}" type="presOf" srcId="{03C12480-F28B-4310-BFCA-5D71D6F86A4B}" destId="{B0710CFE-6168-4A60-AE2F-F90A93591E9D}" srcOrd="0" destOrd="2" presId="urn:microsoft.com/office/officeart/2005/8/layout/list1"/>
    <dgm:cxn modelId="{34B7F5B1-367A-4063-8425-361AFAD9FF2F}" type="presOf" srcId="{A73C3509-414C-44C8-8101-648BB103ABE9}" destId="{6D7AC134-A1A4-4F99-8E37-BB08544B9A72}" srcOrd="1" destOrd="0" presId="urn:microsoft.com/office/officeart/2005/8/layout/list1"/>
    <dgm:cxn modelId="{CAD1A4A6-8336-4E10-A9E9-BE5CE771F687}" srcId="{A8936810-9D36-4108-B3C1-D6E3E3790A24}" destId="{03C12480-F28B-4310-BFCA-5D71D6F86A4B}" srcOrd="2" destOrd="0" parTransId="{23F94E43-19C7-442E-A72E-B69F18DA6762}" sibTransId="{76844B3A-B107-4C08-8B92-E2300DFA4CBA}"/>
    <dgm:cxn modelId="{AF0F85ED-0B36-4552-8527-2D9073B8C4EE}" type="presOf" srcId="{8A62A436-0F4D-4D4C-8A0F-04A66441D611}" destId="{460F645F-6672-4155-949E-07CBF083C4BB}" srcOrd="0" destOrd="1" presId="urn:microsoft.com/office/officeart/2005/8/layout/list1"/>
    <dgm:cxn modelId="{45657D6A-DB02-4108-AD95-562F99572807}" type="presOf" srcId="{26FDFB3A-6A25-41D9-9FBB-13FB796C4AB4}" destId="{0865A729-9B91-46E7-839F-C8D783189749}" srcOrd="0" destOrd="0" presId="urn:microsoft.com/office/officeart/2005/8/layout/list1"/>
    <dgm:cxn modelId="{39F467D4-F326-42C6-AA7B-D69FDB40EF45}" type="presOf" srcId="{A8936810-9D36-4108-B3C1-D6E3E3790A24}" destId="{B981C9D0-2E9D-4D80-B0D9-5734F859A43B}" srcOrd="0" destOrd="0" presId="urn:microsoft.com/office/officeart/2005/8/layout/list1"/>
    <dgm:cxn modelId="{39FDA805-94CA-47C5-97A4-5D825AAE5AF6}" type="presOf" srcId="{3AF50734-5C71-4335-AAA5-E51CB5A690B2}" destId="{B0710CFE-6168-4A60-AE2F-F90A93591E9D}" srcOrd="0" destOrd="1" presId="urn:microsoft.com/office/officeart/2005/8/layout/list1"/>
    <dgm:cxn modelId="{E73D2E76-49E4-41CD-B871-CF22045E1585}" srcId="{A8936810-9D36-4108-B3C1-D6E3E3790A24}" destId="{3AF50734-5C71-4335-AAA5-E51CB5A690B2}" srcOrd="1" destOrd="0" parTransId="{1AB0CB71-6406-48BD-9C2F-318E25B577F5}" sibTransId="{D7E0CBD9-507F-4B7D-8DCE-642AA1F65F6B}"/>
    <dgm:cxn modelId="{DC2C96B2-E720-4C86-AFC6-0F8D12A592A6}" srcId="{27AC6E01-DFD3-42FE-8C91-B910AE074B81}" destId="{A73C3509-414C-44C8-8101-648BB103ABE9}" srcOrd="2" destOrd="0" parTransId="{206F7339-A441-4419-8700-38A65D5A17B9}" sibTransId="{8643420B-A313-438E-A5B7-64C0BC2CA072}"/>
    <dgm:cxn modelId="{B424E83C-2247-48B7-B2F1-DAFA672B7FE3}" type="presOf" srcId="{A8936810-9D36-4108-B3C1-D6E3E3790A24}" destId="{B6244697-7F99-42ED-BBAA-F00BC978DD32}" srcOrd="1" destOrd="0" presId="urn:microsoft.com/office/officeart/2005/8/layout/list1"/>
    <dgm:cxn modelId="{04D35976-1AD0-49A9-8410-56CC13AC4A05}" type="presOf" srcId="{A73C3509-414C-44C8-8101-648BB103ABE9}" destId="{3EAF83A1-9B2D-41A3-B657-11BF29AFC56A}" srcOrd="0" destOrd="0" presId="urn:microsoft.com/office/officeart/2005/8/layout/list1"/>
    <dgm:cxn modelId="{90650F46-AC26-4D39-9847-CD62DB64E692}" srcId="{A73C3509-414C-44C8-8101-648BB103ABE9}" destId="{26FDFB3A-6A25-41D9-9FBB-13FB796C4AB4}" srcOrd="0" destOrd="0" parTransId="{C58CF373-8E45-4DBA-9A37-CA8BDAEC5FDE}" sibTransId="{58555E2A-CAFB-4D6A-93F3-CD1EE8037227}"/>
    <dgm:cxn modelId="{1D5F1B91-C725-4C1B-813F-D2224A0CFECD}" type="presOf" srcId="{1CB7F325-A127-4B9C-B5CE-6E4DFE0E2114}" destId="{77506FD8-7844-4436-B355-D1143A1F338A}" srcOrd="0" destOrd="0" presId="urn:microsoft.com/office/officeart/2005/8/layout/list1"/>
    <dgm:cxn modelId="{66509B10-65BD-4EDB-A505-845C636455BD}" type="presOf" srcId="{1CB7F325-A127-4B9C-B5CE-6E4DFE0E2114}" destId="{D10C457F-59F5-4E28-81D3-FF93F6CBD96C}" srcOrd="1" destOrd="0" presId="urn:microsoft.com/office/officeart/2005/8/layout/list1"/>
    <dgm:cxn modelId="{28295535-10CC-4F94-8974-6183BF0FAEDD}" srcId="{1CB7F325-A127-4B9C-B5CE-6E4DFE0E2114}" destId="{C26BD6E9-F1B3-461D-B0AC-C3E654A8848C}" srcOrd="0" destOrd="0" parTransId="{3778ACEB-8AEA-4EB7-AEAD-24CEA41F3167}" sibTransId="{B90C9D42-3D7E-462C-9768-1AB324E54792}"/>
    <dgm:cxn modelId="{ED6C6516-2C40-4287-98DB-BE6D225EA070}" type="presOf" srcId="{27AC6E01-DFD3-42FE-8C91-B910AE074B81}" destId="{1B0F8B4E-98E8-4706-AC31-6117AC918751}" srcOrd="0" destOrd="0" presId="urn:microsoft.com/office/officeart/2005/8/layout/list1"/>
    <dgm:cxn modelId="{573C1A9B-0669-4EFA-B97A-5495820FCA7F}" type="presOf" srcId="{17427A3F-6BDD-42F1-815F-24A5A5EA458E}" destId="{B0710CFE-6168-4A60-AE2F-F90A93591E9D}" srcOrd="0" destOrd="0" presId="urn:microsoft.com/office/officeart/2005/8/layout/list1"/>
    <dgm:cxn modelId="{814B0AE4-6441-4669-A34E-2D47F5A64504}" srcId="{1CB7F325-A127-4B9C-B5CE-6E4DFE0E2114}" destId="{8A62A436-0F4D-4D4C-8A0F-04A66441D611}" srcOrd="1" destOrd="0" parTransId="{FCAE1B5A-84A8-4C3C-BBEB-B1025E064282}" sibTransId="{5A3992A0-A7A7-48C1-9EDE-31B0A97BFEDA}"/>
    <dgm:cxn modelId="{8E44B8EB-70BB-4BEB-8E45-A9A455D1BB7B}" srcId="{27AC6E01-DFD3-42FE-8C91-B910AE074B81}" destId="{1CB7F325-A127-4B9C-B5CE-6E4DFE0E2114}" srcOrd="0" destOrd="0" parTransId="{192DE9CF-92C7-4CB5-8135-B7794E5CCB11}" sibTransId="{CE04793C-A514-4401-B763-5F1EDB409455}"/>
    <dgm:cxn modelId="{C98B10D9-6D15-40F1-97AE-CD81FE22DA24}" srcId="{A8936810-9D36-4108-B3C1-D6E3E3790A24}" destId="{17427A3F-6BDD-42F1-815F-24A5A5EA458E}" srcOrd="0" destOrd="0" parTransId="{4030D08D-C312-4DF5-8120-A32A2B41F057}" sibTransId="{55751C78-D1FE-44A4-A219-3888AEBFDDDD}"/>
    <dgm:cxn modelId="{A29F2C36-47BD-4EB9-B034-D1D5387E4000}" srcId="{27AC6E01-DFD3-42FE-8C91-B910AE074B81}" destId="{A8936810-9D36-4108-B3C1-D6E3E3790A24}" srcOrd="1" destOrd="0" parTransId="{402821C2-8A80-4B4B-985A-F0DBDD165C00}" sibTransId="{ED65CE55-A96E-451E-9257-3E3D21038E8E}"/>
    <dgm:cxn modelId="{ADABA579-639E-4441-B6DC-CC87A85B6908}" type="presOf" srcId="{F2A0DFC0-6E27-45B3-9A9E-FAEC34505EF1}" destId="{B0710CFE-6168-4A60-AE2F-F90A93591E9D}" srcOrd="0" destOrd="3" presId="urn:microsoft.com/office/officeart/2005/8/layout/list1"/>
    <dgm:cxn modelId="{86CB20BD-217B-4AB1-AADC-4D1B771D5993}" type="presOf" srcId="{C26BD6E9-F1B3-461D-B0AC-C3E654A8848C}" destId="{460F645F-6672-4155-949E-07CBF083C4BB}" srcOrd="0" destOrd="0" presId="urn:microsoft.com/office/officeart/2005/8/layout/list1"/>
    <dgm:cxn modelId="{02E239D3-1DCE-4395-8312-3F46E22469A3}" srcId="{A8936810-9D36-4108-B3C1-D6E3E3790A24}" destId="{F2A0DFC0-6E27-45B3-9A9E-FAEC34505EF1}" srcOrd="3" destOrd="0" parTransId="{2ECD7E16-3AF0-4063-9B2D-CE89A6B4027D}" sibTransId="{C8102716-3263-4800-B8BC-D3C258B6F457}"/>
    <dgm:cxn modelId="{FAEF89E6-636B-4167-8751-540B88C6A6BA}" type="presParOf" srcId="{1B0F8B4E-98E8-4706-AC31-6117AC918751}" destId="{52468707-41A8-4E13-8A13-5FCFA88B5DF3}" srcOrd="0" destOrd="0" presId="urn:microsoft.com/office/officeart/2005/8/layout/list1"/>
    <dgm:cxn modelId="{F9CFC6E4-D84D-46DA-A7D1-CA4083D580A7}" type="presParOf" srcId="{52468707-41A8-4E13-8A13-5FCFA88B5DF3}" destId="{77506FD8-7844-4436-B355-D1143A1F338A}" srcOrd="0" destOrd="0" presId="urn:microsoft.com/office/officeart/2005/8/layout/list1"/>
    <dgm:cxn modelId="{9045CA2A-1BD2-4951-9433-72EEDAA94362}" type="presParOf" srcId="{52468707-41A8-4E13-8A13-5FCFA88B5DF3}" destId="{D10C457F-59F5-4E28-81D3-FF93F6CBD96C}" srcOrd="1" destOrd="0" presId="urn:microsoft.com/office/officeart/2005/8/layout/list1"/>
    <dgm:cxn modelId="{B83F9E6B-FE13-4FF5-99D6-F85AF5EC43CA}" type="presParOf" srcId="{1B0F8B4E-98E8-4706-AC31-6117AC918751}" destId="{6A9416B4-B4F8-4045-A32C-92C24EC380C3}" srcOrd="1" destOrd="0" presId="urn:microsoft.com/office/officeart/2005/8/layout/list1"/>
    <dgm:cxn modelId="{B5FEEBDD-789A-4B29-A3DB-7E9E5A5F12F9}" type="presParOf" srcId="{1B0F8B4E-98E8-4706-AC31-6117AC918751}" destId="{460F645F-6672-4155-949E-07CBF083C4BB}" srcOrd="2" destOrd="0" presId="urn:microsoft.com/office/officeart/2005/8/layout/list1"/>
    <dgm:cxn modelId="{7A903992-CBEA-4F0D-8C82-D366521D874B}" type="presParOf" srcId="{1B0F8B4E-98E8-4706-AC31-6117AC918751}" destId="{E1057383-8172-4675-9E27-7782E97596AB}" srcOrd="3" destOrd="0" presId="urn:microsoft.com/office/officeart/2005/8/layout/list1"/>
    <dgm:cxn modelId="{DCB2E884-5579-4369-B1B2-DA28B0048940}" type="presParOf" srcId="{1B0F8B4E-98E8-4706-AC31-6117AC918751}" destId="{B57C8294-C870-4C56-B77C-3699B105B95F}" srcOrd="4" destOrd="0" presId="urn:microsoft.com/office/officeart/2005/8/layout/list1"/>
    <dgm:cxn modelId="{779D858C-C6F9-4C6E-B974-0727F85A9489}" type="presParOf" srcId="{B57C8294-C870-4C56-B77C-3699B105B95F}" destId="{B981C9D0-2E9D-4D80-B0D9-5734F859A43B}" srcOrd="0" destOrd="0" presId="urn:microsoft.com/office/officeart/2005/8/layout/list1"/>
    <dgm:cxn modelId="{3E16BC52-5268-4B43-9627-5871DCAE372C}" type="presParOf" srcId="{B57C8294-C870-4C56-B77C-3699B105B95F}" destId="{B6244697-7F99-42ED-BBAA-F00BC978DD32}" srcOrd="1" destOrd="0" presId="urn:microsoft.com/office/officeart/2005/8/layout/list1"/>
    <dgm:cxn modelId="{AD0456BC-1D96-4263-AB31-A64588B03005}" type="presParOf" srcId="{1B0F8B4E-98E8-4706-AC31-6117AC918751}" destId="{369CF7BD-38FB-409D-8F55-290D7B7FFD00}" srcOrd="5" destOrd="0" presId="urn:microsoft.com/office/officeart/2005/8/layout/list1"/>
    <dgm:cxn modelId="{4B661AF4-97CA-418A-B084-BDAAE050D8C3}" type="presParOf" srcId="{1B0F8B4E-98E8-4706-AC31-6117AC918751}" destId="{B0710CFE-6168-4A60-AE2F-F90A93591E9D}" srcOrd="6" destOrd="0" presId="urn:microsoft.com/office/officeart/2005/8/layout/list1"/>
    <dgm:cxn modelId="{EDFDD01C-D12B-487C-A5B8-CE218E1D64D4}" type="presParOf" srcId="{1B0F8B4E-98E8-4706-AC31-6117AC918751}" destId="{812864F7-1A9D-4956-90B7-458C96D993F7}" srcOrd="7" destOrd="0" presId="urn:microsoft.com/office/officeart/2005/8/layout/list1"/>
    <dgm:cxn modelId="{53CDA052-06E7-4936-95B1-B47AD0383239}" type="presParOf" srcId="{1B0F8B4E-98E8-4706-AC31-6117AC918751}" destId="{4B64FBAD-1A17-481B-B0AF-AFC0DBEC6670}" srcOrd="8" destOrd="0" presId="urn:microsoft.com/office/officeart/2005/8/layout/list1"/>
    <dgm:cxn modelId="{3ED92F30-C008-470E-86F4-6FC8993CA72B}" type="presParOf" srcId="{4B64FBAD-1A17-481B-B0AF-AFC0DBEC6670}" destId="{3EAF83A1-9B2D-41A3-B657-11BF29AFC56A}" srcOrd="0" destOrd="0" presId="urn:microsoft.com/office/officeart/2005/8/layout/list1"/>
    <dgm:cxn modelId="{C84BC9FD-B924-4A76-96D5-5CD10415DDD1}" type="presParOf" srcId="{4B64FBAD-1A17-481B-B0AF-AFC0DBEC6670}" destId="{6D7AC134-A1A4-4F99-8E37-BB08544B9A72}" srcOrd="1" destOrd="0" presId="urn:microsoft.com/office/officeart/2005/8/layout/list1"/>
    <dgm:cxn modelId="{A179F5F0-8EC5-4671-AC77-AF1B286D9B0E}" type="presParOf" srcId="{1B0F8B4E-98E8-4706-AC31-6117AC918751}" destId="{1DE55C99-A392-4EF3-BDA8-67F324D0C9C5}" srcOrd="9" destOrd="0" presId="urn:microsoft.com/office/officeart/2005/8/layout/list1"/>
    <dgm:cxn modelId="{FE1EF1AD-DA87-4BD9-87AA-71D17685805B}" type="presParOf" srcId="{1B0F8B4E-98E8-4706-AC31-6117AC918751}" destId="{0865A729-9B91-46E7-839F-C8D78318974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51A198-2F24-48B3-AEF4-F0D494FFEA12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45F0825-2964-4705-8ED1-44AD313940A8}">
      <dgm:prSet custT="1"/>
      <dgm:spPr/>
      <dgm:t>
        <a:bodyPr/>
        <a:lstStyle/>
        <a:p>
          <a:pPr rtl="0"/>
          <a:r>
            <a:rPr lang="en-IN" sz="1800" b="0" i="0" dirty="0" smtClean="0">
              <a:latin typeface="Arial" panose="020B0604020202020204" pitchFamily="34" charset="0"/>
              <a:cs typeface="Arial" panose="020B0604020202020204" pitchFamily="34" charset="0"/>
            </a:rPr>
            <a:t>Asymmetrical protocols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142401-3915-41D8-9C00-50D6BD86F598}" type="parTrans" cxnId="{AC3E0D2A-5C4B-4A88-BEA8-CAD204748A1F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EE9AE8-E0F2-470B-8F8A-F7B7FEB49D5E}" type="sibTrans" cxnId="{AC3E0D2A-5C4B-4A88-BEA8-CAD204748A1F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04B3B5-08B9-4186-AB21-CA8648CCC192}">
      <dgm:prSet custT="1"/>
      <dgm:spPr/>
      <dgm:t>
        <a:bodyPr/>
        <a:lstStyle/>
        <a:p>
          <a:pPr rtl="0"/>
          <a:r>
            <a:rPr lang="en-IN" sz="1800" b="0" i="0" dirty="0" smtClean="0">
              <a:latin typeface="Arial" panose="020B0604020202020204" pitchFamily="34" charset="0"/>
              <a:cs typeface="Arial" panose="020B0604020202020204" pitchFamily="34" charset="0"/>
            </a:rPr>
            <a:t>Encapsulation of services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EF75F9-9E3D-4BA1-8DFD-04B5E669C9C2}" type="parTrans" cxnId="{F568ADFF-0F7D-45A4-AA78-9F5F626214D7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C64D2D-272D-49A0-83E7-9743FBA097C5}" type="sibTrans" cxnId="{F568ADFF-0F7D-45A4-AA78-9F5F626214D7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26776E-A673-43FE-BEF9-87900E4C8E3E}">
      <dgm:prSet custT="1"/>
      <dgm:spPr/>
      <dgm:t>
        <a:bodyPr/>
        <a:lstStyle/>
        <a:p>
          <a:pPr rtl="0"/>
          <a:r>
            <a:rPr lang="en-IN" sz="1800" b="0" i="0" smtClean="0">
              <a:latin typeface="Arial" panose="020B0604020202020204" pitchFamily="34" charset="0"/>
              <a:cs typeface="Arial" panose="020B0604020202020204" pitchFamily="34" charset="0"/>
            </a:rPr>
            <a:t>Integrity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920165-0751-4356-983F-56DE2A84266D}" type="parTrans" cxnId="{8291260F-865A-4C08-B5E1-1480238DEB58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1C1DF4-AD83-4C0B-8CD9-FB5FD34C596E}" type="sibTrans" cxnId="{8291260F-865A-4C08-B5E1-1480238DEB58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4432FA-1D65-4BE6-899B-54F1CAFCB543}">
      <dgm:prSet custT="1"/>
      <dgm:spPr/>
      <dgm:t>
        <a:bodyPr/>
        <a:lstStyle/>
        <a:p>
          <a:pPr rtl="0"/>
          <a:r>
            <a:rPr lang="en-IN" sz="1800" b="0" i="0" dirty="0" smtClean="0">
              <a:latin typeface="Arial" panose="020B0604020202020204" pitchFamily="34" charset="0"/>
              <a:cs typeface="Arial" panose="020B0604020202020204" pitchFamily="34" charset="0"/>
            </a:rPr>
            <a:t>Location transparency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A645A3-244D-4898-945A-39155116B5CA}" type="parTrans" cxnId="{9925ED72-9345-4461-B169-40F0CEE54076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D8BA00-60F5-4604-9210-D7D77118E7C2}" type="sibTrans" cxnId="{9925ED72-9345-4461-B169-40F0CEE54076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BC4CE2-D265-41E0-8C11-981DF2FAE1BC}">
      <dgm:prSet custT="1"/>
      <dgm:spPr/>
      <dgm:t>
        <a:bodyPr/>
        <a:lstStyle/>
        <a:p>
          <a:pPr rtl="0"/>
          <a:r>
            <a:rPr lang="en-IN" sz="1800" b="0" i="0" smtClean="0">
              <a:latin typeface="Arial" panose="020B0604020202020204" pitchFamily="34" charset="0"/>
              <a:cs typeface="Arial" panose="020B0604020202020204" pitchFamily="34" charset="0"/>
            </a:rPr>
            <a:t>Message-based exchanges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D082E4-DB46-40AD-8892-FA72C3390769}" type="parTrans" cxnId="{344EA49B-C673-4230-95F3-3E3539490CC5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C2BC56-7593-4284-9B7B-82B99DB5B4D9}" type="sibTrans" cxnId="{344EA49B-C673-4230-95F3-3E3539490CC5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4C11B0-5386-446B-84B0-37170B051D89}">
      <dgm:prSet custT="1"/>
      <dgm:spPr/>
      <dgm:t>
        <a:bodyPr/>
        <a:lstStyle/>
        <a:p>
          <a:pPr rtl="0"/>
          <a:r>
            <a:rPr lang="en-IN" sz="1800" b="0" i="0" dirty="0" smtClean="0">
              <a:latin typeface="Arial" panose="020B0604020202020204" pitchFamily="34" charset="0"/>
              <a:cs typeface="Arial" panose="020B0604020202020204" pitchFamily="34" charset="0"/>
            </a:rPr>
            <a:t>Modular, extensible design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46AE89-6548-450A-AD5A-CA9D4297704A}" type="parTrans" cxnId="{E96B566C-CAB4-442B-AC6E-CDA0DD637F14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A49600-3604-4402-B44E-66AEFDF89F2B}" type="sibTrans" cxnId="{E96B566C-CAB4-442B-AC6E-CDA0DD637F14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AA6BFD-7EA4-4390-BE0D-B6195ABD0CBC}">
      <dgm:prSet custT="1"/>
      <dgm:spPr/>
      <dgm:t>
        <a:bodyPr/>
        <a:lstStyle/>
        <a:p>
          <a:pPr rtl="0"/>
          <a:r>
            <a:rPr lang="en-IN" sz="1800" b="0" i="0" smtClean="0">
              <a:latin typeface="Arial" panose="020B0604020202020204" pitchFamily="34" charset="0"/>
              <a:cs typeface="Arial" panose="020B0604020202020204" pitchFamily="34" charset="0"/>
            </a:rPr>
            <a:t>Platform independence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77B7DC-A1EB-45D8-94D4-4A8BC40B2D65}" type="parTrans" cxnId="{25451DC5-A55C-4343-9DD7-FD6C312A6086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CDEA04-CEDC-4CC7-B46D-D69CFE9BA710}" type="sibTrans" cxnId="{25451DC5-A55C-4343-9DD7-FD6C312A6086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EAE45B-3093-4B43-9C68-00609D470604}">
      <dgm:prSet custT="1"/>
      <dgm:spPr/>
      <dgm:t>
        <a:bodyPr/>
        <a:lstStyle/>
        <a:p>
          <a:pPr rtl="0"/>
          <a:r>
            <a:rPr lang="en-IN" sz="1800" b="0" i="0" dirty="0" smtClean="0">
              <a:latin typeface="Arial" panose="020B0604020202020204" pitchFamily="34" charset="0"/>
              <a:cs typeface="Arial" panose="020B0604020202020204" pitchFamily="34" charset="0"/>
            </a:rPr>
            <a:t>Reusable code and Shared resources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5CAE34-0BD3-44A1-9CBB-1B6A6B2B1269}" type="parTrans" cxnId="{9F8EBE2D-57F4-4F97-BBCC-C26881B26C9C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B745D5-59BF-4598-AC89-79A42BE7754C}" type="sibTrans" cxnId="{9F8EBE2D-57F4-4F97-BBCC-C26881B26C9C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D6EB29-9A63-4AAA-912B-BC54E3736595}">
      <dgm:prSet custT="1"/>
      <dgm:spPr/>
      <dgm:t>
        <a:bodyPr/>
        <a:lstStyle/>
        <a:p>
          <a:pPr rtl="0"/>
          <a:r>
            <a:rPr lang="en-IN" sz="1800" b="0" i="0" smtClean="0">
              <a:latin typeface="Arial" panose="020B0604020202020204" pitchFamily="34" charset="0"/>
              <a:cs typeface="Arial" panose="020B0604020202020204" pitchFamily="34" charset="0"/>
            </a:rPr>
            <a:t>Scalability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404412-5733-4E49-B007-59C3F2482D6D}" type="parTrans" cxnId="{0904A6F8-DD94-47B4-9643-696F6799D22D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EF483B-18D1-494D-B6E5-CE063C3BE529}" type="sibTrans" cxnId="{0904A6F8-DD94-47B4-9643-696F6799D22D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1A7DD3-EFF0-4120-9EDA-2E6B53419287}">
      <dgm:prSet custT="1"/>
      <dgm:spPr/>
      <dgm:t>
        <a:bodyPr/>
        <a:lstStyle/>
        <a:p>
          <a:pPr rtl="0"/>
          <a:r>
            <a:rPr lang="en-IN" sz="1800" b="0" i="0" dirty="0" smtClean="0">
              <a:latin typeface="Arial" panose="020B0604020202020204" pitchFamily="34" charset="0"/>
              <a:cs typeface="Arial" panose="020B0604020202020204" pitchFamily="34" charset="0"/>
            </a:rPr>
            <a:t>Separation of Client/Server Functionality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F0C64F-AF23-4A4B-BDF3-C93CFB3FF1D4}" type="parTrans" cxnId="{9034394E-F6F7-44D6-A919-C2CDED8ED572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4CE0F8-40D7-47C4-B37F-72F0105D26CA}" type="sibTrans" cxnId="{9034394E-F6F7-44D6-A919-C2CDED8ED572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6BCD14-4EAC-44EA-94EA-ABE86BC33C04}">
      <dgm:prSet custT="1"/>
      <dgm:spPr/>
      <dgm:t>
        <a:bodyPr/>
        <a:lstStyle/>
        <a:p>
          <a:pPr rtl="0"/>
          <a:r>
            <a:rPr lang="en-IN" sz="1800" b="0" i="0" dirty="0" smtClean="0">
              <a:latin typeface="Arial" panose="020B0604020202020204" pitchFamily="34" charset="0"/>
              <a:cs typeface="Arial" panose="020B0604020202020204" pitchFamily="34" charset="0"/>
            </a:rPr>
            <a:t>Shared resources</a:t>
          </a:r>
          <a:endParaRPr lang="en-US" sz="1800" b="0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9076AA-D49C-4990-980B-7B465303BDD5}" type="parTrans" cxnId="{293A1EB6-94C2-4FC7-AA79-C7655A6BC6C3}">
      <dgm:prSet/>
      <dgm:spPr/>
      <dgm:t>
        <a:bodyPr/>
        <a:lstStyle/>
        <a:p>
          <a:endParaRPr lang="en-US"/>
        </a:p>
      </dgm:t>
    </dgm:pt>
    <dgm:pt modelId="{0461E398-6041-4CAC-90D3-D7E559B0F54A}" type="sibTrans" cxnId="{293A1EB6-94C2-4FC7-AA79-C7655A6BC6C3}">
      <dgm:prSet/>
      <dgm:spPr/>
      <dgm:t>
        <a:bodyPr/>
        <a:lstStyle/>
        <a:p>
          <a:endParaRPr lang="en-US"/>
        </a:p>
      </dgm:t>
    </dgm:pt>
    <dgm:pt modelId="{31106758-5818-46AB-A629-7BC97295E397}" type="pres">
      <dgm:prSet presAssocID="{B251A198-2F24-48B3-AEF4-F0D494FFEA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662C40-6209-49E7-93DE-CDE675162674}" type="pres">
      <dgm:prSet presAssocID="{D45F0825-2964-4705-8ED1-44AD313940A8}" presName="parentText" presStyleLbl="node1" presStyleIdx="0" presStyleCnt="11" custLinFactY="-2314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364A2-C4BA-4FEF-922F-88D073FBF790}" type="pres">
      <dgm:prSet presAssocID="{CAEE9AE8-E0F2-470B-8F8A-F7B7FEB49D5E}" presName="spacer" presStyleCnt="0"/>
      <dgm:spPr/>
      <dgm:t>
        <a:bodyPr/>
        <a:lstStyle/>
        <a:p>
          <a:endParaRPr lang="en-US"/>
        </a:p>
      </dgm:t>
    </dgm:pt>
    <dgm:pt modelId="{6B099A9A-8339-4AAE-BC85-0D1D4DDD2FB4}" type="pres">
      <dgm:prSet presAssocID="{C604B3B5-08B9-4186-AB21-CA8648CCC192}" presName="parentText" presStyleLbl="node1" presStyleIdx="1" presStyleCnt="11" custLinFactNeighborY="-364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66E7-078F-498D-A4EF-AA4396CFBA7D}" type="pres">
      <dgm:prSet presAssocID="{C6C64D2D-272D-49A0-83E7-9743FBA097C5}" presName="spacer" presStyleCnt="0"/>
      <dgm:spPr/>
      <dgm:t>
        <a:bodyPr/>
        <a:lstStyle/>
        <a:p>
          <a:endParaRPr lang="en-US"/>
        </a:p>
      </dgm:t>
    </dgm:pt>
    <dgm:pt modelId="{5497F6AF-982F-4CF4-9855-AC023E4ECF32}" type="pres">
      <dgm:prSet presAssocID="{5126776E-A673-43FE-BEF9-87900E4C8E3E}" presName="parentText" presStyleLbl="node1" presStyleIdx="2" presStyleCnt="11" custLinFactNeighborY="-728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80D3F-485F-4145-9B68-76B40B89C7AD}" type="pres">
      <dgm:prSet presAssocID="{E61C1DF4-AD83-4C0B-8CD9-FB5FD34C596E}" presName="spacer" presStyleCnt="0"/>
      <dgm:spPr/>
      <dgm:t>
        <a:bodyPr/>
        <a:lstStyle/>
        <a:p>
          <a:endParaRPr lang="en-US"/>
        </a:p>
      </dgm:t>
    </dgm:pt>
    <dgm:pt modelId="{21756ACE-40AA-4FF1-BD21-4A29EBC3FFB0}" type="pres">
      <dgm:prSet presAssocID="{384432FA-1D65-4BE6-899B-54F1CAFCB543}" presName="parentText" presStyleLbl="node1" presStyleIdx="3" presStyleCnt="11" custLinFactY="-118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AF6725-6AC4-4007-873D-5E781AC64A42}" type="pres">
      <dgm:prSet presAssocID="{38D8BA00-60F5-4604-9210-D7D77118E7C2}" presName="spacer" presStyleCnt="0"/>
      <dgm:spPr/>
      <dgm:t>
        <a:bodyPr/>
        <a:lstStyle/>
        <a:p>
          <a:endParaRPr lang="en-US"/>
        </a:p>
      </dgm:t>
    </dgm:pt>
    <dgm:pt modelId="{F9CBEB9B-77DB-48D1-8C80-61DEB2A9968B}" type="pres">
      <dgm:prSet presAssocID="{B1BC4CE2-D265-41E0-8C11-981DF2FAE1BC}" presName="parentText" presStyleLbl="node1" presStyleIdx="4" presStyleCnt="11" custLinFactY="-589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106C7-5A9A-4CD7-ABE9-7DA621FB5911}" type="pres">
      <dgm:prSet presAssocID="{72C2BC56-7593-4284-9B7B-82B99DB5B4D9}" presName="spacer" presStyleCnt="0"/>
      <dgm:spPr/>
      <dgm:t>
        <a:bodyPr/>
        <a:lstStyle/>
        <a:p>
          <a:endParaRPr lang="en-US"/>
        </a:p>
      </dgm:t>
    </dgm:pt>
    <dgm:pt modelId="{B536921A-CECD-4E6B-975E-B0ED5D5E3F20}" type="pres">
      <dgm:prSet presAssocID="{BB4C11B0-5386-446B-84B0-37170B051D89}" presName="parentText" presStyleLbl="node1" presStyleIdx="5" presStyleCnt="11" custLinFactY="-1060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FCE8A-32E0-42B3-BCD6-1CD1539621DE}" type="pres">
      <dgm:prSet presAssocID="{9FA49600-3604-4402-B44E-66AEFDF89F2B}" presName="spacer" presStyleCnt="0"/>
      <dgm:spPr/>
      <dgm:t>
        <a:bodyPr/>
        <a:lstStyle/>
        <a:p>
          <a:endParaRPr lang="en-US"/>
        </a:p>
      </dgm:t>
    </dgm:pt>
    <dgm:pt modelId="{A806C942-723A-4E24-ADA9-8F8DD0977E7E}" type="pres">
      <dgm:prSet presAssocID="{44AA6BFD-7EA4-4390-BE0D-B6195ABD0CBC}" presName="parentText" presStyleLbl="node1" presStyleIdx="6" presStyleCnt="11" custLinFactY="-153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52FDD-FF17-45C7-B5EF-719043FC9A34}" type="pres">
      <dgm:prSet presAssocID="{55CDEA04-CEDC-4CC7-B46D-D69CFE9BA710}" presName="spacer" presStyleCnt="0"/>
      <dgm:spPr/>
      <dgm:t>
        <a:bodyPr/>
        <a:lstStyle/>
        <a:p>
          <a:endParaRPr lang="en-US"/>
        </a:p>
      </dgm:t>
    </dgm:pt>
    <dgm:pt modelId="{519C9322-BB42-40FA-B919-6BD405C61AD8}" type="pres">
      <dgm:prSet presAssocID="{ECEAE45B-3093-4B43-9C68-00609D470604}" presName="parentText" presStyleLbl="node1" presStyleIdx="7" presStyleCnt="11" custLinFactY="-2002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495D3-30AD-4E1B-9FEE-172B97F2EA21}" type="pres">
      <dgm:prSet presAssocID="{4BB745D5-59BF-4598-AC89-79A42BE7754C}" presName="spacer" presStyleCnt="0"/>
      <dgm:spPr/>
      <dgm:t>
        <a:bodyPr/>
        <a:lstStyle/>
        <a:p>
          <a:endParaRPr lang="en-US"/>
        </a:p>
      </dgm:t>
    </dgm:pt>
    <dgm:pt modelId="{A4C0E35A-DE81-4345-B98E-75A3C5FFF98F}" type="pres">
      <dgm:prSet presAssocID="{6BD6EB29-9A63-4AAA-912B-BC54E3736595}" presName="parentText" presStyleLbl="node1" presStyleIdx="8" presStyleCnt="11" custLinFactY="-2473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92837-FDB4-4C3C-930F-CFF1300858F6}" type="pres">
      <dgm:prSet presAssocID="{6BEF483B-18D1-494D-B6E5-CE063C3BE529}" presName="spacer" presStyleCnt="0"/>
      <dgm:spPr/>
      <dgm:t>
        <a:bodyPr/>
        <a:lstStyle/>
        <a:p>
          <a:endParaRPr lang="en-US"/>
        </a:p>
      </dgm:t>
    </dgm:pt>
    <dgm:pt modelId="{3430224E-F06E-44BE-AECD-C76A8C3700A7}" type="pres">
      <dgm:prSet presAssocID="{391A7DD3-EFF0-4120-9EDA-2E6B53419287}" presName="parentText" presStyleLbl="node1" presStyleIdx="9" presStyleCnt="11" custLinFactY="-2944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0F22C-A2B5-4014-AE9C-C8D7C6E2F088}" type="pres">
      <dgm:prSet presAssocID="{A74CE0F8-40D7-47C4-B37F-72F0105D26CA}" presName="spacer" presStyleCnt="0"/>
      <dgm:spPr/>
    </dgm:pt>
    <dgm:pt modelId="{8DF26EF8-2FF5-44D1-B47C-ADDA70A11B7A}" type="pres">
      <dgm:prSet presAssocID="{216BCD14-4EAC-44EA-94EA-ABE86BC33C04}" presName="parentText" presStyleLbl="node1" presStyleIdx="10" presStyleCnt="11" custLinFactY="-2944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834EEF-A26C-479D-BB57-F0DC1889CA07}" type="presOf" srcId="{D45F0825-2964-4705-8ED1-44AD313940A8}" destId="{04662C40-6209-49E7-93DE-CDE675162674}" srcOrd="0" destOrd="0" presId="urn:microsoft.com/office/officeart/2005/8/layout/vList2"/>
    <dgm:cxn modelId="{5F946A8F-6BF3-4CDB-B41B-5413B0C8E6AF}" type="presOf" srcId="{B1BC4CE2-D265-41E0-8C11-981DF2FAE1BC}" destId="{F9CBEB9B-77DB-48D1-8C80-61DEB2A9968B}" srcOrd="0" destOrd="0" presId="urn:microsoft.com/office/officeart/2005/8/layout/vList2"/>
    <dgm:cxn modelId="{094C2242-16E0-406E-B8F0-BD57532050CB}" type="presOf" srcId="{384432FA-1D65-4BE6-899B-54F1CAFCB543}" destId="{21756ACE-40AA-4FF1-BD21-4A29EBC3FFB0}" srcOrd="0" destOrd="0" presId="urn:microsoft.com/office/officeart/2005/8/layout/vList2"/>
    <dgm:cxn modelId="{88C7A5BD-633F-41B9-B3DE-169CAAFB5D10}" type="presOf" srcId="{6BD6EB29-9A63-4AAA-912B-BC54E3736595}" destId="{A4C0E35A-DE81-4345-B98E-75A3C5FFF98F}" srcOrd="0" destOrd="0" presId="urn:microsoft.com/office/officeart/2005/8/layout/vList2"/>
    <dgm:cxn modelId="{6714A4C6-48E0-400E-90C0-59681DF8F570}" type="presOf" srcId="{C604B3B5-08B9-4186-AB21-CA8648CCC192}" destId="{6B099A9A-8339-4AAE-BC85-0D1D4DDD2FB4}" srcOrd="0" destOrd="0" presId="urn:microsoft.com/office/officeart/2005/8/layout/vList2"/>
    <dgm:cxn modelId="{6F0F92F0-8AFF-4B44-910C-5DBD6D444E0A}" type="presOf" srcId="{5126776E-A673-43FE-BEF9-87900E4C8E3E}" destId="{5497F6AF-982F-4CF4-9855-AC023E4ECF32}" srcOrd="0" destOrd="0" presId="urn:microsoft.com/office/officeart/2005/8/layout/vList2"/>
    <dgm:cxn modelId="{344EA49B-C673-4230-95F3-3E3539490CC5}" srcId="{B251A198-2F24-48B3-AEF4-F0D494FFEA12}" destId="{B1BC4CE2-D265-41E0-8C11-981DF2FAE1BC}" srcOrd="4" destOrd="0" parTransId="{24D082E4-DB46-40AD-8892-FA72C3390769}" sibTransId="{72C2BC56-7593-4284-9B7B-82B99DB5B4D9}"/>
    <dgm:cxn modelId="{2EB18F73-C492-4951-A6C7-2A3BADE560A5}" type="presOf" srcId="{216BCD14-4EAC-44EA-94EA-ABE86BC33C04}" destId="{8DF26EF8-2FF5-44D1-B47C-ADDA70A11B7A}" srcOrd="0" destOrd="0" presId="urn:microsoft.com/office/officeart/2005/8/layout/vList2"/>
    <dgm:cxn modelId="{9034394E-F6F7-44D6-A919-C2CDED8ED572}" srcId="{B251A198-2F24-48B3-AEF4-F0D494FFEA12}" destId="{391A7DD3-EFF0-4120-9EDA-2E6B53419287}" srcOrd="9" destOrd="0" parTransId="{6DF0C64F-AF23-4A4B-BDF3-C93CFB3FF1D4}" sibTransId="{A74CE0F8-40D7-47C4-B37F-72F0105D26CA}"/>
    <dgm:cxn modelId="{E96B566C-CAB4-442B-AC6E-CDA0DD637F14}" srcId="{B251A198-2F24-48B3-AEF4-F0D494FFEA12}" destId="{BB4C11B0-5386-446B-84B0-37170B051D89}" srcOrd="5" destOrd="0" parTransId="{E646AE89-6548-450A-AD5A-CA9D4297704A}" sibTransId="{9FA49600-3604-4402-B44E-66AEFDF89F2B}"/>
    <dgm:cxn modelId="{25451DC5-A55C-4343-9DD7-FD6C312A6086}" srcId="{B251A198-2F24-48B3-AEF4-F0D494FFEA12}" destId="{44AA6BFD-7EA4-4390-BE0D-B6195ABD0CBC}" srcOrd="6" destOrd="0" parTransId="{BF77B7DC-A1EB-45D8-94D4-4A8BC40B2D65}" sibTransId="{55CDEA04-CEDC-4CC7-B46D-D69CFE9BA710}"/>
    <dgm:cxn modelId="{AAFD8B38-F8E0-4DA6-BC1F-E62456C7E7BC}" type="presOf" srcId="{391A7DD3-EFF0-4120-9EDA-2E6B53419287}" destId="{3430224E-F06E-44BE-AECD-C76A8C3700A7}" srcOrd="0" destOrd="0" presId="urn:microsoft.com/office/officeart/2005/8/layout/vList2"/>
    <dgm:cxn modelId="{8291260F-865A-4C08-B5E1-1480238DEB58}" srcId="{B251A198-2F24-48B3-AEF4-F0D494FFEA12}" destId="{5126776E-A673-43FE-BEF9-87900E4C8E3E}" srcOrd="2" destOrd="0" parTransId="{E8920165-0751-4356-983F-56DE2A84266D}" sibTransId="{E61C1DF4-AD83-4C0B-8CD9-FB5FD34C596E}"/>
    <dgm:cxn modelId="{0904A6F8-DD94-47B4-9643-696F6799D22D}" srcId="{B251A198-2F24-48B3-AEF4-F0D494FFEA12}" destId="{6BD6EB29-9A63-4AAA-912B-BC54E3736595}" srcOrd="8" destOrd="0" parTransId="{9E404412-5733-4E49-B007-59C3F2482D6D}" sibTransId="{6BEF483B-18D1-494D-B6E5-CE063C3BE529}"/>
    <dgm:cxn modelId="{AC3E0D2A-5C4B-4A88-BEA8-CAD204748A1F}" srcId="{B251A198-2F24-48B3-AEF4-F0D494FFEA12}" destId="{D45F0825-2964-4705-8ED1-44AD313940A8}" srcOrd="0" destOrd="0" parTransId="{18142401-3915-41D8-9C00-50D6BD86F598}" sibTransId="{CAEE9AE8-E0F2-470B-8F8A-F7B7FEB49D5E}"/>
    <dgm:cxn modelId="{9F8EBE2D-57F4-4F97-BBCC-C26881B26C9C}" srcId="{B251A198-2F24-48B3-AEF4-F0D494FFEA12}" destId="{ECEAE45B-3093-4B43-9C68-00609D470604}" srcOrd="7" destOrd="0" parTransId="{245CAE34-0BD3-44A1-9CBB-1B6A6B2B1269}" sibTransId="{4BB745D5-59BF-4598-AC89-79A42BE7754C}"/>
    <dgm:cxn modelId="{0BE60E66-804C-453B-90EF-7E8E01189C87}" type="presOf" srcId="{44AA6BFD-7EA4-4390-BE0D-B6195ABD0CBC}" destId="{A806C942-723A-4E24-ADA9-8F8DD0977E7E}" srcOrd="0" destOrd="0" presId="urn:microsoft.com/office/officeart/2005/8/layout/vList2"/>
    <dgm:cxn modelId="{E00851E9-D553-430D-AA3A-833B748BE8FF}" type="presOf" srcId="{B251A198-2F24-48B3-AEF4-F0D494FFEA12}" destId="{31106758-5818-46AB-A629-7BC97295E397}" srcOrd="0" destOrd="0" presId="urn:microsoft.com/office/officeart/2005/8/layout/vList2"/>
    <dgm:cxn modelId="{293A1EB6-94C2-4FC7-AA79-C7655A6BC6C3}" srcId="{B251A198-2F24-48B3-AEF4-F0D494FFEA12}" destId="{216BCD14-4EAC-44EA-94EA-ABE86BC33C04}" srcOrd="10" destOrd="0" parTransId="{DC9076AA-D49C-4990-980B-7B465303BDD5}" sibTransId="{0461E398-6041-4CAC-90D3-D7E559B0F54A}"/>
    <dgm:cxn modelId="{9925ED72-9345-4461-B169-40F0CEE54076}" srcId="{B251A198-2F24-48B3-AEF4-F0D494FFEA12}" destId="{384432FA-1D65-4BE6-899B-54F1CAFCB543}" srcOrd="3" destOrd="0" parTransId="{28A645A3-244D-4898-945A-39155116B5CA}" sibTransId="{38D8BA00-60F5-4604-9210-D7D77118E7C2}"/>
    <dgm:cxn modelId="{001D2482-8012-4B25-91E6-B2403A200E86}" type="presOf" srcId="{ECEAE45B-3093-4B43-9C68-00609D470604}" destId="{519C9322-BB42-40FA-B919-6BD405C61AD8}" srcOrd="0" destOrd="0" presId="urn:microsoft.com/office/officeart/2005/8/layout/vList2"/>
    <dgm:cxn modelId="{F568ADFF-0F7D-45A4-AA78-9F5F626214D7}" srcId="{B251A198-2F24-48B3-AEF4-F0D494FFEA12}" destId="{C604B3B5-08B9-4186-AB21-CA8648CCC192}" srcOrd="1" destOrd="0" parTransId="{09EF75F9-9E3D-4BA1-8DFD-04B5E669C9C2}" sibTransId="{C6C64D2D-272D-49A0-83E7-9743FBA097C5}"/>
    <dgm:cxn modelId="{8E39A103-05BA-49D1-9D73-53025472FD2F}" type="presOf" srcId="{BB4C11B0-5386-446B-84B0-37170B051D89}" destId="{B536921A-CECD-4E6B-975E-B0ED5D5E3F20}" srcOrd="0" destOrd="0" presId="urn:microsoft.com/office/officeart/2005/8/layout/vList2"/>
    <dgm:cxn modelId="{8B4AA76E-026F-4774-BFAB-CA3DFDA3AF61}" type="presParOf" srcId="{31106758-5818-46AB-A629-7BC97295E397}" destId="{04662C40-6209-49E7-93DE-CDE675162674}" srcOrd="0" destOrd="0" presId="urn:microsoft.com/office/officeart/2005/8/layout/vList2"/>
    <dgm:cxn modelId="{8CEFAD12-5751-49CA-A85C-4C961E616DD7}" type="presParOf" srcId="{31106758-5818-46AB-A629-7BC97295E397}" destId="{40D364A2-C4BA-4FEF-922F-88D073FBF790}" srcOrd="1" destOrd="0" presId="urn:microsoft.com/office/officeart/2005/8/layout/vList2"/>
    <dgm:cxn modelId="{CFF6E9F8-5515-4ED5-A663-5673BF48BA97}" type="presParOf" srcId="{31106758-5818-46AB-A629-7BC97295E397}" destId="{6B099A9A-8339-4AAE-BC85-0D1D4DDD2FB4}" srcOrd="2" destOrd="0" presId="urn:microsoft.com/office/officeart/2005/8/layout/vList2"/>
    <dgm:cxn modelId="{22EB7337-10C3-4216-99B3-6CC57473A810}" type="presParOf" srcId="{31106758-5818-46AB-A629-7BC97295E397}" destId="{C7C866E7-078F-498D-A4EF-AA4396CFBA7D}" srcOrd="3" destOrd="0" presId="urn:microsoft.com/office/officeart/2005/8/layout/vList2"/>
    <dgm:cxn modelId="{B979F46D-9AAC-480E-AE6B-D5D2CC770B2F}" type="presParOf" srcId="{31106758-5818-46AB-A629-7BC97295E397}" destId="{5497F6AF-982F-4CF4-9855-AC023E4ECF32}" srcOrd="4" destOrd="0" presId="urn:microsoft.com/office/officeart/2005/8/layout/vList2"/>
    <dgm:cxn modelId="{5F66B9DB-2616-4431-9EF7-82B52B96DE2A}" type="presParOf" srcId="{31106758-5818-46AB-A629-7BC97295E397}" destId="{09180D3F-485F-4145-9B68-76B40B89C7AD}" srcOrd="5" destOrd="0" presId="urn:microsoft.com/office/officeart/2005/8/layout/vList2"/>
    <dgm:cxn modelId="{0A8AF8EF-6F63-44BB-8E70-6A3C5ED508B1}" type="presParOf" srcId="{31106758-5818-46AB-A629-7BC97295E397}" destId="{21756ACE-40AA-4FF1-BD21-4A29EBC3FFB0}" srcOrd="6" destOrd="0" presId="urn:microsoft.com/office/officeart/2005/8/layout/vList2"/>
    <dgm:cxn modelId="{7077371B-A190-47A6-8404-AEAE778AE31F}" type="presParOf" srcId="{31106758-5818-46AB-A629-7BC97295E397}" destId="{9DAF6725-6AC4-4007-873D-5E781AC64A42}" srcOrd="7" destOrd="0" presId="urn:microsoft.com/office/officeart/2005/8/layout/vList2"/>
    <dgm:cxn modelId="{893D9A5A-FB7B-427A-B04E-92FE2FE70E4B}" type="presParOf" srcId="{31106758-5818-46AB-A629-7BC97295E397}" destId="{F9CBEB9B-77DB-48D1-8C80-61DEB2A9968B}" srcOrd="8" destOrd="0" presId="urn:microsoft.com/office/officeart/2005/8/layout/vList2"/>
    <dgm:cxn modelId="{D6D8D45D-7231-42DC-B39F-3718AB9B4428}" type="presParOf" srcId="{31106758-5818-46AB-A629-7BC97295E397}" destId="{F20106C7-5A9A-4CD7-ABE9-7DA621FB5911}" srcOrd="9" destOrd="0" presId="urn:microsoft.com/office/officeart/2005/8/layout/vList2"/>
    <dgm:cxn modelId="{A957EE37-5501-4A4A-9C9C-79A3E5AE6834}" type="presParOf" srcId="{31106758-5818-46AB-A629-7BC97295E397}" destId="{B536921A-CECD-4E6B-975E-B0ED5D5E3F20}" srcOrd="10" destOrd="0" presId="urn:microsoft.com/office/officeart/2005/8/layout/vList2"/>
    <dgm:cxn modelId="{71920E9A-4495-41D4-AF6C-2A60062B8877}" type="presParOf" srcId="{31106758-5818-46AB-A629-7BC97295E397}" destId="{28AFCE8A-32E0-42B3-BCD6-1CD1539621DE}" srcOrd="11" destOrd="0" presId="urn:microsoft.com/office/officeart/2005/8/layout/vList2"/>
    <dgm:cxn modelId="{4E666032-B699-4DCE-83DE-5C83A4B02AA7}" type="presParOf" srcId="{31106758-5818-46AB-A629-7BC97295E397}" destId="{A806C942-723A-4E24-ADA9-8F8DD0977E7E}" srcOrd="12" destOrd="0" presId="urn:microsoft.com/office/officeart/2005/8/layout/vList2"/>
    <dgm:cxn modelId="{90EF29F5-0F7E-4B6D-A68E-CB76113BD91B}" type="presParOf" srcId="{31106758-5818-46AB-A629-7BC97295E397}" destId="{91F52FDD-FF17-45C7-B5EF-719043FC9A34}" srcOrd="13" destOrd="0" presId="urn:microsoft.com/office/officeart/2005/8/layout/vList2"/>
    <dgm:cxn modelId="{F66A2A09-FAD4-4B46-9981-6FA13CC76F62}" type="presParOf" srcId="{31106758-5818-46AB-A629-7BC97295E397}" destId="{519C9322-BB42-40FA-B919-6BD405C61AD8}" srcOrd="14" destOrd="0" presId="urn:microsoft.com/office/officeart/2005/8/layout/vList2"/>
    <dgm:cxn modelId="{24D5B55B-4E4E-4463-85B4-77A5264F5D8C}" type="presParOf" srcId="{31106758-5818-46AB-A629-7BC97295E397}" destId="{A79495D3-30AD-4E1B-9FEE-172B97F2EA21}" srcOrd="15" destOrd="0" presId="urn:microsoft.com/office/officeart/2005/8/layout/vList2"/>
    <dgm:cxn modelId="{F1B3E58E-0559-4853-970A-D6D7F7CE399E}" type="presParOf" srcId="{31106758-5818-46AB-A629-7BC97295E397}" destId="{A4C0E35A-DE81-4345-B98E-75A3C5FFF98F}" srcOrd="16" destOrd="0" presId="urn:microsoft.com/office/officeart/2005/8/layout/vList2"/>
    <dgm:cxn modelId="{4D04FF12-5363-4BF4-B998-CA02AFC5DD39}" type="presParOf" srcId="{31106758-5818-46AB-A629-7BC97295E397}" destId="{5E192837-FDB4-4C3C-930F-CFF1300858F6}" srcOrd="17" destOrd="0" presId="urn:microsoft.com/office/officeart/2005/8/layout/vList2"/>
    <dgm:cxn modelId="{088CCDCD-AF3C-42ED-A736-C594C92B2016}" type="presParOf" srcId="{31106758-5818-46AB-A629-7BC97295E397}" destId="{3430224E-F06E-44BE-AECD-C76A8C3700A7}" srcOrd="18" destOrd="0" presId="urn:microsoft.com/office/officeart/2005/8/layout/vList2"/>
    <dgm:cxn modelId="{3E278561-9916-4F4A-A6D2-00418C05A10D}" type="presParOf" srcId="{31106758-5818-46AB-A629-7BC97295E397}" destId="{0CA0F22C-A2B5-4014-AE9C-C8D7C6E2F088}" srcOrd="19" destOrd="0" presId="urn:microsoft.com/office/officeart/2005/8/layout/vList2"/>
    <dgm:cxn modelId="{A5D448F8-69D7-4A74-B968-79EA67107BB1}" type="presParOf" srcId="{31106758-5818-46AB-A629-7BC97295E397}" destId="{8DF26EF8-2FF5-44D1-B47C-ADDA70A11B7A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01FF1-EB78-403E-B6CC-D60FE43A897B}">
      <dsp:nvSpPr>
        <dsp:cNvPr id="0" name=""/>
        <dsp:cNvSpPr/>
      </dsp:nvSpPr>
      <dsp:spPr>
        <a:xfrm rot="5400000">
          <a:off x="3440842" y="-1188406"/>
          <a:ext cx="1100137" cy="375615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Shared resources and services accessed by distributed clients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12835" y="193305"/>
        <a:ext cx="3702447" cy="992729"/>
      </dsp:txXfrm>
    </dsp:sp>
    <dsp:sp modelId="{A3D0F17F-7C12-4A34-98CA-2D2A002FE2B8}">
      <dsp:nvSpPr>
        <dsp:cNvPr id="0" name=""/>
        <dsp:cNvSpPr/>
      </dsp:nvSpPr>
      <dsp:spPr>
        <a:xfrm>
          <a:off x="0" y="2083"/>
          <a:ext cx="2112835" cy="137517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Context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130" y="69213"/>
        <a:ext cx="1978575" cy="1240911"/>
      </dsp:txXfrm>
    </dsp:sp>
    <dsp:sp modelId="{03C41BDA-8584-4F81-8196-BFE234AA0A76}">
      <dsp:nvSpPr>
        <dsp:cNvPr id="0" name=""/>
        <dsp:cNvSpPr/>
      </dsp:nvSpPr>
      <dsp:spPr>
        <a:xfrm rot="5400000">
          <a:off x="3440842" y="255524"/>
          <a:ext cx="1100137" cy="375615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By managing a set of shared resources and services, promote modifiability and reuse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12835" y="1637235"/>
        <a:ext cx="3702447" cy="992729"/>
      </dsp:txXfrm>
    </dsp:sp>
    <dsp:sp modelId="{2BAFA0CF-80E4-4C6A-82BC-66AF1545CB8F}">
      <dsp:nvSpPr>
        <dsp:cNvPr id="0" name=""/>
        <dsp:cNvSpPr/>
      </dsp:nvSpPr>
      <dsp:spPr>
        <a:xfrm>
          <a:off x="0" y="1446014"/>
          <a:ext cx="2112835" cy="137517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Problem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130" y="1513144"/>
        <a:ext cx="1978575" cy="1240911"/>
      </dsp:txXfrm>
    </dsp:sp>
    <dsp:sp modelId="{BA1ECF89-0967-49B9-ADE1-2D2ABB108792}">
      <dsp:nvSpPr>
        <dsp:cNvPr id="0" name=""/>
        <dsp:cNvSpPr/>
      </dsp:nvSpPr>
      <dsp:spPr>
        <a:xfrm rot="5400000">
          <a:off x="3440842" y="1699454"/>
          <a:ext cx="1100137" cy="375615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Clients interact by requesting services of servers, which provide a set of services. Some components may act as both clients and servers.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12835" y="3081165"/>
        <a:ext cx="3702447" cy="992729"/>
      </dsp:txXfrm>
    </dsp:sp>
    <dsp:sp modelId="{E757C219-5A2A-4F42-B33D-59F1B68DA45E}">
      <dsp:nvSpPr>
        <dsp:cNvPr id="0" name=""/>
        <dsp:cNvSpPr/>
      </dsp:nvSpPr>
      <dsp:spPr>
        <a:xfrm>
          <a:off x="0" y="2889944"/>
          <a:ext cx="2112835" cy="137517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Solution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130" y="2957074"/>
        <a:ext cx="1978575" cy="1240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44B76-3EB9-449F-AFEA-16DC35E83D6D}">
      <dsp:nvSpPr>
        <dsp:cNvPr id="0" name=""/>
        <dsp:cNvSpPr/>
      </dsp:nvSpPr>
      <dsp:spPr>
        <a:xfrm>
          <a:off x="0" y="2570"/>
          <a:ext cx="5183187" cy="636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>
              <a:latin typeface="Arial" panose="020B0604020202020204" pitchFamily="34" charset="0"/>
              <a:cs typeface="Arial" panose="020B0604020202020204" pitchFamily="34" charset="0"/>
            </a:rPr>
            <a:t>Request – Response Model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070" y="33640"/>
        <a:ext cx="5121047" cy="574340"/>
      </dsp:txXfrm>
    </dsp:sp>
    <dsp:sp modelId="{F22DC738-8B84-444F-B432-621172615F70}">
      <dsp:nvSpPr>
        <dsp:cNvPr id="0" name=""/>
        <dsp:cNvSpPr/>
      </dsp:nvSpPr>
      <dsp:spPr>
        <a:xfrm>
          <a:off x="0" y="736970"/>
          <a:ext cx="5183187" cy="636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Providers of a resource or service, Server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070" y="768040"/>
        <a:ext cx="5121047" cy="574340"/>
      </dsp:txXfrm>
    </dsp:sp>
    <dsp:sp modelId="{E4ACC358-F729-48D2-9057-38B83B5D1E1F}">
      <dsp:nvSpPr>
        <dsp:cNvPr id="0" name=""/>
        <dsp:cNvSpPr/>
      </dsp:nvSpPr>
      <dsp:spPr>
        <a:xfrm>
          <a:off x="0" y="1471370"/>
          <a:ext cx="5183187" cy="636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Service requester/Consumer - Client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070" y="1502440"/>
        <a:ext cx="5121047" cy="5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083E5-A5E9-451F-A214-852E236DCEB0}">
      <dsp:nvSpPr>
        <dsp:cNvPr id="0" name=""/>
        <dsp:cNvSpPr/>
      </dsp:nvSpPr>
      <dsp:spPr>
        <a:xfrm>
          <a:off x="0" y="321876"/>
          <a:ext cx="5564187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Information systems running on local networks where the clients are GUI-launched applications and the server is a database management system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399" y="381275"/>
        <a:ext cx="5445389" cy="1098002"/>
      </dsp:txXfrm>
    </dsp:sp>
    <dsp:sp modelId="{3E409C4C-5CA5-4033-8DFD-EDC97726516B}">
      <dsp:nvSpPr>
        <dsp:cNvPr id="0" name=""/>
        <dsp:cNvSpPr/>
      </dsp:nvSpPr>
      <dsp:spPr>
        <a:xfrm>
          <a:off x="0" y="1725876"/>
          <a:ext cx="5564187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Web-based applications where the clients are web browsers and the servers are components running on an e-commerce site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399" y="1785275"/>
        <a:ext cx="5445389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F645F-6672-4155-949E-07CBF083C4BB}">
      <dsp:nvSpPr>
        <dsp:cNvPr id="0" name=""/>
        <dsp:cNvSpPr/>
      </dsp:nvSpPr>
      <dsp:spPr>
        <a:xfrm>
          <a:off x="0" y="314655"/>
          <a:ext cx="5868986" cy="1008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499" tIns="437388" rIns="455499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Initiate interactions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Invoke Services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14655"/>
        <a:ext cx="5868986" cy="1008787"/>
      </dsp:txXfrm>
    </dsp:sp>
    <dsp:sp modelId="{D10C457F-59F5-4E28-81D3-FF93F6CBD96C}">
      <dsp:nvSpPr>
        <dsp:cNvPr id="0" name=""/>
        <dsp:cNvSpPr/>
      </dsp:nvSpPr>
      <dsp:spPr>
        <a:xfrm>
          <a:off x="293449" y="4695"/>
          <a:ext cx="410829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Client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3711" y="34957"/>
        <a:ext cx="4047766" cy="559396"/>
      </dsp:txXfrm>
    </dsp:sp>
    <dsp:sp modelId="{B0710CFE-6168-4A60-AE2F-F90A93591E9D}">
      <dsp:nvSpPr>
        <dsp:cNvPr id="0" name=""/>
        <dsp:cNvSpPr/>
      </dsp:nvSpPr>
      <dsp:spPr>
        <a:xfrm>
          <a:off x="0" y="1746803"/>
          <a:ext cx="5868986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499" tIns="437388" rIns="455499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Provide Services,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Control access to client,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Quality of service,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Performance Characteristics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746803"/>
        <a:ext cx="5868986" cy="1521449"/>
      </dsp:txXfrm>
    </dsp:sp>
    <dsp:sp modelId="{B6244697-7F99-42ED-BBAA-F00BC978DD32}">
      <dsp:nvSpPr>
        <dsp:cNvPr id="0" name=""/>
        <dsp:cNvSpPr/>
      </dsp:nvSpPr>
      <dsp:spPr>
        <a:xfrm>
          <a:off x="293449" y="1436843"/>
          <a:ext cx="4108290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Server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3711" y="1467105"/>
        <a:ext cx="4047766" cy="559396"/>
      </dsp:txXfrm>
    </dsp:sp>
    <dsp:sp modelId="{0865A729-9B91-46E7-839F-C8D783189749}">
      <dsp:nvSpPr>
        <dsp:cNvPr id="0" name=""/>
        <dsp:cNvSpPr/>
      </dsp:nvSpPr>
      <dsp:spPr>
        <a:xfrm>
          <a:off x="0" y="3691612"/>
          <a:ext cx="5868986" cy="777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499" tIns="437388" rIns="455499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Use a protocol (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Eg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: HTTP)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691612"/>
        <a:ext cx="5868986" cy="777262"/>
      </dsp:txXfrm>
    </dsp:sp>
    <dsp:sp modelId="{6D7AC134-A1A4-4F99-8E37-BB08544B9A72}">
      <dsp:nvSpPr>
        <dsp:cNvPr id="0" name=""/>
        <dsp:cNvSpPr/>
      </dsp:nvSpPr>
      <dsp:spPr>
        <a:xfrm>
          <a:off x="293449" y="3381653"/>
          <a:ext cx="4108290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Request-Reply connector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3711" y="3411915"/>
        <a:ext cx="4047766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62C40-6209-49E7-93DE-CDE675162674}">
      <dsp:nvSpPr>
        <dsp:cNvPr id="0" name=""/>
        <dsp:cNvSpPr/>
      </dsp:nvSpPr>
      <dsp:spPr>
        <a:xfrm>
          <a:off x="0" y="0"/>
          <a:ext cx="4921929" cy="4176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Asymmetrical protocols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90" y="20390"/>
        <a:ext cx="4881149" cy="376909"/>
      </dsp:txXfrm>
    </dsp:sp>
    <dsp:sp modelId="{6B099A9A-8339-4AAE-BC85-0D1D4DDD2FB4}">
      <dsp:nvSpPr>
        <dsp:cNvPr id="0" name=""/>
        <dsp:cNvSpPr/>
      </dsp:nvSpPr>
      <dsp:spPr>
        <a:xfrm>
          <a:off x="0" y="447898"/>
          <a:ext cx="4921929" cy="4176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Encapsulation of services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90" y="468288"/>
        <a:ext cx="4881149" cy="376909"/>
      </dsp:txXfrm>
    </dsp:sp>
    <dsp:sp modelId="{5497F6AF-982F-4CF4-9855-AC023E4ECF32}">
      <dsp:nvSpPr>
        <dsp:cNvPr id="0" name=""/>
        <dsp:cNvSpPr/>
      </dsp:nvSpPr>
      <dsp:spPr>
        <a:xfrm>
          <a:off x="0" y="891252"/>
          <a:ext cx="4921929" cy="4176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smtClean="0">
              <a:latin typeface="Arial" panose="020B0604020202020204" pitchFamily="34" charset="0"/>
              <a:cs typeface="Arial" panose="020B0604020202020204" pitchFamily="34" charset="0"/>
            </a:rPr>
            <a:t>Integrity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90" y="911642"/>
        <a:ext cx="4881149" cy="376909"/>
      </dsp:txXfrm>
    </dsp:sp>
    <dsp:sp modelId="{21756ACE-40AA-4FF1-BD21-4A29EBC3FFB0}">
      <dsp:nvSpPr>
        <dsp:cNvPr id="0" name=""/>
        <dsp:cNvSpPr/>
      </dsp:nvSpPr>
      <dsp:spPr>
        <a:xfrm>
          <a:off x="0" y="1333340"/>
          <a:ext cx="4921929" cy="4176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Location transparency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90" y="1353730"/>
        <a:ext cx="4881149" cy="376909"/>
      </dsp:txXfrm>
    </dsp:sp>
    <dsp:sp modelId="{F9CBEB9B-77DB-48D1-8C80-61DEB2A9968B}">
      <dsp:nvSpPr>
        <dsp:cNvPr id="0" name=""/>
        <dsp:cNvSpPr/>
      </dsp:nvSpPr>
      <dsp:spPr>
        <a:xfrm>
          <a:off x="0" y="1771681"/>
          <a:ext cx="4921929" cy="4176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smtClean="0">
              <a:latin typeface="Arial" panose="020B0604020202020204" pitchFamily="34" charset="0"/>
              <a:cs typeface="Arial" panose="020B0604020202020204" pitchFamily="34" charset="0"/>
            </a:rPr>
            <a:t>Message-based exchanges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90" y="1792071"/>
        <a:ext cx="4881149" cy="376909"/>
      </dsp:txXfrm>
    </dsp:sp>
    <dsp:sp modelId="{B536921A-CECD-4E6B-975E-B0ED5D5E3F20}">
      <dsp:nvSpPr>
        <dsp:cNvPr id="0" name=""/>
        <dsp:cNvSpPr/>
      </dsp:nvSpPr>
      <dsp:spPr>
        <a:xfrm>
          <a:off x="0" y="2210022"/>
          <a:ext cx="4921929" cy="4176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Modular, extensible design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90" y="2230412"/>
        <a:ext cx="4881149" cy="376909"/>
      </dsp:txXfrm>
    </dsp:sp>
    <dsp:sp modelId="{A806C942-723A-4E24-ADA9-8F8DD0977E7E}">
      <dsp:nvSpPr>
        <dsp:cNvPr id="0" name=""/>
        <dsp:cNvSpPr/>
      </dsp:nvSpPr>
      <dsp:spPr>
        <a:xfrm>
          <a:off x="0" y="2648363"/>
          <a:ext cx="4921929" cy="4176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smtClean="0">
              <a:latin typeface="Arial" panose="020B0604020202020204" pitchFamily="34" charset="0"/>
              <a:cs typeface="Arial" panose="020B0604020202020204" pitchFamily="34" charset="0"/>
            </a:rPr>
            <a:t>Platform independence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90" y="2668753"/>
        <a:ext cx="4881149" cy="376909"/>
      </dsp:txXfrm>
    </dsp:sp>
    <dsp:sp modelId="{519C9322-BB42-40FA-B919-6BD405C61AD8}">
      <dsp:nvSpPr>
        <dsp:cNvPr id="0" name=""/>
        <dsp:cNvSpPr/>
      </dsp:nvSpPr>
      <dsp:spPr>
        <a:xfrm>
          <a:off x="0" y="3086704"/>
          <a:ext cx="4921929" cy="4176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Reusable code and Shared resources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90" y="3107094"/>
        <a:ext cx="4881149" cy="376909"/>
      </dsp:txXfrm>
    </dsp:sp>
    <dsp:sp modelId="{A4C0E35A-DE81-4345-B98E-75A3C5FFF98F}">
      <dsp:nvSpPr>
        <dsp:cNvPr id="0" name=""/>
        <dsp:cNvSpPr/>
      </dsp:nvSpPr>
      <dsp:spPr>
        <a:xfrm>
          <a:off x="0" y="3525045"/>
          <a:ext cx="4921929" cy="4176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smtClean="0">
              <a:latin typeface="Arial" panose="020B0604020202020204" pitchFamily="34" charset="0"/>
              <a:cs typeface="Arial" panose="020B0604020202020204" pitchFamily="34" charset="0"/>
            </a:rPr>
            <a:t>Scalability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90" y="3545435"/>
        <a:ext cx="4881149" cy="376909"/>
      </dsp:txXfrm>
    </dsp:sp>
    <dsp:sp modelId="{3430224E-F06E-44BE-AECD-C76A8C3700A7}">
      <dsp:nvSpPr>
        <dsp:cNvPr id="0" name=""/>
        <dsp:cNvSpPr/>
      </dsp:nvSpPr>
      <dsp:spPr>
        <a:xfrm>
          <a:off x="0" y="3963382"/>
          <a:ext cx="4921929" cy="4176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Separation of Client/Server Functionality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90" y="3983772"/>
        <a:ext cx="4881149" cy="376909"/>
      </dsp:txXfrm>
    </dsp:sp>
    <dsp:sp modelId="{8DF26EF8-2FF5-44D1-B47C-ADDA70A11B7A}">
      <dsp:nvSpPr>
        <dsp:cNvPr id="0" name=""/>
        <dsp:cNvSpPr/>
      </dsp:nvSpPr>
      <dsp:spPr>
        <a:xfrm>
          <a:off x="0" y="4421392"/>
          <a:ext cx="4921929" cy="4176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Shared resources</a:t>
          </a:r>
          <a:endParaRPr lang="en-US" sz="1800" b="0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90" y="4441782"/>
        <a:ext cx="4881149" cy="376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DEB20-8329-4378-993E-2AB707B0BE4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4FADA-D89D-48F3-9A66-6250598FF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94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734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4FADA-D89D-48F3-9A66-6250598FFB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9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33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4FADA-D89D-48F3-9A66-6250598FF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5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633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191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2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0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7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4" y="646775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803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4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8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69" y="2510640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34626" marR="0" lvl="0" indent="-217313" algn="l" rtl="0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9252" marR="0" lvl="1" indent="-362188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03877" marR="0" lvl="2" indent="-338042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8503" marR="0" lvl="3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3129" marR="0" lvl="4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7755" marR="0" lvl="5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42380" marR="0" lvl="6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77006" marR="0" lvl="7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11632" marR="0" lvl="8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0" y="2510640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6911" tIns="43444" rIns="86911" bIns="43444" anchor="ctr" anchorCtr="0">
            <a:noAutofit/>
          </a:bodyPr>
          <a:lstStyle/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1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15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_Two Content">
  <p:cSld name="Summary_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15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45" name="Google Shape;45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15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15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48" name="Google Shape;48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15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3" name="Google Shape;5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6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 smtClean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  <a:endParaRPr kumimoji="0" lang="en-IN" sz="3422" b="1" i="0" u="none" strike="noStrike" kern="0" cap="none" spc="0" normalizeH="0" baseline="0" noProof="0" dirty="0">
              <a:ln>
                <a:noFill/>
              </a:ln>
              <a:solidFill>
                <a:srgbClr val="211D7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63016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18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6503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888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6"/>
            <a:ext cx="5940425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9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94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 descr="Picture 8"/>
          <p:cNvPicPr>
            <a:picLocks noChangeAspect="1"/>
          </p:cNvPicPr>
          <p:nvPr/>
        </p:nvPicPr>
        <p:blipFill>
          <a:blip r:embed="rId2">
            <a:alphaModFix amt="50000"/>
          </a:blip>
          <a:srcRect l="178" r="178"/>
          <a:stretch>
            <a:fillRect/>
          </a:stretch>
        </p:blipFill>
        <p:spPr>
          <a:xfrm>
            <a:off x="4750810" y="2238317"/>
            <a:ext cx="2690383" cy="2700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422"/>
            <a:ext cx="12192000" cy="40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571"/>
            <a:ext cx="10668000" cy="764365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38200" y="160571"/>
            <a:ext cx="9321800" cy="76436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57741" y="1600202"/>
            <a:ext cx="10160001" cy="272891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  <a:lvl2pPr marL="714375" indent="-257175">
              <a:defRPr sz="1800">
                <a:latin typeface="+mj-lt"/>
                <a:ea typeface="+mj-ea"/>
                <a:cs typeface="+mj-cs"/>
                <a:sym typeface="Helvetica"/>
              </a:defRPr>
            </a:lvl2pPr>
            <a:lvl3pPr marL="1208314" indent="-293914">
              <a:defRPr sz="1800">
                <a:latin typeface="+mj-lt"/>
                <a:ea typeface="+mj-ea"/>
                <a:cs typeface="+mj-cs"/>
                <a:sym typeface="Helvetica"/>
              </a:defRPr>
            </a:lvl3pPr>
            <a:lvl4pPr marL="1714500" indent="-342900">
              <a:defRPr sz="1800">
                <a:latin typeface="+mj-lt"/>
                <a:ea typeface="+mj-ea"/>
                <a:cs typeface="+mj-cs"/>
                <a:sym typeface="Helvetica"/>
              </a:defRPr>
            </a:lvl4pPr>
            <a:lvl5pPr marL="2171700" indent="-342900">
              <a:defRPr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329246" y="1143000"/>
            <a:ext cx="11196959" cy="3952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73094" y="6340660"/>
            <a:ext cx="2844801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grpSp>
        <p:nvGrpSpPr>
          <p:cNvPr id="45" name="Google Shape;45;p11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46" name="Google Shape;46;p11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" name="Google Shape;4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4735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utcomes_Two Content">
  <p:cSld name="1_Learning Outcomes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3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20" name="Google Shape;20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13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13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23" name="Google Shape;2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13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Google Shape;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99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0" r:id="rId7"/>
    <p:sldLayoutId id="2147483667" r:id="rId8"/>
    <p:sldLayoutId id="2147483668" r:id="rId9"/>
    <p:sldLayoutId id="214748366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3393312" y="646771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 smtClean="0"/>
              <a:t>Full Stack </a:t>
            </a:r>
            <a:r>
              <a:rPr lang="en-US" dirty="0" smtClean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04655" y="2502273"/>
            <a:ext cx="4991878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dirty="0"/>
              <a:t>Understanding the Basic Web </a:t>
            </a:r>
            <a:r>
              <a:rPr lang="en-US" sz="1800" dirty="0" smtClean="0"/>
              <a:t>application</a:t>
            </a:r>
          </a:p>
          <a:p>
            <a:pPr lvl="0">
              <a:spcBef>
                <a:spcPts val="0"/>
              </a:spcBef>
            </a:pPr>
            <a:endParaRPr lang="en-US" sz="1800" dirty="0" smtClean="0"/>
          </a:p>
          <a:p>
            <a:pPr lvl="0">
              <a:spcBef>
                <a:spcPts val="0"/>
              </a:spcBef>
            </a:pPr>
            <a:r>
              <a:rPr lang="en-IN" sz="1800" dirty="0" smtClean="0"/>
              <a:t>Structure </a:t>
            </a:r>
            <a:r>
              <a:rPr lang="en-IN" sz="1800" dirty="0"/>
              <a:t>of web </a:t>
            </a:r>
            <a:r>
              <a:rPr lang="en-IN" sz="1800" dirty="0" smtClean="0"/>
              <a:t>applications</a:t>
            </a:r>
          </a:p>
          <a:p>
            <a:pPr lvl="0">
              <a:spcBef>
                <a:spcPts val="0"/>
              </a:spcBef>
            </a:pPr>
            <a:endParaRPr sz="1800" dirty="0"/>
          </a:p>
          <a:p>
            <a:pPr lvl="0">
              <a:buSzPts val="2000"/>
            </a:pPr>
            <a:r>
              <a:rPr lang="en-IN" sz="1800" dirty="0"/>
              <a:t>Client server </a:t>
            </a:r>
            <a:r>
              <a:rPr lang="en-IN" sz="1800" dirty="0" smtClean="0"/>
              <a:t>Architecture</a:t>
            </a:r>
            <a:endParaRPr sz="1800"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xfrm>
            <a:off x="7840867" y="2510636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 smtClean="0"/>
              <a:t>Akshaya</a:t>
            </a:r>
            <a:r>
              <a:rPr lang="en-IN" sz="1800" dirty="0" smtClean="0"/>
              <a:t> </a:t>
            </a:r>
            <a:r>
              <a:rPr lang="en-IN" sz="1800" dirty="0" err="1" smtClean="0"/>
              <a:t>Ganesan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15368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xfrm>
            <a:off x="304800" y="1447800"/>
            <a:ext cx="5940425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Server Architecture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  <a:p>
            <a:pPr marL="7620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87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790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xfrm>
            <a:off x="304800" y="1447800"/>
            <a:ext cx="5649600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1" indent="-342900"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Client-Server Architecture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2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Client Server Pattern</a:t>
            </a:r>
            <a:endParaRPr lang="en-US" sz="3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934349"/>
              </p:ext>
            </p:extLst>
          </p:nvPr>
        </p:nvGraphicFramePr>
        <p:xfrm>
          <a:off x="227013" y="1295400"/>
          <a:ext cx="5868987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353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US" sz="3400" dirty="0" smtClean="0"/>
              <a:t>Client Server Architecture</a:t>
            </a:r>
            <a:endParaRPr sz="34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310015"/>
              </p:ext>
            </p:extLst>
          </p:nvPr>
        </p:nvGraphicFramePr>
        <p:xfrm>
          <a:off x="279056" y="1229158"/>
          <a:ext cx="5183187" cy="2110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00827" y="4391127"/>
            <a:ext cx="122554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Client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8055" y="4391125"/>
            <a:ext cx="1225545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Server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219318" y="4411070"/>
            <a:ext cx="1629831" cy="301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431144" y="4073625"/>
            <a:ext cx="106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Request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469902" y="514511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Response</a:t>
            </a:r>
            <a:endParaRPr lang="en-IN" dirty="0"/>
          </a:p>
        </p:txBody>
      </p:sp>
      <p:sp>
        <p:nvSpPr>
          <p:cNvPr id="10" name="Left Arrow 9"/>
          <p:cNvSpPr/>
          <p:nvPr/>
        </p:nvSpPr>
        <p:spPr>
          <a:xfrm>
            <a:off x="2219318" y="4865006"/>
            <a:ext cx="1629831" cy="270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17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Examples </a:t>
            </a:r>
            <a:endParaRPr lang="en-US" sz="3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69136"/>
              </p:ext>
            </p:extLst>
          </p:nvPr>
        </p:nvGraphicFramePr>
        <p:xfrm>
          <a:off x="381000" y="1075672"/>
          <a:ext cx="5564187" cy="3264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38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99" y="260203"/>
            <a:ext cx="10801350" cy="828826"/>
          </a:xfrm>
        </p:spPr>
        <p:txBody>
          <a:bodyPr>
            <a:normAutofit/>
          </a:bodyPr>
          <a:lstStyle/>
          <a:p>
            <a:r>
              <a:rPr lang="en-US" sz="3400" dirty="0"/>
              <a:t>Client Server Architecture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648982"/>
              </p:ext>
            </p:extLst>
          </p:nvPr>
        </p:nvGraphicFramePr>
        <p:xfrm>
          <a:off x="227013" y="1241429"/>
          <a:ext cx="5868987" cy="4473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Characteristics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88408735"/>
              </p:ext>
            </p:extLst>
          </p:nvPr>
        </p:nvGraphicFramePr>
        <p:xfrm>
          <a:off x="381000" y="1090186"/>
          <a:ext cx="4921930" cy="5006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42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Variants of Client Server Pattern: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1349371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Client-Queue-Client systems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Peer-to-Peer (P2P) applications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Application servers</a:t>
            </a:r>
          </a:p>
          <a:p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4270" y="2466725"/>
            <a:ext cx="58617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Web browsers don’t block until the data request is served up- Asynchronous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some client-server patterns, servers can initiate certain actions on their clients.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Service calls over a request/reply connector are bracketed by a “session” </a:t>
            </a:r>
          </a:p>
        </p:txBody>
      </p:sp>
    </p:spTree>
    <p:extLst>
      <p:ext uri="{BB962C8B-B14F-4D97-AF65-F5344CB8AC3E}">
        <p14:creationId xmlns:p14="http://schemas.microsoft.com/office/powerpoint/2010/main" val="18176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Client Server Architecture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  <a:p>
            <a:pPr lvl="1"/>
            <a:r>
              <a:rPr lang="en-I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lang="en-I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lvl="1"/>
            <a:r>
              <a:rPr lang="en-I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Centralized data access</a:t>
            </a: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I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 of maintenance</a:t>
            </a: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client-server architectural style has evolved into the more general </a:t>
            </a:r>
            <a:r>
              <a:rPr lang="en-IN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3-tier (or N-tier) </a:t>
            </a:r>
            <a:r>
              <a:rPr lang="en-I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architectural </a:t>
            </a:r>
            <a:r>
              <a:rPr lang="en-IN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for the web</a:t>
            </a:r>
            <a:endParaRPr lang="en-IN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283</Words>
  <Application>Microsoft Office PowerPoint</Application>
  <PresentationFormat>Widescreen</PresentationFormat>
  <Paragraphs>73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Office Theme</vt:lpstr>
      <vt:lpstr>Full Stack Application Development</vt:lpstr>
      <vt:lpstr>PowerPoint Presentation</vt:lpstr>
      <vt:lpstr>Client Server Pattern</vt:lpstr>
      <vt:lpstr>Client Server Architecture</vt:lpstr>
      <vt:lpstr>Examples </vt:lpstr>
      <vt:lpstr>Client Server Architecture</vt:lpstr>
      <vt:lpstr>Characteristics</vt:lpstr>
      <vt:lpstr>Variants of Client Server Pattern: </vt:lpstr>
      <vt:lpstr>Client Server Architecture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Blocks in HDFS</dc:title>
  <dc:creator>Windows User</dc:creator>
  <cp:lastModifiedBy>Admin</cp:lastModifiedBy>
  <cp:revision>65</cp:revision>
  <dcterms:created xsi:type="dcterms:W3CDTF">2023-11-28T17:34:02Z</dcterms:created>
  <dcterms:modified xsi:type="dcterms:W3CDTF">2024-01-18T05:01:10Z</dcterms:modified>
</cp:coreProperties>
</file>