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>
      <p:cViewPr varScale="1">
        <p:scale>
          <a:sx n="108" d="100"/>
          <a:sy n="108" d="100"/>
        </p:scale>
        <p:origin x="54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49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F47EF-F15A-4AD8-B946-AAB6AE2F804F}" type="doc">
      <dgm:prSet loTypeId="urn:microsoft.com/office/officeart/2005/8/layout/pyramid2" loCatId="pyramid" qsTypeId="urn:microsoft.com/office/officeart/2005/8/quickstyle/3d3" qsCatId="3D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BA2D5E33-DB3B-4994-A55D-51C9093BD0EE}">
      <dgm:prSet/>
      <dgm:spPr/>
      <dgm:t>
        <a:bodyPr/>
        <a:lstStyle/>
        <a:p>
          <a:pPr rtl="0"/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Frontend components- Client Tier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874A80-6D12-461C-88C4-56B49AC28EB4}" type="parTrans" cxnId="{69883771-FBF8-4484-90D6-C1EA785AF33C}">
      <dgm:prSet/>
      <dgm:spPr/>
      <dgm:t>
        <a:bodyPr/>
        <a:lstStyle/>
        <a:p>
          <a:endParaRPr lang="en-US"/>
        </a:p>
      </dgm:t>
    </dgm:pt>
    <dgm:pt modelId="{363D8E1D-85E0-4F7A-B9CA-B68A5F0F54E2}" type="sibTrans" cxnId="{69883771-FBF8-4484-90D6-C1EA785AF33C}">
      <dgm:prSet/>
      <dgm:spPr/>
      <dgm:t>
        <a:bodyPr/>
        <a:lstStyle/>
        <a:p>
          <a:endParaRPr lang="en-US"/>
        </a:p>
      </dgm:t>
    </dgm:pt>
    <dgm:pt modelId="{4725C4B4-7940-4573-B400-ACC829E23E42}">
      <dgm:prSet/>
      <dgm:spPr/>
      <dgm:t>
        <a:bodyPr/>
        <a:lstStyle/>
        <a:p>
          <a:pPr rtl="0"/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Backend components- Server Tier, Data Tier,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E50FD4-773A-4874-B34A-FE0542763D80}" type="parTrans" cxnId="{F848ADF0-46F9-4131-9944-0992769E1C18}">
      <dgm:prSet/>
      <dgm:spPr/>
      <dgm:t>
        <a:bodyPr/>
        <a:lstStyle/>
        <a:p>
          <a:endParaRPr lang="en-US"/>
        </a:p>
      </dgm:t>
    </dgm:pt>
    <dgm:pt modelId="{6FA409F6-2F0F-44F7-8EAF-B8B30D2C3320}" type="sibTrans" cxnId="{F848ADF0-46F9-4131-9944-0992769E1C18}">
      <dgm:prSet/>
      <dgm:spPr/>
      <dgm:t>
        <a:bodyPr/>
        <a:lstStyle/>
        <a:p>
          <a:endParaRPr lang="en-US"/>
        </a:p>
      </dgm:t>
    </dgm:pt>
    <dgm:pt modelId="{AAE8B59C-BB5B-4A1A-8AF6-FADDAC057C5D}">
      <dgm:prSet/>
      <dgm:spPr/>
      <dgm:t>
        <a:bodyPr/>
        <a:lstStyle/>
        <a:p>
          <a:pPr rtl="0"/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Application/middleware tier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126CF9-0DA6-41E3-917C-693C59CE9248}" type="parTrans" cxnId="{FD7172A0-8EAD-4FA9-8BB3-1D42EBB07408}">
      <dgm:prSet/>
      <dgm:spPr/>
      <dgm:t>
        <a:bodyPr/>
        <a:lstStyle/>
        <a:p>
          <a:endParaRPr lang="en-US"/>
        </a:p>
      </dgm:t>
    </dgm:pt>
    <dgm:pt modelId="{EA65337C-1C86-46BD-9E35-41065A06FCBD}" type="sibTrans" cxnId="{FD7172A0-8EAD-4FA9-8BB3-1D42EBB07408}">
      <dgm:prSet/>
      <dgm:spPr/>
      <dgm:t>
        <a:bodyPr/>
        <a:lstStyle/>
        <a:p>
          <a:endParaRPr lang="en-US"/>
        </a:p>
      </dgm:t>
    </dgm:pt>
    <dgm:pt modelId="{EABE5F51-2B68-474C-980B-39C3011928E0}" type="pres">
      <dgm:prSet presAssocID="{699F47EF-F15A-4AD8-B946-AAB6AE2F804F}" presName="compositeShape" presStyleCnt="0">
        <dgm:presLayoutVars>
          <dgm:dir/>
          <dgm:resizeHandles/>
        </dgm:presLayoutVars>
      </dgm:prSet>
      <dgm:spPr/>
    </dgm:pt>
    <dgm:pt modelId="{9372DDCB-E57E-45FE-8B1D-B251E8843ED9}" type="pres">
      <dgm:prSet presAssocID="{699F47EF-F15A-4AD8-B946-AAB6AE2F804F}" presName="pyramid" presStyleLbl="node1" presStyleIdx="0" presStyleCnt="1"/>
      <dgm:spPr/>
    </dgm:pt>
    <dgm:pt modelId="{6EAE7918-0C7C-4E77-9F4E-7F36FFADE412}" type="pres">
      <dgm:prSet presAssocID="{699F47EF-F15A-4AD8-B946-AAB6AE2F804F}" presName="theList" presStyleCnt="0"/>
      <dgm:spPr/>
    </dgm:pt>
    <dgm:pt modelId="{29439056-8C06-40AE-BCC7-496F3AEF62A0}" type="pres">
      <dgm:prSet presAssocID="{BA2D5E33-DB3B-4994-A55D-51C9093BD0EE}" presName="aNode" presStyleLbl="fgAcc1" presStyleIdx="0" presStyleCnt="3">
        <dgm:presLayoutVars>
          <dgm:bulletEnabled val="1"/>
        </dgm:presLayoutVars>
      </dgm:prSet>
      <dgm:spPr/>
    </dgm:pt>
    <dgm:pt modelId="{A6827785-806E-44EA-9B5F-3658410D4206}" type="pres">
      <dgm:prSet presAssocID="{BA2D5E33-DB3B-4994-A55D-51C9093BD0EE}" presName="aSpace" presStyleCnt="0"/>
      <dgm:spPr/>
    </dgm:pt>
    <dgm:pt modelId="{A386D418-69CB-4215-ADC1-DC7ECC2C8B7F}" type="pres">
      <dgm:prSet presAssocID="{4725C4B4-7940-4573-B400-ACC829E23E42}" presName="aNode" presStyleLbl="fgAcc1" presStyleIdx="1" presStyleCnt="3">
        <dgm:presLayoutVars>
          <dgm:bulletEnabled val="1"/>
        </dgm:presLayoutVars>
      </dgm:prSet>
      <dgm:spPr/>
    </dgm:pt>
    <dgm:pt modelId="{05C2B9B7-2C22-4290-ADB2-55A36B78D722}" type="pres">
      <dgm:prSet presAssocID="{4725C4B4-7940-4573-B400-ACC829E23E42}" presName="aSpace" presStyleCnt="0"/>
      <dgm:spPr/>
    </dgm:pt>
    <dgm:pt modelId="{EE86E4A9-F8EC-4542-9374-79C0563D857C}" type="pres">
      <dgm:prSet presAssocID="{AAE8B59C-BB5B-4A1A-8AF6-FADDAC057C5D}" presName="aNode" presStyleLbl="fgAcc1" presStyleIdx="2" presStyleCnt="3">
        <dgm:presLayoutVars>
          <dgm:bulletEnabled val="1"/>
        </dgm:presLayoutVars>
      </dgm:prSet>
      <dgm:spPr/>
    </dgm:pt>
    <dgm:pt modelId="{25365236-6F58-4C33-91C4-EC604BB4A164}" type="pres">
      <dgm:prSet presAssocID="{AAE8B59C-BB5B-4A1A-8AF6-FADDAC057C5D}" presName="aSpace" presStyleCnt="0"/>
      <dgm:spPr/>
    </dgm:pt>
  </dgm:ptLst>
  <dgm:cxnLst>
    <dgm:cxn modelId="{AF95E128-E88C-4C8B-9758-BE7FA3203388}" type="presOf" srcId="{BA2D5E33-DB3B-4994-A55D-51C9093BD0EE}" destId="{29439056-8C06-40AE-BCC7-496F3AEF62A0}" srcOrd="0" destOrd="0" presId="urn:microsoft.com/office/officeart/2005/8/layout/pyramid2"/>
    <dgm:cxn modelId="{69883771-FBF8-4484-90D6-C1EA785AF33C}" srcId="{699F47EF-F15A-4AD8-B946-AAB6AE2F804F}" destId="{BA2D5E33-DB3B-4994-A55D-51C9093BD0EE}" srcOrd="0" destOrd="0" parTransId="{3C874A80-6D12-461C-88C4-56B49AC28EB4}" sibTransId="{363D8E1D-85E0-4F7A-B9CA-B68A5F0F54E2}"/>
    <dgm:cxn modelId="{9F9AF899-1A52-4D71-8FBF-FC5DDAAD5312}" type="presOf" srcId="{699F47EF-F15A-4AD8-B946-AAB6AE2F804F}" destId="{EABE5F51-2B68-474C-980B-39C3011928E0}" srcOrd="0" destOrd="0" presId="urn:microsoft.com/office/officeart/2005/8/layout/pyramid2"/>
    <dgm:cxn modelId="{FD7172A0-8EAD-4FA9-8BB3-1D42EBB07408}" srcId="{699F47EF-F15A-4AD8-B946-AAB6AE2F804F}" destId="{AAE8B59C-BB5B-4A1A-8AF6-FADDAC057C5D}" srcOrd="2" destOrd="0" parTransId="{A3126CF9-0DA6-41E3-917C-693C59CE9248}" sibTransId="{EA65337C-1C86-46BD-9E35-41065A06FCBD}"/>
    <dgm:cxn modelId="{CCC914A4-EB92-4230-8D4A-E300AEBD94CE}" type="presOf" srcId="{AAE8B59C-BB5B-4A1A-8AF6-FADDAC057C5D}" destId="{EE86E4A9-F8EC-4542-9374-79C0563D857C}" srcOrd="0" destOrd="0" presId="urn:microsoft.com/office/officeart/2005/8/layout/pyramid2"/>
    <dgm:cxn modelId="{F848ADF0-46F9-4131-9944-0992769E1C18}" srcId="{699F47EF-F15A-4AD8-B946-AAB6AE2F804F}" destId="{4725C4B4-7940-4573-B400-ACC829E23E42}" srcOrd="1" destOrd="0" parTransId="{58E50FD4-773A-4874-B34A-FE0542763D80}" sibTransId="{6FA409F6-2F0F-44F7-8EAF-B8B30D2C3320}"/>
    <dgm:cxn modelId="{C7ACBAFE-A068-42E7-8CE5-A65B9940B90E}" type="presOf" srcId="{4725C4B4-7940-4573-B400-ACC829E23E42}" destId="{A386D418-69CB-4215-ADC1-DC7ECC2C8B7F}" srcOrd="0" destOrd="0" presId="urn:microsoft.com/office/officeart/2005/8/layout/pyramid2"/>
    <dgm:cxn modelId="{150DC643-2D1C-4B6F-A126-1CF879183380}" type="presParOf" srcId="{EABE5F51-2B68-474C-980B-39C3011928E0}" destId="{9372DDCB-E57E-45FE-8B1D-B251E8843ED9}" srcOrd="0" destOrd="0" presId="urn:microsoft.com/office/officeart/2005/8/layout/pyramid2"/>
    <dgm:cxn modelId="{42258532-E0BB-4840-85D1-87DC36C51172}" type="presParOf" srcId="{EABE5F51-2B68-474C-980B-39C3011928E0}" destId="{6EAE7918-0C7C-4E77-9F4E-7F36FFADE412}" srcOrd="1" destOrd="0" presId="urn:microsoft.com/office/officeart/2005/8/layout/pyramid2"/>
    <dgm:cxn modelId="{D0B7BE21-2EA7-455A-A2E6-E320476EFCD3}" type="presParOf" srcId="{6EAE7918-0C7C-4E77-9F4E-7F36FFADE412}" destId="{29439056-8C06-40AE-BCC7-496F3AEF62A0}" srcOrd="0" destOrd="0" presId="urn:microsoft.com/office/officeart/2005/8/layout/pyramid2"/>
    <dgm:cxn modelId="{DE48133D-7567-4AB2-93D1-11D54B00D5A4}" type="presParOf" srcId="{6EAE7918-0C7C-4E77-9F4E-7F36FFADE412}" destId="{A6827785-806E-44EA-9B5F-3658410D4206}" srcOrd="1" destOrd="0" presId="urn:microsoft.com/office/officeart/2005/8/layout/pyramid2"/>
    <dgm:cxn modelId="{F0E4F622-34C3-4AC6-8FA8-43848A2EA4A7}" type="presParOf" srcId="{6EAE7918-0C7C-4E77-9F4E-7F36FFADE412}" destId="{A386D418-69CB-4215-ADC1-DC7ECC2C8B7F}" srcOrd="2" destOrd="0" presId="urn:microsoft.com/office/officeart/2005/8/layout/pyramid2"/>
    <dgm:cxn modelId="{50A0554B-7596-41D0-91FD-DC6770A28C64}" type="presParOf" srcId="{6EAE7918-0C7C-4E77-9F4E-7F36FFADE412}" destId="{05C2B9B7-2C22-4290-ADB2-55A36B78D722}" srcOrd="3" destOrd="0" presId="urn:microsoft.com/office/officeart/2005/8/layout/pyramid2"/>
    <dgm:cxn modelId="{3244C70E-FADF-4E59-B493-83BCA53CA57F}" type="presParOf" srcId="{6EAE7918-0C7C-4E77-9F4E-7F36FFADE412}" destId="{EE86E4A9-F8EC-4542-9374-79C0563D857C}" srcOrd="4" destOrd="0" presId="urn:microsoft.com/office/officeart/2005/8/layout/pyramid2"/>
    <dgm:cxn modelId="{8452FB48-5376-4C8D-A138-45B1116FFE95}" type="presParOf" srcId="{6EAE7918-0C7C-4E77-9F4E-7F36FFADE412}" destId="{25365236-6F58-4C33-91C4-EC604BB4A16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E9814-55F8-430A-908E-FFFFD25D5C9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BEF857-4CFD-4031-AB3B-29A0F2FC840C}">
      <dgm:prSet custT="1"/>
      <dgm:spPr/>
      <dgm:t>
        <a:bodyPr/>
        <a:lstStyle/>
        <a:p>
          <a:pPr rtl="0"/>
          <a:r>
            <a:rPr lang="en-IN" sz="1600">
              <a:latin typeface="Arial" panose="020B0604020202020204" pitchFamily="34" charset="0"/>
              <a:cs typeface="Arial" panose="020B0604020202020204" pitchFamily="34" charset="0"/>
            </a:rPr>
            <a:t>Involves elements for 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FB89FD-8EA9-4DFB-9241-1058AF2222B9}" type="parTrans" cxnId="{22AB99C3-2832-4E1E-95C7-78BBAAE838DE}">
      <dgm:prSet/>
      <dgm:spPr/>
      <dgm:t>
        <a:bodyPr/>
        <a:lstStyle/>
        <a:p>
          <a:endParaRPr lang="en-US"/>
        </a:p>
      </dgm:t>
    </dgm:pt>
    <dgm:pt modelId="{304F3263-D3EA-4131-8D02-C9FC77B4227D}" type="sibTrans" cxnId="{22AB99C3-2832-4E1E-95C7-78BBAAE838DE}">
      <dgm:prSet/>
      <dgm:spPr/>
      <dgm:t>
        <a:bodyPr/>
        <a:lstStyle/>
        <a:p>
          <a:endParaRPr lang="en-US"/>
        </a:p>
      </dgm:t>
    </dgm:pt>
    <dgm:pt modelId="{73D1A5E8-DFE2-4DF0-9A3D-544485F5AC5A}">
      <dgm:prSet custT="1"/>
      <dgm:spPr/>
      <dgm:t>
        <a:bodyPr/>
        <a:lstStyle/>
        <a:p>
          <a:pPr rtl="0"/>
          <a:r>
            <a:rPr lang="en-IN" sz="1600">
              <a:latin typeface="Arial" panose="020B0604020202020204" pitchFamily="34" charset="0"/>
              <a:cs typeface="Arial" panose="020B0604020202020204" pitchFamily="34" charset="0"/>
            </a:rPr>
            <a:t>Content Structure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A83EEA-CFE4-4FA2-93D7-CEE7F4DC31E6}" type="parTrans" cxnId="{8D7F69B8-A636-4AC8-9022-B53B8DF6D2B4}">
      <dgm:prSet/>
      <dgm:spPr/>
      <dgm:t>
        <a:bodyPr/>
        <a:lstStyle/>
        <a:p>
          <a:endParaRPr lang="en-US"/>
        </a:p>
      </dgm:t>
    </dgm:pt>
    <dgm:pt modelId="{F5CFA09A-F4DF-485D-94E4-95EAB73FAC55}" type="sibTrans" cxnId="{8D7F69B8-A636-4AC8-9022-B53B8DF6D2B4}">
      <dgm:prSet/>
      <dgm:spPr/>
      <dgm:t>
        <a:bodyPr/>
        <a:lstStyle/>
        <a:p>
          <a:endParaRPr lang="en-US"/>
        </a:p>
      </dgm:t>
    </dgm:pt>
    <dgm:pt modelId="{6A2EB1B2-DCAA-4FC1-AB77-85FD567CDD4C}">
      <dgm:prSet custT="1"/>
      <dgm:spPr/>
      <dgm:t>
        <a:bodyPr/>
        <a:lstStyle/>
        <a:p>
          <a:pPr rtl="0"/>
          <a:r>
            <a:rPr lang="en-IN" sz="1600">
              <a:latin typeface="Arial" panose="020B0604020202020204" pitchFamily="34" charset="0"/>
              <a:cs typeface="Arial" panose="020B0604020202020204" pitchFamily="34" charset="0"/>
            </a:rPr>
            <a:t>Styling 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844CC4-62A4-41F9-A480-20EE460BA834}" type="parTrans" cxnId="{439BC664-C8F9-40AD-B0C8-C3102236D026}">
      <dgm:prSet/>
      <dgm:spPr/>
      <dgm:t>
        <a:bodyPr/>
        <a:lstStyle/>
        <a:p>
          <a:endParaRPr lang="en-US"/>
        </a:p>
      </dgm:t>
    </dgm:pt>
    <dgm:pt modelId="{49B2F19C-2973-42F9-835E-260C021BC348}" type="sibTrans" cxnId="{439BC664-C8F9-40AD-B0C8-C3102236D026}">
      <dgm:prSet/>
      <dgm:spPr/>
      <dgm:t>
        <a:bodyPr/>
        <a:lstStyle/>
        <a:p>
          <a:endParaRPr lang="en-US"/>
        </a:p>
      </dgm:t>
    </dgm:pt>
    <dgm:pt modelId="{A7133FA5-D2E2-4327-9DDE-AB0BC06F0F0B}">
      <dgm:prSet custT="1"/>
      <dgm:spPr/>
      <dgm:t>
        <a:bodyPr/>
        <a:lstStyle/>
        <a:p>
          <a:pPr rtl="0"/>
          <a:r>
            <a:rPr lang="en-IN" sz="1600">
              <a:latin typeface="Arial" panose="020B0604020202020204" pitchFamily="34" charset="0"/>
              <a:cs typeface="Arial" panose="020B0604020202020204" pitchFamily="34" charset="0"/>
            </a:rPr>
            <a:t>Interaction 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A255D5-C2A4-4BEF-B8B5-CC3B680BDBB4}" type="parTrans" cxnId="{92C59C13-E64B-480D-A1D1-DA376C524E7E}">
      <dgm:prSet/>
      <dgm:spPr/>
      <dgm:t>
        <a:bodyPr/>
        <a:lstStyle/>
        <a:p>
          <a:endParaRPr lang="en-US"/>
        </a:p>
      </dgm:t>
    </dgm:pt>
    <dgm:pt modelId="{14B147AB-ED87-4F5A-BA00-516C4D0554DD}" type="sibTrans" cxnId="{92C59C13-E64B-480D-A1D1-DA376C524E7E}">
      <dgm:prSet/>
      <dgm:spPr/>
      <dgm:t>
        <a:bodyPr/>
        <a:lstStyle/>
        <a:p>
          <a:endParaRPr lang="en-US"/>
        </a:p>
      </dgm:t>
    </dgm:pt>
    <dgm:pt modelId="{E50FE020-D5CF-4349-AB77-A8ABE6C6CC3E}">
      <dgm:prSet custT="1"/>
      <dgm:spPr/>
      <dgm:t>
        <a:bodyPr/>
        <a:lstStyle/>
        <a:p>
          <a:pPr rtl="0"/>
          <a:r>
            <a:rPr lang="en-IN" sz="1600">
              <a:latin typeface="Arial" panose="020B0604020202020204" pitchFamily="34" charset="0"/>
              <a:cs typeface="Arial" panose="020B0604020202020204" pitchFamily="34" charset="0"/>
            </a:rPr>
            <a:t>Deals with 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A098B-5CAA-4125-B9CD-932BA0A33B03}" type="parTrans" cxnId="{6B0A9F96-612F-4CC3-9643-83FB5C68D77F}">
      <dgm:prSet/>
      <dgm:spPr/>
      <dgm:t>
        <a:bodyPr/>
        <a:lstStyle/>
        <a:p>
          <a:endParaRPr lang="en-US"/>
        </a:p>
      </dgm:t>
    </dgm:pt>
    <dgm:pt modelId="{78D769DB-BC29-4C36-A480-D88AA98F2B28}" type="sibTrans" cxnId="{6B0A9F96-612F-4CC3-9643-83FB5C68D77F}">
      <dgm:prSet/>
      <dgm:spPr/>
      <dgm:t>
        <a:bodyPr/>
        <a:lstStyle/>
        <a:p>
          <a:endParaRPr lang="en-US"/>
        </a:p>
      </dgm:t>
    </dgm:pt>
    <dgm:pt modelId="{3AA43E72-E7BE-49CD-9894-2DBA599954B4}">
      <dgm:prSet custT="1"/>
      <dgm:spPr/>
      <dgm:t>
        <a:bodyPr/>
        <a:lstStyle/>
        <a:p>
          <a:pPr rtl="0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Rendering of the content on the browsers / within apps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F849BF-37AF-439B-8108-ED4583C7EB21}" type="parTrans" cxnId="{A1D0319D-A073-4242-BF71-C340C9C0495B}">
      <dgm:prSet/>
      <dgm:spPr/>
      <dgm:t>
        <a:bodyPr/>
        <a:lstStyle/>
        <a:p>
          <a:endParaRPr lang="en-US"/>
        </a:p>
      </dgm:t>
    </dgm:pt>
    <dgm:pt modelId="{3F0EE3A7-91EE-4298-A4ED-4F543A75EF62}" type="sibTrans" cxnId="{A1D0319D-A073-4242-BF71-C340C9C0495B}">
      <dgm:prSet/>
      <dgm:spPr/>
      <dgm:t>
        <a:bodyPr/>
        <a:lstStyle/>
        <a:p>
          <a:endParaRPr lang="en-US"/>
        </a:p>
      </dgm:t>
    </dgm:pt>
    <dgm:pt modelId="{D1B11666-D93B-4BC8-BC67-7B8DFCA9DD0E}">
      <dgm:prSet custT="1"/>
      <dgm:spPr/>
      <dgm:t>
        <a:bodyPr/>
        <a:lstStyle/>
        <a:p>
          <a:pPr rtl="0"/>
          <a:r>
            <a:rPr lang="en-IN" sz="1600">
              <a:latin typeface="Arial" panose="020B0604020202020204" pitchFamily="34" charset="0"/>
              <a:cs typeface="Arial" panose="020B0604020202020204" pitchFamily="34" charset="0"/>
            </a:rPr>
            <a:t>Styling of content rendered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F5123A-4C97-4BFB-A332-53B5881BD188}" type="parTrans" cxnId="{68D66D74-B437-45B9-8E41-8B73D7D7AF90}">
      <dgm:prSet/>
      <dgm:spPr/>
      <dgm:t>
        <a:bodyPr/>
        <a:lstStyle/>
        <a:p>
          <a:endParaRPr lang="en-US"/>
        </a:p>
      </dgm:t>
    </dgm:pt>
    <dgm:pt modelId="{303DA841-AE48-41F8-AC33-BED830B705AA}" type="sibTrans" cxnId="{68D66D74-B437-45B9-8E41-8B73D7D7AF90}">
      <dgm:prSet/>
      <dgm:spPr/>
      <dgm:t>
        <a:bodyPr/>
        <a:lstStyle/>
        <a:p>
          <a:endParaRPr lang="en-US"/>
        </a:p>
      </dgm:t>
    </dgm:pt>
    <dgm:pt modelId="{8A63A348-01CE-4085-97C1-6DB8F76A2AC0}">
      <dgm:prSet custT="1"/>
      <dgm:spPr/>
      <dgm:t>
        <a:bodyPr/>
        <a:lstStyle/>
        <a:p>
          <a:pPr rtl="0"/>
          <a:r>
            <a:rPr lang="en-IN" sz="1600">
              <a:latin typeface="Arial" panose="020B0604020202020204" pitchFamily="34" charset="0"/>
              <a:cs typeface="Arial" panose="020B0604020202020204" pitchFamily="34" charset="0"/>
            </a:rPr>
            <a:t>Interaction carried out by user on web pages / mobile apps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A3EA71-FEF6-48F5-9ED8-C3DD7A723414}" type="parTrans" cxnId="{819ACD62-3B42-4ECC-8EB6-B64AC3F51A91}">
      <dgm:prSet/>
      <dgm:spPr/>
      <dgm:t>
        <a:bodyPr/>
        <a:lstStyle/>
        <a:p>
          <a:endParaRPr lang="en-US"/>
        </a:p>
      </dgm:t>
    </dgm:pt>
    <dgm:pt modelId="{510DA3D2-6E2C-4E06-8128-E693F13F7C87}" type="sibTrans" cxnId="{819ACD62-3B42-4ECC-8EB6-B64AC3F51A91}">
      <dgm:prSet/>
      <dgm:spPr/>
      <dgm:t>
        <a:bodyPr/>
        <a:lstStyle/>
        <a:p>
          <a:endParaRPr lang="en-US"/>
        </a:p>
      </dgm:t>
    </dgm:pt>
    <dgm:pt modelId="{A3269FD5-0429-4DE9-A928-BC9B22C98CE4}">
      <dgm:prSet custT="1"/>
      <dgm:spPr/>
      <dgm:t>
        <a:bodyPr/>
        <a:lstStyle/>
        <a:p>
          <a:pPr rtl="0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Frontend is all about HTML + CSS + JS !!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094BDA-8C61-45DB-90D6-BD5462B2D6D1}" type="parTrans" cxnId="{52CCA164-D8B1-41C4-9FF7-273166955F53}">
      <dgm:prSet/>
      <dgm:spPr/>
      <dgm:t>
        <a:bodyPr/>
        <a:lstStyle/>
        <a:p>
          <a:endParaRPr lang="en-US"/>
        </a:p>
      </dgm:t>
    </dgm:pt>
    <dgm:pt modelId="{FABE403B-8569-4C49-9CF4-A9D4FB2CD309}" type="sibTrans" cxnId="{52CCA164-D8B1-41C4-9FF7-273166955F53}">
      <dgm:prSet/>
      <dgm:spPr/>
      <dgm:t>
        <a:bodyPr/>
        <a:lstStyle/>
        <a:p>
          <a:endParaRPr lang="en-US"/>
        </a:p>
      </dgm:t>
    </dgm:pt>
    <dgm:pt modelId="{718200C5-8E70-4676-9601-53BC0F30B0C8}" type="pres">
      <dgm:prSet presAssocID="{AF7E9814-55F8-430A-908E-FFFFD25D5C97}" presName="linear" presStyleCnt="0">
        <dgm:presLayoutVars>
          <dgm:dir/>
          <dgm:animLvl val="lvl"/>
          <dgm:resizeHandles val="exact"/>
        </dgm:presLayoutVars>
      </dgm:prSet>
      <dgm:spPr/>
    </dgm:pt>
    <dgm:pt modelId="{229410DC-2887-40A7-B728-85B26F11BD81}" type="pres">
      <dgm:prSet presAssocID="{FABEF857-4CFD-4031-AB3B-29A0F2FC840C}" presName="parentLin" presStyleCnt="0"/>
      <dgm:spPr/>
    </dgm:pt>
    <dgm:pt modelId="{CC3BA413-1CC8-4768-BD0C-49EFFB4E11CD}" type="pres">
      <dgm:prSet presAssocID="{FABEF857-4CFD-4031-AB3B-29A0F2FC840C}" presName="parentLeftMargin" presStyleLbl="node1" presStyleIdx="0" presStyleCnt="3"/>
      <dgm:spPr/>
    </dgm:pt>
    <dgm:pt modelId="{B79DB65B-D9DF-4690-8947-09DC74BE10E9}" type="pres">
      <dgm:prSet presAssocID="{FABEF857-4CFD-4031-AB3B-29A0F2FC84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E90D4E-99DD-4F29-8F9C-79D9D2804BFC}" type="pres">
      <dgm:prSet presAssocID="{FABEF857-4CFD-4031-AB3B-29A0F2FC840C}" presName="negativeSpace" presStyleCnt="0"/>
      <dgm:spPr/>
    </dgm:pt>
    <dgm:pt modelId="{2673BA6C-30A0-4288-BA49-51EC77A437E4}" type="pres">
      <dgm:prSet presAssocID="{FABEF857-4CFD-4031-AB3B-29A0F2FC840C}" presName="childText" presStyleLbl="conFgAcc1" presStyleIdx="0" presStyleCnt="3">
        <dgm:presLayoutVars>
          <dgm:bulletEnabled val="1"/>
        </dgm:presLayoutVars>
      </dgm:prSet>
      <dgm:spPr/>
    </dgm:pt>
    <dgm:pt modelId="{905D7DE0-5C88-4738-8046-587BD146D4F2}" type="pres">
      <dgm:prSet presAssocID="{304F3263-D3EA-4131-8D02-C9FC77B4227D}" presName="spaceBetweenRectangles" presStyleCnt="0"/>
      <dgm:spPr/>
    </dgm:pt>
    <dgm:pt modelId="{33CBAE69-1D1B-4102-B540-DE31CB73BCBE}" type="pres">
      <dgm:prSet presAssocID="{E50FE020-D5CF-4349-AB77-A8ABE6C6CC3E}" presName="parentLin" presStyleCnt="0"/>
      <dgm:spPr/>
    </dgm:pt>
    <dgm:pt modelId="{F17A9C2E-D860-4834-9534-56A3A42BE60E}" type="pres">
      <dgm:prSet presAssocID="{E50FE020-D5CF-4349-AB77-A8ABE6C6CC3E}" presName="parentLeftMargin" presStyleLbl="node1" presStyleIdx="0" presStyleCnt="3"/>
      <dgm:spPr/>
    </dgm:pt>
    <dgm:pt modelId="{C3D7D020-1A88-4E12-8566-9909045DF18F}" type="pres">
      <dgm:prSet presAssocID="{E50FE020-D5CF-4349-AB77-A8ABE6C6CC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072E46-20B2-4F02-8BC4-66EC6B04EB69}" type="pres">
      <dgm:prSet presAssocID="{E50FE020-D5CF-4349-AB77-A8ABE6C6CC3E}" presName="negativeSpace" presStyleCnt="0"/>
      <dgm:spPr/>
    </dgm:pt>
    <dgm:pt modelId="{56320D3F-F04E-4CA8-8C7C-E2A2E8513B83}" type="pres">
      <dgm:prSet presAssocID="{E50FE020-D5CF-4349-AB77-A8ABE6C6CC3E}" presName="childText" presStyleLbl="conFgAcc1" presStyleIdx="1" presStyleCnt="3">
        <dgm:presLayoutVars>
          <dgm:bulletEnabled val="1"/>
        </dgm:presLayoutVars>
      </dgm:prSet>
      <dgm:spPr/>
    </dgm:pt>
    <dgm:pt modelId="{B3FCF408-FE2A-48A0-96D3-76922AE5441D}" type="pres">
      <dgm:prSet presAssocID="{78D769DB-BC29-4C36-A480-D88AA98F2B28}" presName="spaceBetweenRectangles" presStyleCnt="0"/>
      <dgm:spPr/>
    </dgm:pt>
    <dgm:pt modelId="{F5AF2C67-F6AA-40E7-94C2-BF599289E0EF}" type="pres">
      <dgm:prSet presAssocID="{A3269FD5-0429-4DE9-A928-BC9B22C98CE4}" presName="parentLin" presStyleCnt="0"/>
      <dgm:spPr/>
    </dgm:pt>
    <dgm:pt modelId="{6508B769-4BAF-451D-814B-56C690137081}" type="pres">
      <dgm:prSet presAssocID="{A3269FD5-0429-4DE9-A928-BC9B22C98CE4}" presName="parentLeftMargin" presStyleLbl="node1" presStyleIdx="1" presStyleCnt="3"/>
      <dgm:spPr/>
    </dgm:pt>
    <dgm:pt modelId="{BC41C424-4704-4DED-93AD-D17D80CA340D}" type="pres">
      <dgm:prSet presAssocID="{A3269FD5-0429-4DE9-A928-BC9B22C98C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17C3E45-11CF-440C-85E1-C77D2247D3B8}" type="pres">
      <dgm:prSet presAssocID="{A3269FD5-0429-4DE9-A928-BC9B22C98CE4}" presName="negativeSpace" presStyleCnt="0"/>
      <dgm:spPr/>
    </dgm:pt>
    <dgm:pt modelId="{347313D1-7440-4008-A6D2-DAC79A2CC45F}" type="pres">
      <dgm:prSet presAssocID="{A3269FD5-0429-4DE9-A928-BC9B22C98C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1411413-28D3-46C5-8E56-693942EC5811}" type="presOf" srcId="{A7133FA5-D2E2-4327-9DDE-AB0BC06F0F0B}" destId="{2673BA6C-30A0-4288-BA49-51EC77A437E4}" srcOrd="0" destOrd="2" presId="urn:microsoft.com/office/officeart/2005/8/layout/list1"/>
    <dgm:cxn modelId="{92C59C13-E64B-480D-A1D1-DA376C524E7E}" srcId="{FABEF857-4CFD-4031-AB3B-29A0F2FC840C}" destId="{A7133FA5-D2E2-4327-9DDE-AB0BC06F0F0B}" srcOrd="2" destOrd="0" parTransId="{0EA255D5-C2A4-4BEF-B8B5-CC3B680BDBB4}" sibTransId="{14B147AB-ED87-4F5A-BA00-516C4D0554DD}"/>
    <dgm:cxn modelId="{F252EF25-FDD2-4B22-BDDF-6DA7D8C7A5E1}" type="presOf" srcId="{AF7E9814-55F8-430A-908E-FFFFD25D5C97}" destId="{718200C5-8E70-4676-9601-53BC0F30B0C8}" srcOrd="0" destOrd="0" presId="urn:microsoft.com/office/officeart/2005/8/layout/list1"/>
    <dgm:cxn modelId="{C50DAF2A-4C3C-430E-BBE1-8A76C40FA9F7}" type="presOf" srcId="{A3269FD5-0429-4DE9-A928-BC9B22C98CE4}" destId="{BC41C424-4704-4DED-93AD-D17D80CA340D}" srcOrd="1" destOrd="0" presId="urn:microsoft.com/office/officeart/2005/8/layout/list1"/>
    <dgm:cxn modelId="{BE363732-55A4-47C7-83E2-F0A6ABB22554}" type="presOf" srcId="{6A2EB1B2-DCAA-4FC1-AB77-85FD567CDD4C}" destId="{2673BA6C-30A0-4288-BA49-51EC77A437E4}" srcOrd="0" destOrd="1" presId="urn:microsoft.com/office/officeart/2005/8/layout/list1"/>
    <dgm:cxn modelId="{498ADB36-6DD3-4D80-B996-3C2CEE143CF2}" type="presOf" srcId="{FABEF857-4CFD-4031-AB3B-29A0F2FC840C}" destId="{CC3BA413-1CC8-4768-BD0C-49EFFB4E11CD}" srcOrd="0" destOrd="0" presId="urn:microsoft.com/office/officeart/2005/8/layout/list1"/>
    <dgm:cxn modelId="{B09E8360-36C4-4BAC-929D-9322CD6AC452}" type="presOf" srcId="{73D1A5E8-DFE2-4DF0-9A3D-544485F5AC5A}" destId="{2673BA6C-30A0-4288-BA49-51EC77A437E4}" srcOrd="0" destOrd="0" presId="urn:microsoft.com/office/officeart/2005/8/layout/list1"/>
    <dgm:cxn modelId="{819ACD62-3B42-4ECC-8EB6-B64AC3F51A91}" srcId="{E50FE020-D5CF-4349-AB77-A8ABE6C6CC3E}" destId="{8A63A348-01CE-4085-97C1-6DB8F76A2AC0}" srcOrd="2" destOrd="0" parTransId="{CFA3EA71-FEF6-48F5-9ED8-C3DD7A723414}" sibTransId="{510DA3D2-6E2C-4E06-8128-E693F13F7C87}"/>
    <dgm:cxn modelId="{52CCA164-D8B1-41C4-9FF7-273166955F53}" srcId="{AF7E9814-55F8-430A-908E-FFFFD25D5C97}" destId="{A3269FD5-0429-4DE9-A928-BC9B22C98CE4}" srcOrd="2" destOrd="0" parTransId="{66094BDA-8C61-45DB-90D6-BD5462B2D6D1}" sibTransId="{FABE403B-8569-4C49-9CF4-A9D4FB2CD309}"/>
    <dgm:cxn modelId="{439BC664-C8F9-40AD-B0C8-C3102236D026}" srcId="{FABEF857-4CFD-4031-AB3B-29A0F2FC840C}" destId="{6A2EB1B2-DCAA-4FC1-AB77-85FD567CDD4C}" srcOrd="1" destOrd="0" parTransId="{77844CC4-62A4-41F9-A480-20EE460BA834}" sibTransId="{49B2F19C-2973-42F9-835E-260C021BC348}"/>
    <dgm:cxn modelId="{87ED0346-9610-40EA-9457-848C1C6AA8AE}" type="presOf" srcId="{A3269FD5-0429-4DE9-A928-BC9B22C98CE4}" destId="{6508B769-4BAF-451D-814B-56C690137081}" srcOrd="0" destOrd="0" presId="urn:microsoft.com/office/officeart/2005/8/layout/list1"/>
    <dgm:cxn modelId="{68D66D74-B437-45B9-8E41-8B73D7D7AF90}" srcId="{E50FE020-D5CF-4349-AB77-A8ABE6C6CC3E}" destId="{D1B11666-D93B-4BC8-BC67-7B8DFCA9DD0E}" srcOrd="1" destOrd="0" parTransId="{40F5123A-4C97-4BFB-A332-53B5881BD188}" sibTransId="{303DA841-AE48-41F8-AC33-BED830B705AA}"/>
    <dgm:cxn modelId="{6B0A9F96-612F-4CC3-9643-83FB5C68D77F}" srcId="{AF7E9814-55F8-430A-908E-FFFFD25D5C97}" destId="{E50FE020-D5CF-4349-AB77-A8ABE6C6CC3E}" srcOrd="1" destOrd="0" parTransId="{5FFA098B-5CAA-4125-B9CD-932BA0A33B03}" sibTransId="{78D769DB-BC29-4C36-A480-D88AA98F2B28}"/>
    <dgm:cxn modelId="{A1D0319D-A073-4242-BF71-C340C9C0495B}" srcId="{E50FE020-D5CF-4349-AB77-A8ABE6C6CC3E}" destId="{3AA43E72-E7BE-49CD-9894-2DBA599954B4}" srcOrd="0" destOrd="0" parTransId="{98F849BF-37AF-439B-8108-ED4583C7EB21}" sibTransId="{3F0EE3A7-91EE-4298-A4ED-4F543A75EF62}"/>
    <dgm:cxn modelId="{8D7F69B8-A636-4AC8-9022-B53B8DF6D2B4}" srcId="{FABEF857-4CFD-4031-AB3B-29A0F2FC840C}" destId="{73D1A5E8-DFE2-4DF0-9A3D-544485F5AC5A}" srcOrd="0" destOrd="0" parTransId="{8DA83EEA-CFE4-4FA2-93D7-CEE7F4DC31E6}" sibTransId="{F5CFA09A-F4DF-485D-94E4-95EAB73FAC55}"/>
    <dgm:cxn modelId="{7AFCDAB8-F5F5-4306-A610-9557B0ED2DBF}" type="presOf" srcId="{E50FE020-D5CF-4349-AB77-A8ABE6C6CC3E}" destId="{C3D7D020-1A88-4E12-8566-9909045DF18F}" srcOrd="1" destOrd="0" presId="urn:microsoft.com/office/officeart/2005/8/layout/list1"/>
    <dgm:cxn modelId="{22AB99C3-2832-4E1E-95C7-78BBAAE838DE}" srcId="{AF7E9814-55F8-430A-908E-FFFFD25D5C97}" destId="{FABEF857-4CFD-4031-AB3B-29A0F2FC840C}" srcOrd="0" destOrd="0" parTransId="{58FB89FD-8EA9-4DFB-9241-1058AF2222B9}" sibTransId="{304F3263-D3EA-4131-8D02-C9FC77B4227D}"/>
    <dgm:cxn modelId="{84BC97CD-41DE-4CA1-BF10-3FC7BD499AC9}" type="presOf" srcId="{FABEF857-4CFD-4031-AB3B-29A0F2FC840C}" destId="{B79DB65B-D9DF-4690-8947-09DC74BE10E9}" srcOrd="1" destOrd="0" presId="urn:microsoft.com/office/officeart/2005/8/layout/list1"/>
    <dgm:cxn modelId="{7169B2CF-1FDE-4D8B-A66A-8D61836C645B}" type="presOf" srcId="{E50FE020-D5CF-4349-AB77-A8ABE6C6CC3E}" destId="{F17A9C2E-D860-4834-9534-56A3A42BE60E}" srcOrd="0" destOrd="0" presId="urn:microsoft.com/office/officeart/2005/8/layout/list1"/>
    <dgm:cxn modelId="{C0D128F4-8EF8-4DE5-8659-D07781600A28}" type="presOf" srcId="{3AA43E72-E7BE-49CD-9894-2DBA599954B4}" destId="{56320D3F-F04E-4CA8-8C7C-E2A2E8513B83}" srcOrd="0" destOrd="0" presId="urn:microsoft.com/office/officeart/2005/8/layout/list1"/>
    <dgm:cxn modelId="{1D2142FE-8D1D-4FF7-88AA-902E90D2C1B7}" type="presOf" srcId="{D1B11666-D93B-4BC8-BC67-7B8DFCA9DD0E}" destId="{56320D3F-F04E-4CA8-8C7C-E2A2E8513B83}" srcOrd="0" destOrd="1" presId="urn:microsoft.com/office/officeart/2005/8/layout/list1"/>
    <dgm:cxn modelId="{2FFA83FE-2AEF-49B9-B672-DBE3F3393436}" type="presOf" srcId="{8A63A348-01CE-4085-97C1-6DB8F76A2AC0}" destId="{56320D3F-F04E-4CA8-8C7C-E2A2E8513B83}" srcOrd="0" destOrd="2" presId="urn:microsoft.com/office/officeart/2005/8/layout/list1"/>
    <dgm:cxn modelId="{0623FD27-37EB-413C-A0E5-7BAA4C2E7C32}" type="presParOf" srcId="{718200C5-8E70-4676-9601-53BC0F30B0C8}" destId="{229410DC-2887-40A7-B728-85B26F11BD81}" srcOrd="0" destOrd="0" presId="urn:microsoft.com/office/officeart/2005/8/layout/list1"/>
    <dgm:cxn modelId="{85C92288-64BE-4B86-BA53-F0CA6C6F1BD7}" type="presParOf" srcId="{229410DC-2887-40A7-B728-85B26F11BD81}" destId="{CC3BA413-1CC8-4768-BD0C-49EFFB4E11CD}" srcOrd="0" destOrd="0" presId="urn:microsoft.com/office/officeart/2005/8/layout/list1"/>
    <dgm:cxn modelId="{C22643BA-B1A4-48A8-BA64-A2B3A78C4165}" type="presParOf" srcId="{229410DC-2887-40A7-B728-85B26F11BD81}" destId="{B79DB65B-D9DF-4690-8947-09DC74BE10E9}" srcOrd="1" destOrd="0" presId="urn:microsoft.com/office/officeart/2005/8/layout/list1"/>
    <dgm:cxn modelId="{490EBB9A-7425-48DD-AED5-2E8AA1CE5F01}" type="presParOf" srcId="{718200C5-8E70-4676-9601-53BC0F30B0C8}" destId="{1DE90D4E-99DD-4F29-8F9C-79D9D2804BFC}" srcOrd="1" destOrd="0" presId="urn:microsoft.com/office/officeart/2005/8/layout/list1"/>
    <dgm:cxn modelId="{FCE6DF44-F6D8-4423-AB4A-3D5CE69CD85D}" type="presParOf" srcId="{718200C5-8E70-4676-9601-53BC0F30B0C8}" destId="{2673BA6C-30A0-4288-BA49-51EC77A437E4}" srcOrd="2" destOrd="0" presId="urn:microsoft.com/office/officeart/2005/8/layout/list1"/>
    <dgm:cxn modelId="{5D61E758-80E4-41B3-AE60-1A67584B227F}" type="presParOf" srcId="{718200C5-8E70-4676-9601-53BC0F30B0C8}" destId="{905D7DE0-5C88-4738-8046-587BD146D4F2}" srcOrd="3" destOrd="0" presId="urn:microsoft.com/office/officeart/2005/8/layout/list1"/>
    <dgm:cxn modelId="{36CDC4AB-8C95-4942-9054-39D3D342FF0D}" type="presParOf" srcId="{718200C5-8E70-4676-9601-53BC0F30B0C8}" destId="{33CBAE69-1D1B-4102-B540-DE31CB73BCBE}" srcOrd="4" destOrd="0" presId="urn:microsoft.com/office/officeart/2005/8/layout/list1"/>
    <dgm:cxn modelId="{F1C0FFE2-910A-405B-ACB2-36FAAD1CE8C4}" type="presParOf" srcId="{33CBAE69-1D1B-4102-B540-DE31CB73BCBE}" destId="{F17A9C2E-D860-4834-9534-56A3A42BE60E}" srcOrd="0" destOrd="0" presId="urn:microsoft.com/office/officeart/2005/8/layout/list1"/>
    <dgm:cxn modelId="{1AA57B08-B286-468B-AFD0-EDA919FEE332}" type="presParOf" srcId="{33CBAE69-1D1B-4102-B540-DE31CB73BCBE}" destId="{C3D7D020-1A88-4E12-8566-9909045DF18F}" srcOrd="1" destOrd="0" presId="urn:microsoft.com/office/officeart/2005/8/layout/list1"/>
    <dgm:cxn modelId="{225BB910-7E5F-4BEB-A57F-16ABAA9EB060}" type="presParOf" srcId="{718200C5-8E70-4676-9601-53BC0F30B0C8}" destId="{4E072E46-20B2-4F02-8BC4-66EC6B04EB69}" srcOrd="5" destOrd="0" presId="urn:microsoft.com/office/officeart/2005/8/layout/list1"/>
    <dgm:cxn modelId="{114D8129-CF6F-4159-BAF4-CAB0967A08FF}" type="presParOf" srcId="{718200C5-8E70-4676-9601-53BC0F30B0C8}" destId="{56320D3F-F04E-4CA8-8C7C-E2A2E8513B83}" srcOrd="6" destOrd="0" presId="urn:microsoft.com/office/officeart/2005/8/layout/list1"/>
    <dgm:cxn modelId="{3590673A-7A72-4DB8-9B67-42ADBA7C1AC1}" type="presParOf" srcId="{718200C5-8E70-4676-9601-53BC0F30B0C8}" destId="{B3FCF408-FE2A-48A0-96D3-76922AE5441D}" srcOrd="7" destOrd="0" presId="urn:microsoft.com/office/officeart/2005/8/layout/list1"/>
    <dgm:cxn modelId="{3F87829D-20BF-493D-9465-6D6FC8FC9E9C}" type="presParOf" srcId="{718200C5-8E70-4676-9601-53BC0F30B0C8}" destId="{F5AF2C67-F6AA-40E7-94C2-BF599289E0EF}" srcOrd="8" destOrd="0" presId="urn:microsoft.com/office/officeart/2005/8/layout/list1"/>
    <dgm:cxn modelId="{70030D1A-7408-41B8-92D7-0253B8F6FC24}" type="presParOf" srcId="{F5AF2C67-F6AA-40E7-94C2-BF599289E0EF}" destId="{6508B769-4BAF-451D-814B-56C690137081}" srcOrd="0" destOrd="0" presId="urn:microsoft.com/office/officeart/2005/8/layout/list1"/>
    <dgm:cxn modelId="{B4419EF3-F7C3-49ED-8328-ED2797D334EF}" type="presParOf" srcId="{F5AF2C67-F6AA-40E7-94C2-BF599289E0EF}" destId="{BC41C424-4704-4DED-93AD-D17D80CA340D}" srcOrd="1" destOrd="0" presId="urn:microsoft.com/office/officeart/2005/8/layout/list1"/>
    <dgm:cxn modelId="{228D68D4-A2A6-4A0C-8FB5-6447E82771CA}" type="presParOf" srcId="{718200C5-8E70-4676-9601-53BC0F30B0C8}" destId="{D17C3E45-11CF-440C-85E1-C77D2247D3B8}" srcOrd="9" destOrd="0" presId="urn:microsoft.com/office/officeart/2005/8/layout/list1"/>
    <dgm:cxn modelId="{437A5C30-A0D1-4CF5-BA8C-192031C8A304}" type="presParOf" srcId="{718200C5-8E70-4676-9601-53BC0F30B0C8}" destId="{347313D1-7440-4008-A6D2-DAC79A2CC4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72099C-F8C9-418C-B460-2956439613B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4A8108-8501-4ED7-A592-FCE25622E55A}">
      <dgm:prSet custT="1"/>
      <dgm:spPr/>
      <dgm:t>
        <a:bodyPr/>
        <a:lstStyle/>
        <a:p>
          <a:pPr rtl="0"/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The structure of the page is the foundation of websites.</a:t>
          </a:r>
        </a:p>
      </dgm:t>
    </dgm:pt>
    <dgm:pt modelId="{D0F2DEE8-924C-4339-A8FE-8D44EC9A6D1C}" type="parTrans" cxnId="{34A33C93-7C5D-43E7-822D-7C8604F1AA8B}">
      <dgm:prSet/>
      <dgm:spPr/>
      <dgm:t>
        <a:bodyPr/>
        <a:lstStyle/>
        <a:p>
          <a:endParaRPr lang="en-US"/>
        </a:p>
      </dgm:t>
    </dgm:pt>
    <dgm:pt modelId="{0FCC46F1-2807-401A-9FB8-DCA50E713184}" type="sibTrans" cxnId="{34A33C93-7C5D-43E7-822D-7C8604F1AA8B}">
      <dgm:prSet/>
      <dgm:spPr/>
      <dgm:t>
        <a:bodyPr/>
        <a:lstStyle/>
        <a:p>
          <a:endParaRPr lang="en-US"/>
        </a:p>
      </dgm:t>
    </dgm:pt>
    <dgm:pt modelId="{ED272F8B-496A-4AC0-A9CF-074961D80EB6}">
      <dgm:prSet custT="1"/>
      <dgm:spPr/>
      <dgm:t>
        <a:bodyPr/>
        <a:lstStyle/>
        <a:p>
          <a:pPr rtl="0"/>
          <a:r>
            <a:rPr lang="en-IN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 stands for </a:t>
          </a:r>
          <a:r>
            <a:rPr lang="en-IN" sz="18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</a:t>
          </a:r>
          <a:r>
            <a:rPr lang="en-IN" sz="1800" dirty="0" err="1">
              <a:latin typeface="Arial" panose="020B0604020202020204" pitchFamily="34" charset="0"/>
              <a:cs typeface="Arial" panose="020B0604020202020204" pitchFamily="34" charset="0"/>
            </a:rPr>
            <a:t>yper</a:t>
          </a:r>
          <a:r>
            <a:rPr lang="en-IN" sz="18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</a:t>
          </a:r>
          <a:r>
            <a:rPr lang="en-IN" sz="1800" dirty="0" err="1">
              <a:latin typeface="Arial" panose="020B0604020202020204" pitchFamily="34" charset="0"/>
              <a:cs typeface="Arial" panose="020B0604020202020204" pitchFamily="34" charset="0"/>
            </a:rPr>
            <a:t>ext</a:t>
          </a: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IN" sz="18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</a:t>
          </a:r>
          <a:r>
            <a:rPr lang="en-IN" sz="1800" dirty="0" err="1">
              <a:latin typeface="Arial" panose="020B0604020202020204" pitchFamily="34" charset="0"/>
              <a:cs typeface="Arial" panose="020B0604020202020204" pitchFamily="34" charset="0"/>
            </a:rPr>
            <a:t>arkup</a:t>
          </a: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</a:t>
          </a: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anguage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AAF5B0-1E5F-4FC1-801B-52D68ACAAFBF}" type="parTrans" cxnId="{6FD48878-091D-4C36-91E5-354BC9481F6B}">
      <dgm:prSet/>
      <dgm:spPr/>
      <dgm:t>
        <a:bodyPr/>
        <a:lstStyle/>
        <a:p>
          <a:endParaRPr lang="en-US"/>
        </a:p>
      </dgm:t>
    </dgm:pt>
    <dgm:pt modelId="{3164BFBB-161C-4C9F-86D6-EE2CDDFC5377}" type="sibTrans" cxnId="{6FD48878-091D-4C36-91E5-354BC9481F6B}">
      <dgm:prSet/>
      <dgm:spPr/>
      <dgm:t>
        <a:bodyPr/>
        <a:lstStyle/>
        <a:p>
          <a:endParaRPr lang="en-US"/>
        </a:p>
      </dgm:t>
    </dgm:pt>
    <dgm:pt modelId="{229A236E-4C6D-46BC-BE07-BF929620801F}">
      <dgm:prSet custT="1"/>
      <dgm:spPr/>
      <dgm:t>
        <a:bodyPr/>
        <a:lstStyle/>
        <a:p>
          <a:pPr rtl="0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HTML describes the structure of a web page using </a:t>
          </a:r>
          <a:r>
            <a:rPr lang="en-IN" sz="1800" dirty="0" err="1"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 elements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9E54E7-5E18-49CF-AC9F-711AA2C74080}" type="parTrans" cxnId="{3DFBDF64-F6E8-4BDD-BE33-8C9D5535AEB9}">
      <dgm:prSet/>
      <dgm:spPr/>
      <dgm:t>
        <a:bodyPr/>
        <a:lstStyle/>
        <a:p>
          <a:endParaRPr lang="en-US"/>
        </a:p>
      </dgm:t>
    </dgm:pt>
    <dgm:pt modelId="{8DE3E9AA-4DCA-4443-98EA-5580548D4949}" type="sibTrans" cxnId="{3DFBDF64-F6E8-4BDD-BE33-8C9D5535AEB9}">
      <dgm:prSet/>
      <dgm:spPr/>
      <dgm:t>
        <a:bodyPr/>
        <a:lstStyle/>
        <a:p>
          <a:endParaRPr lang="en-US"/>
        </a:p>
      </dgm:t>
    </dgm:pt>
    <dgm:pt modelId="{51D9311E-3C89-4443-B142-A8E789D4D455}">
      <dgm:prSet custT="1"/>
      <dgm:spPr/>
      <dgm:t>
        <a:bodyPr/>
        <a:lstStyle/>
        <a:p>
          <a:pPr rtl="0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HTML elements are the building blocks of HTML pages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2020C8-A176-4B40-B1CB-26FE9F8F8C23}" type="parTrans" cxnId="{B5BFACAB-070A-4D12-A279-C4FA8196BB98}">
      <dgm:prSet/>
      <dgm:spPr/>
      <dgm:t>
        <a:bodyPr/>
        <a:lstStyle/>
        <a:p>
          <a:endParaRPr lang="en-US"/>
        </a:p>
      </dgm:t>
    </dgm:pt>
    <dgm:pt modelId="{76373AE3-B001-410C-BEC1-D0F359FDC0B9}" type="sibTrans" cxnId="{B5BFACAB-070A-4D12-A279-C4FA8196BB98}">
      <dgm:prSet/>
      <dgm:spPr/>
      <dgm:t>
        <a:bodyPr/>
        <a:lstStyle/>
        <a:p>
          <a:endParaRPr lang="en-US"/>
        </a:p>
      </dgm:t>
    </dgm:pt>
    <dgm:pt modelId="{005D2E53-E98C-4D6C-8EE5-1C5FFB345B63}" type="pres">
      <dgm:prSet presAssocID="{1E72099C-F8C9-418C-B460-2956439613BD}" presName="linear" presStyleCnt="0">
        <dgm:presLayoutVars>
          <dgm:animLvl val="lvl"/>
          <dgm:resizeHandles val="exact"/>
        </dgm:presLayoutVars>
      </dgm:prSet>
      <dgm:spPr/>
    </dgm:pt>
    <dgm:pt modelId="{6BEE8583-C15E-438A-BEB6-C0371B803110}" type="pres">
      <dgm:prSet presAssocID="{EB4A8108-8501-4ED7-A592-FCE25622E5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E61D31-B187-409C-B392-6546B50C0A59}" type="pres">
      <dgm:prSet presAssocID="{0FCC46F1-2807-401A-9FB8-DCA50E713184}" presName="spacer" presStyleCnt="0"/>
      <dgm:spPr/>
    </dgm:pt>
    <dgm:pt modelId="{17E99D03-ADBE-425B-96C1-F7AB0581851E}" type="pres">
      <dgm:prSet presAssocID="{ED272F8B-496A-4AC0-A9CF-074961D80E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6DA778-F31F-4313-B1B0-F5929E029EEE}" type="pres">
      <dgm:prSet presAssocID="{3164BFBB-161C-4C9F-86D6-EE2CDDFC5377}" presName="spacer" presStyleCnt="0"/>
      <dgm:spPr/>
    </dgm:pt>
    <dgm:pt modelId="{D1DE0111-EF26-43EC-85CE-54065225DF32}" type="pres">
      <dgm:prSet presAssocID="{229A236E-4C6D-46BC-BE07-BF92962080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24F913-B0EE-4014-A427-BF3BCAF0EDC8}" type="pres">
      <dgm:prSet presAssocID="{8DE3E9AA-4DCA-4443-98EA-5580548D4949}" presName="spacer" presStyleCnt="0"/>
      <dgm:spPr/>
    </dgm:pt>
    <dgm:pt modelId="{1A5E9ECB-D9BF-4162-9142-474C94DA609C}" type="pres">
      <dgm:prSet presAssocID="{51D9311E-3C89-4443-B142-A8E789D4D45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FBDF64-F6E8-4BDD-BE33-8C9D5535AEB9}" srcId="{1E72099C-F8C9-418C-B460-2956439613BD}" destId="{229A236E-4C6D-46BC-BE07-BF929620801F}" srcOrd="2" destOrd="0" parTransId="{0D9E54E7-5E18-49CF-AC9F-711AA2C74080}" sibTransId="{8DE3E9AA-4DCA-4443-98EA-5580548D4949}"/>
    <dgm:cxn modelId="{033D9B55-C63C-4674-99D1-6DDBEBEC3EC8}" type="presOf" srcId="{EB4A8108-8501-4ED7-A592-FCE25622E55A}" destId="{6BEE8583-C15E-438A-BEB6-C0371B803110}" srcOrd="0" destOrd="0" presId="urn:microsoft.com/office/officeart/2005/8/layout/vList2"/>
    <dgm:cxn modelId="{6FD48878-091D-4C36-91E5-354BC9481F6B}" srcId="{1E72099C-F8C9-418C-B460-2956439613BD}" destId="{ED272F8B-496A-4AC0-A9CF-074961D80EB6}" srcOrd="1" destOrd="0" parTransId="{FAAAF5B0-1E5F-4FC1-801B-52D68ACAAFBF}" sibTransId="{3164BFBB-161C-4C9F-86D6-EE2CDDFC5377}"/>
    <dgm:cxn modelId="{6A64C683-5425-4AD3-BC87-8575308613D3}" type="presOf" srcId="{ED272F8B-496A-4AC0-A9CF-074961D80EB6}" destId="{17E99D03-ADBE-425B-96C1-F7AB0581851E}" srcOrd="0" destOrd="0" presId="urn:microsoft.com/office/officeart/2005/8/layout/vList2"/>
    <dgm:cxn modelId="{DF060988-11DA-4762-B0F0-C48DE6830F5E}" type="presOf" srcId="{1E72099C-F8C9-418C-B460-2956439613BD}" destId="{005D2E53-E98C-4D6C-8EE5-1C5FFB345B63}" srcOrd="0" destOrd="0" presId="urn:microsoft.com/office/officeart/2005/8/layout/vList2"/>
    <dgm:cxn modelId="{8F8C3C8D-CEF1-416D-9011-EE4424F0251B}" type="presOf" srcId="{51D9311E-3C89-4443-B142-A8E789D4D455}" destId="{1A5E9ECB-D9BF-4162-9142-474C94DA609C}" srcOrd="0" destOrd="0" presId="urn:microsoft.com/office/officeart/2005/8/layout/vList2"/>
    <dgm:cxn modelId="{34A33C93-7C5D-43E7-822D-7C8604F1AA8B}" srcId="{1E72099C-F8C9-418C-B460-2956439613BD}" destId="{EB4A8108-8501-4ED7-A592-FCE25622E55A}" srcOrd="0" destOrd="0" parTransId="{D0F2DEE8-924C-4339-A8FE-8D44EC9A6D1C}" sibTransId="{0FCC46F1-2807-401A-9FB8-DCA50E713184}"/>
    <dgm:cxn modelId="{8CFF5697-B19D-47C2-8F3D-3DD6F24D8A3E}" type="presOf" srcId="{229A236E-4C6D-46BC-BE07-BF929620801F}" destId="{D1DE0111-EF26-43EC-85CE-54065225DF32}" srcOrd="0" destOrd="0" presId="urn:microsoft.com/office/officeart/2005/8/layout/vList2"/>
    <dgm:cxn modelId="{B5BFACAB-070A-4D12-A279-C4FA8196BB98}" srcId="{1E72099C-F8C9-418C-B460-2956439613BD}" destId="{51D9311E-3C89-4443-B142-A8E789D4D455}" srcOrd="3" destOrd="0" parTransId="{DD2020C8-A176-4B40-B1CB-26FE9F8F8C23}" sibTransId="{76373AE3-B001-410C-BEC1-D0F359FDC0B9}"/>
    <dgm:cxn modelId="{5A1B0498-FAC2-44BF-A4D7-76260C9459D7}" type="presParOf" srcId="{005D2E53-E98C-4D6C-8EE5-1C5FFB345B63}" destId="{6BEE8583-C15E-438A-BEB6-C0371B803110}" srcOrd="0" destOrd="0" presId="urn:microsoft.com/office/officeart/2005/8/layout/vList2"/>
    <dgm:cxn modelId="{8AF37FFA-D469-4E71-A667-5DDE1C7C82D7}" type="presParOf" srcId="{005D2E53-E98C-4D6C-8EE5-1C5FFB345B63}" destId="{05E61D31-B187-409C-B392-6546B50C0A59}" srcOrd="1" destOrd="0" presId="urn:microsoft.com/office/officeart/2005/8/layout/vList2"/>
    <dgm:cxn modelId="{F5C4C7A4-11DF-4D37-92B1-D08B8B6A4D43}" type="presParOf" srcId="{005D2E53-E98C-4D6C-8EE5-1C5FFB345B63}" destId="{17E99D03-ADBE-425B-96C1-F7AB0581851E}" srcOrd="2" destOrd="0" presId="urn:microsoft.com/office/officeart/2005/8/layout/vList2"/>
    <dgm:cxn modelId="{A0AA2E3D-712D-494D-B094-589C893A1318}" type="presParOf" srcId="{005D2E53-E98C-4D6C-8EE5-1C5FFB345B63}" destId="{D06DA778-F31F-4313-B1B0-F5929E029EEE}" srcOrd="3" destOrd="0" presId="urn:microsoft.com/office/officeart/2005/8/layout/vList2"/>
    <dgm:cxn modelId="{EAADBFE8-3027-4F88-8C42-33FE92AFBFBF}" type="presParOf" srcId="{005D2E53-E98C-4D6C-8EE5-1C5FFB345B63}" destId="{D1DE0111-EF26-43EC-85CE-54065225DF32}" srcOrd="4" destOrd="0" presId="urn:microsoft.com/office/officeart/2005/8/layout/vList2"/>
    <dgm:cxn modelId="{3A483B81-441C-4BD5-8C16-D1C4CDF18984}" type="presParOf" srcId="{005D2E53-E98C-4D6C-8EE5-1C5FFB345B63}" destId="{9624F913-B0EE-4014-A427-BF3BCAF0EDC8}" srcOrd="5" destOrd="0" presId="urn:microsoft.com/office/officeart/2005/8/layout/vList2"/>
    <dgm:cxn modelId="{44FC7D37-A8B8-448F-9265-C497B0FA6E74}" type="presParOf" srcId="{005D2E53-E98C-4D6C-8EE5-1C5FFB345B63}" destId="{1A5E9ECB-D9BF-4162-9142-474C94DA60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22E9F9-352B-4780-A37D-19E3629C67DE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E89D87-FB73-48BE-A30C-B73FAF2B9384}">
      <dgm:prSet/>
      <dgm:spPr/>
      <dgm:t>
        <a:bodyPr/>
        <a:lstStyle/>
        <a:p>
          <a:pPr rtl="0"/>
          <a:r>
            <a:rPr lang="en-US"/>
            <a:t>CSS determines how all the HTML elements must appear on the frontend</a:t>
          </a:r>
        </a:p>
      </dgm:t>
    </dgm:pt>
    <dgm:pt modelId="{AB7A2FF9-E427-4AC5-8C80-DA463EC050FE}" type="parTrans" cxnId="{A2B3450B-670F-403E-9666-6EA5F07CA0C5}">
      <dgm:prSet/>
      <dgm:spPr/>
      <dgm:t>
        <a:bodyPr/>
        <a:lstStyle/>
        <a:p>
          <a:endParaRPr lang="en-US"/>
        </a:p>
      </dgm:t>
    </dgm:pt>
    <dgm:pt modelId="{C7A7E019-A151-48D8-B3BE-B3B2BA3C9E3F}" type="sibTrans" cxnId="{A2B3450B-670F-403E-9666-6EA5F07CA0C5}">
      <dgm:prSet/>
      <dgm:spPr/>
      <dgm:t>
        <a:bodyPr/>
        <a:lstStyle/>
        <a:p>
          <a:endParaRPr lang="en-US"/>
        </a:p>
      </dgm:t>
    </dgm:pt>
    <dgm:pt modelId="{E19C3910-A90D-46C1-904D-BD85415341DB}">
      <dgm:prSet/>
      <dgm:spPr/>
      <dgm:t>
        <a:bodyPr/>
        <a:lstStyle/>
        <a:p>
          <a:pPr rtl="0"/>
          <a:r>
            <a:rPr lang="en-US"/>
            <a:t>CSS (Cascading Style Sheets) styles the elements in web pages.</a:t>
          </a:r>
        </a:p>
      </dgm:t>
    </dgm:pt>
    <dgm:pt modelId="{38A552FB-5EC5-4BDE-8D43-A8DA1E019093}" type="parTrans" cxnId="{0F3104E0-DD27-486F-8916-9A9EECF579DC}">
      <dgm:prSet/>
      <dgm:spPr/>
      <dgm:t>
        <a:bodyPr/>
        <a:lstStyle/>
        <a:p>
          <a:endParaRPr lang="en-US"/>
        </a:p>
      </dgm:t>
    </dgm:pt>
    <dgm:pt modelId="{CE086E4D-6915-4168-B910-7ABDF2C2AA96}" type="sibTrans" cxnId="{0F3104E0-DD27-486F-8916-9A9EECF579DC}">
      <dgm:prSet/>
      <dgm:spPr/>
      <dgm:t>
        <a:bodyPr/>
        <a:lstStyle/>
        <a:p>
          <a:endParaRPr lang="en-US"/>
        </a:p>
      </dgm:t>
    </dgm:pt>
    <dgm:pt modelId="{E774317D-5EC6-4718-8C01-22501F494F8B}">
      <dgm:prSet/>
      <dgm:spPr/>
      <dgm:t>
        <a:bodyPr/>
        <a:lstStyle/>
        <a:p>
          <a:pPr rtl="0"/>
          <a:r>
            <a:rPr lang="en-US"/>
            <a:t>CSS is also used to define the layout of the webpages.</a:t>
          </a:r>
        </a:p>
      </dgm:t>
    </dgm:pt>
    <dgm:pt modelId="{A87B1BB5-714C-4B7A-B101-10D3E38DD82B}" type="parTrans" cxnId="{A5B99368-C756-4B08-A37F-20A2A938D124}">
      <dgm:prSet/>
      <dgm:spPr/>
      <dgm:t>
        <a:bodyPr/>
        <a:lstStyle/>
        <a:p>
          <a:endParaRPr lang="en-US"/>
        </a:p>
      </dgm:t>
    </dgm:pt>
    <dgm:pt modelId="{4413F9F8-A26A-4667-95B5-BC6AB5F7AE28}" type="sibTrans" cxnId="{A5B99368-C756-4B08-A37F-20A2A938D124}">
      <dgm:prSet/>
      <dgm:spPr/>
      <dgm:t>
        <a:bodyPr/>
        <a:lstStyle/>
        <a:p>
          <a:endParaRPr lang="en-US"/>
        </a:p>
      </dgm:t>
    </dgm:pt>
    <dgm:pt modelId="{5A97780B-36C3-4B9C-93CE-ABA0AB4EB2D9}">
      <dgm:prSet/>
      <dgm:spPr/>
      <dgm:t>
        <a:bodyPr/>
        <a:lstStyle/>
        <a:p>
          <a:pPr rtl="0"/>
          <a:r>
            <a:rPr lang="en-US"/>
            <a:t>CSS is a language for writing style sheets.</a:t>
          </a:r>
        </a:p>
      </dgm:t>
    </dgm:pt>
    <dgm:pt modelId="{1275C009-9B22-4714-839C-AAB5894194A1}" type="parTrans" cxnId="{146E7FAA-86ED-410D-85C9-400AF2DE62EA}">
      <dgm:prSet/>
      <dgm:spPr/>
      <dgm:t>
        <a:bodyPr/>
        <a:lstStyle/>
        <a:p>
          <a:endParaRPr lang="en-US"/>
        </a:p>
      </dgm:t>
    </dgm:pt>
    <dgm:pt modelId="{60A6D7C4-28F0-494D-B4B3-89C32310829B}" type="sibTrans" cxnId="{146E7FAA-86ED-410D-85C9-400AF2DE62EA}">
      <dgm:prSet/>
      <dgm:spPr/>
      <dgm:t>
        <a:bodyPr/>
        <a:lstStyle/>
        <a:p>
          <a:endParaRPr lang="en-US"/>
        </a:p>
      </dgm:t>
    </dgm:pt>
    <dgm:pt modelId="{D40D8439-5C46-4B29-9164-78BD36C67EC5}">
      <dgm:prSet/>
      <dgm:spPr/>
      <dgm:t>
        <a:bodyPr/>
        <a:lstStyle/>
        <a:p>
          <a:pPr rtl="0"/>
          <a:r>
            <a:rPr lang="en-US" dirty="0"/>
            <a:t>Style Sheet: A set of rules that specify the presentation of a document.</a:t>
          </a:r>
        </a:p>
      </dgm:t>
    </dgm:pt>
    <dgm:pt modelId="{95F795D9-A026-423E-A244-367B7C0FD70B}" type="parTrans" cxnId="{84FE94A0-83D6-45EF-80E7-288F5CDCD50C}">
      <dgm:prSet/>
      <dgm:spPr/>
      <dgm:t>
        <a:bodyPr/>
        <a:lstStyle/>
        <a:p>
          <a:endParaRPr lang="en-US"/>
        </a:p>
      </dgm:t>
    </dgm:pt>
    <dgm:pt modelId="{4BA0DE85-2653-4ECA-9BFD-582B8DC21B6D}" type="sibTrans" cxnId="{84FE94A0-83D6-45EF-80E7-288F5CDCD50C}">
      <dgm:prSet/>
      <dgm:spPr/>
      <dgm:t>
        <a:bodyPr/>
        <a:lstStyle/>
        <a:p>
          <a:endParaRPr lang="en-US"/>
        </a:p>
      </dgm:t>
    </dgm:pt>
    <dgm:pt modelId="{A46F36BE-F846-4B0D-96A5-0E48912CF8CC}" type="pres">
      <dgm:prSet presAssocID="{B022E9F9-352B-4780-A37D-19E3629C67DE}" presName="linear" presStyleCnt="0">
        <dgm:presLayoutVars>
          <dgm:animLvl val="lvl"/>
          <dgm:resizeHandles val="exact"/>
        </dgm:presLayoutVars>
      </dgm:prSet>
      <dgm:spPr/>
    </dgm:pt>
    <dgm:pt modelId="{4D4FA723-D7C8-4361-8DB2-F4635E68D575}" type="pres">
      <dgm:prSet presAssocID="{91E89D87-FB73-48BE-A30C-B73FAF2B93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5D15F2D-3360-4888-BDDB-C43A237D548C}" type="pres">
      <dgm:prSet presAssocID="{C7A7E019-A151-48D8-B3BE-B3B2BA3C9E3F}" presName="spacer" presStyleCnt="0"/>
      <dgm:spPr/>
    </dgm:pt>
    <dgm:pt modelId="{4ECB0F07-C0DD-47B5-BCA1-7BCFDF0C880E}" type="pres">
      <dgm:prSet presAssocID="{E19C3910-A90D-46C1-904D-BD85415341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E2EF493-C364-42A4-9E00-178FECB094AF}" type="pres">
      <dgm:prSet presAssocID="{CE086E4D-6915-4168-B910-7ABDF2C2AA96}" presName="spacer" presStyleCnt="0"/>
      <dgm:spPr/>
    </dgm:pt>
    <dgm:pt modelId="{0C7202ED-83A0-41CD-96D3-5EC0BA8A657B}" type="pres">
      <dgm:prSet presAssocID="{E774317D-5EC6-4718-8C01-22501F494F8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038556-70AA-4442-9B0A-C363DD586965}" type="pres">
      <dgm:prSet presAssocID="{4413F9F8-A26A-4667-95B5-BC6AB5F7AE28}" presName="spacer" presStyleCnt="0"/>
      <dgm:spPr/>
    </dgm:pt>
    <dgm:pt modelId="{C43EFF22-F8C7-450C-B850-C3C01852AEE4}" type="pres">
      <dgm:prSet presAssocID="{5A97780B-36C3-4B9C-93CE-ABA0AB4EB2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EF91416-070C-4BA0-B67E-F860831455CC}" type="pres">
      <dgm:prSet presAssocID="{60A6D7C4-28F0-494D-B4B3-89C32310829B}" presName="spacer" presStyleCnt="0"/>
      <dgm:spPr/>
    </dgm:pt>
    <dgm:pt modelId="{5BE4F163-A6C5-4505-8E58-E6DD9FD78E9C}" type="pres">
      <dgm:prSet presAssocID="{D40D8439-5C46-4B29-9164-78BD36C67EC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B3450B-670F-403E-9666-6EA5F07CA0C5}" srcId="{B022E9F9-352B-4780-A37D-19E3629C67DE}" destId="{91E89D87-FB73-48BE-A30C-B73FAF2B9384}" srcOrd="0" destOrd="0" parTransId="{AB7A2FF9-E427-4AC5-8C80-DA463EC050FE}" sibTransId="{C7A7E019-A151-48D8-B3BE-B3B2BA3C9E3F}"/>
    <dgm:cxn modelId="{F95CAC38-3790-42FE-ACB1-491601D6F238}" type="presOf" srcId="{5A97780B-36C3-4B9C-93CE-ABA0AB4EB2D9}" destId="{C43EFF22-F8C7-450C-B850-C3C01852AEE4}" srcOrd="0" destOrd="0" presId="urn:microsoft.com/office/officeart/2005/8/layout/vList2"/>
    <dgm:cxn modelId="{3A3F8648-FEBC-497E-B81D-B0C43E3249D9}" type="presOf" srcId="{E19C3910-A90D-46C1-904D-BD85415341DB}" destId="{4ECB0F07-C0DD-47B5-BCA1-7BCFDF0C880E}" srcOrd="0" destOrd="0" presId="urn:microsoft.com/office/officeart/2005/8/layout/vList2"/>
    <dgm:cxn modelId="{A5B99368-C756-4B08-A37F-20A2A938D124}" srcId="{B022E9F9-352B-4780-A37D-19E3629C67DE}" destId="{E774317D-5EC6-4718-8C01-22501F494F8B}" srcOrd="2" destOrd="0" parTransId="{A87B1BB5-714C-4B7A-B101-10D3E38DD82B}" sibTransId="{4413F9F8-A26A-4667-95B5-BC6AB5F7AE28}"/>
    <dgm:cxn modelId="{8C181949-8C9F-4900-B06F-6647F47E9B7F}" type="presOf" srcId="{91E89D87-FB73-48BE-A30C-B73FAF2B9384}" destId="{4D4FA723-D7C8-4361-8DB2-F4635E68D575}" srcOrd="0" destOrd="0" presId="urn:microsoft.com/office/officeart/2005/8/layout/vList2"/>
    <dgm:cxn modelId="{5366CA70-5481-4DA0-85AF-00D0C9B93C59}" type="presOf" srcId="{D40D8439-5C46-4B29-9164-78BD36C67EC5}" destId="{5BE4F163-A6C5-4505-8E58-E6DD9FD78E9C}" srcOrd="0" destOrd="0" presId="urn:microsoft.com/office/officeart/2005/8/layout/vList2"/>
    <dgm:cxn modelId="{2F044A7B-C7F6-4F01-AB3A-FBDAF6C6B277}" type="presOf" srcId="{E774317D-5EC6-4718-8C01-22501F494F8B}" destId="{0C7202ED-83A0-41CD-96D3-5EC0BA8A657B}" srcOrd="0" destOrd="0" presId="urn:microsoft.com/office/officeart/2005/8/layout/vList2"/>
    <dgm:cxn modelId="{84FE94A0-83D6-45EF-80E7-288F5CDCD50C}" srcId="{B022E9F9-352B-4780-A37D-19E3629C67DE}" destId="{D40D8439-5C46-4B29-9164-78BD36C67EC5}" srcOrd="4" destOrd="0" parTransId="{95F795D9-A026-423E-A244-367B7C0FD70B}" sibTransId="{4BA0DE85-2653-4ECA-9BFD-582B8DC21B6D}"/>
    <dgm:cxn modelId="{146E7FAA-86ED-410D-85C9-400AF2DE62EA}" srcId="{B022E9F9-352B-4780-A37D-19E3629C67DE}" destId="{5A97780B-36C3-4B9C-93CE-ABA0AB4EB2D9}" srcOrd="3" destOrd="0" parTransId="{1275C009-9B22-4714-839C-AAB5894194A1}" sibTransId="{60A6D7C4-28F0-494D-B4B3-89C32310829B}"/>
    <dgm:cxn modelId="{0F3104E0-DD27-486F-8916-9A9EECF579DC}" srcId="{B022E9F9-352B-4780-A37D-19E3629C67DE}" destId="{E19C3910-A90D-46C1-904D-BD85415341DB}" srcOrd="1" destOrd="0" parTransId="{38A552FB-5EC5-4BDE-8D43-A8DA1E019093}" sibTransId="{CE086E4D-6915-4168-B910-7ABDF2C2AA96}"/>
    <dgm:cxn modelId="{4EDF32E1-07AA-4592-AED0-ED2EB7C4B5A8}" type="presOf" srcId="{B022E9F9-352B-4780-A37D-19E3629C67DE}" destId="{A46F36BE-F846-4B0D-96A5-0E48912CF8CC}" srcOrd="0" destOrd="0" presId="urn:microsoft.com/office/officeart/2005/8/layout/vList2"/>
    <dgm:cxn modelId="{E3F8AAC3-92E6-4560-83C6-DC1E1FD7D94C}" type="presParOf" srcId="{A46F36BE-F846-4B0D-96A5-0E48912CF8CC}" destId="{4D4FA723-D7C8-4361-8DB2-F4635E68D575}" srcOrd="0" destOrd="0" presId="urn:microsoft.com/office/officeart/2005/8/layout/vList2"/>
    <dgm:cxn modelId="{D14163C5-E3CF-48C7-AEB9-866433DEAC5C}" type="presParOf" srcId="{A46F36BE-F846-4B0D-96A5-0E48912CF8CC}" destId="{55D15F2D-3360-4888-BDDB-C43A237D548C}" srcOrd="1" destOrd="0" presId="urn:microsoft.com/office/officeart/2005/8/layout/vList2"/>
    <dgm:cxn modelId="{B54C9873-5CA9-4499-8401-B1C3E23B48D7}" type="presParOf" srcId="{A46F36BE-F846-4B0D-96A5-0E48912CF8CC}" destId="{4ECB0F07-C0DD-47B5-BCA1-7BCFDF0C880E}" srcOrd="2" destOrd="0" presId="urn:microsoft.com/office/officeart/2005/8/layout/vList2"/>
    <dgm:cxn modelId="{49D76203-2760-4404-B5FD-E6E457756A3E}" type="presParOf" srcId="{A46F36BE-F846-4B0D-96A5-0E48912CF8CC}" destId="{DE2EF493-C364-42A4-9E00-178FECB094AF}" srcOrd="3" destOrd="0" presId="urn:microsoft.com/office/officeart/2005/8/layout/vList2"/>
    <dgm:cxn modelId="{26C2656B-FE0C-41D0-BB3C-045DEB35AAAD}" type="presParOf" srcId="{A46F36BE-F846-4B0D-96A5-0E48912CF8CC}" destId="{0C7202ED-83A0-41CD-96D3-5EC0BA8A657B}" srcOrd="4" destOrd="0" presId="urn:microsoft.com/office/officeart/2005/8/layout/vList2"/>
    <dgm:cxn modelId="{4F53B8F7-F680-4BCA-AE4A-9460EDD7D46B}" type="presParOf" srcId="{A46F36BE-F846-4B0D-96A5-0E48912CF8CC}" destId="{EB038556-70AA-4442-9B0A-C363DD586965}" srcOrd="5" destOrd="0" presId="urn:microsoft.com/office/officeart/2005/8/layout/vList2"/>
    <dgm:cxn modelId="{B8382D53-9431-4402-AA95-78FB689738D5}" type="presParOf" srcId="{A46F36BE-F846-4B0D-96A5-0E48912CF8CC}" destId="{C43EFF22-F8C7-450C-B850-C3C01852AEE4}" srcOrd="6" destOrd="0" presId="urn:microsoft.com/office/officeart/2005/8/layout/vList2"/>
    <dgm:cxn modelId="{360E756E-8BF1-4E7A-A791-507861542886}" type="presParOf" srcId="{A46F36BE-F846-4B0D-96A5-0E48912CF8CC}" destId="{8EF91416-070C-4BA0-B67E-F860831455CC}" srcOrd="7" destOrd="0" presId="urn:microsoft.com/office/officeart/2005/8/layout/vList2"/>
    <dgm:cxn modelId="{4AD69F94-5040-4216-AA92-657C88170278}" type="presParOf" srcId="{A46F36BE-F846-4B0D-96A5-0E48912CF8CC}" destId="{5BE4F163-A6C5-4505-8E58-E6DD9FD78E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CB7496-C692-46EC-829B-C3E563FA3943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1F1CCE-6E72-4732-9D11-C40236E6C11C}">
      <dgm:prSet custT="1"/>
      <dgm:spPr/>
      <dgm:t>
        <a:bodyPr/>
        <a:lstStyle/>
        <a:p>
          <a:pPr rtl="0"/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</a:p>
      </dgm:t>
    </dgm:pt>
    <dgm:pt modelId="{239FCB97-DD30-4E73-A3C2-DC1BD5214779}" type="parTrans" cxnId="{AF86CD2D-BFC6-4098-8F8F-230929941A0B}">
      <dgm:prSet/>
      <dgm:spPr/>
      <dgm:t>
        <a:bodyPr/>
        <a:lstStyle/>
        <a:p>
          <a:endParaRPr lang="en-US"/>
        </a:p>
      </dgm:t>
    </dgm:pt>
    <dgm:pt modelId="{A68C31DE-552F-4633-A1AB-E61351391EBF}" type="sibTrans" cxnId="{AF86CD2D-BFC6-4098-8F8F-230929941A0B}">
      <dgm:prSet/>
      <dgm:spPr/>
      <dgm:t>
        <a:bodyPr/>
        <a:lstStyle/>
        <a:p>
          <a:endParaRPr lang="en-US"/>
        </a:p>
      </dgm:t>
    </dgm:pt>
    <dgm:pt modelId="{04B5D538-3F22-418C-99EA-9295235ECC42}">
      <dgm:prSet custT="1"/>
      <dgm:spPr/>
      <dgm:t>
        <a:bodyPr/>
        <a:lstStyle/>
        <a:p>
          <a:pPr rtl="0"/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User Interaction on the page</a:t>
          </a:r>
        </a:p>
      </dgm:t>
    </dgm:pt>
    <dgm:pt modelId="{731EEA0F-1677-4151-991F-9D8B0FF18D14}" type="parTrans" cxnId="{1CBD3928-8E38-4064-8C13-48C9BE4F928A}">
      <dgm:prSet/>
      <dgm:spPr/>
      <dgm:t>
        <a:bodyPr/>
        <a:lstStyle/>
        <a:p>
          <a:endParaRPr lang="en-US"/>
        </a:p>
      </dgm:t>
    </dgm:pt>
    <dgm:pt modelId="{008BE8BB-BE64-4A39-99C2-692881D7550C}" type="sibTrans" cxnId="{1CBD3928-8E38-4064-8C13-48C9BE4F928A}">
      <dgm:prSet/>
      <dgm:spPr/>
      <dgm:t>
        <a:bodyPr/>
        <a:lstStyle/>
        <a:p>
          <a:endParaRPr lang="en-US"/>
        </a:p>
      </dgm:t>
    </dgm:pt>
    <dgm:pt modelId="{7F3FB459-1D03-44CD-9AD4-E6027255EB8B}">
      <dgm:prSet custT="1"/>
      <dgm:spPr/>
      <dgm:t>
        <a:bodyPr/>
        <a:lstStyle/>
        <a:p>
          <a:pPr rtl="0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Dynamic Behavior</a:t>
          </a:r>
        </a:p>
      </dgm:t>
    </dgm:pt>
    <dgm:pt modelId="{642E2197-B087-40A3-803B-A42507325B1E}" type="parTrans" cxnId="{86199F0E-67E9-421C-A0B3-845F86F9DF42}">
      <dgm:prSet/>
      <dgm:spPr/>
      <dgm:t>
        <a:bodyPr/>
        <a:lstStyle/>
        <a:p>
          <a:endParaRPr lang="en-US"/>
        </a:p>
      </dgm:t>
    </dgm:pt>
    <dgm:pt modelId="{E40A20D0-B750-461F-BEFA-D3B145F40010}" type="sibTrans" cxnId="{86199F0E-67E9-421C-A0B3-845F86F9DF42}">
      <dgm:prSet/>
      <dgm:spPr/>
      <dgm:t>
        <a:bodyPr/>
        <a:lstStyle/>
        <a:p>
          <a:endParaRPr lang="en-US"/>
        </a:p>
      </dgm:t>
    </dgm:pt>
    <dgm:pt modelId="{73ACF5A7-A09B-4F85-8FF8-ACEB83A210B0}" type="pres">
      <dgm:prSet presAssocID="{0CCB7496-C692-46EC-829B-C3E563FA3943}" presName="Name0" presStyleCnt="0">
        <dgm:presLayoutVars>
          <dgm:chMax val="7"/>
          <dgm:chPref val="7"/>
          <dgm:dir/>
        </dgm:presLayoutVars>
      </dgm:prSet>
      <dgm:spPr/>
    </dgm:pt>
    <dgm:pt modelId="{57E2F57B-801C-4F81-B1DA-27B43A7CC3B1}" type="pres">
      <dgm:prSet presAssocID="{0CCB7496-C692-46EC-829B-C3E563FA3943}" presName="Name1" presStyleCnt="0"/>
      <dgm:spPr/>
    </dgm:pt>
    <dgm:pt modelId="{78B9E915-4E6C-4DCB-8DAC-0D8759870DF0}" type="pres">
      <dgm:prSet presAssocID="{0CCB7496-C692-46EC-829B-C3E563FA3943}" presName="cycle" presStyleCnt="0"/>
      <dgm:spPr/>
    </dgm:pt>
    <dgm:pt modelId="{756FA743-81A4-43E9-9D27-F7E6C4D73965}" type="pres">
      <dgm:prSet presAssocID="{0CCB7496-C692-46EC-829B-C3E563FA3943}" presName="srcNode" presStyleLbl="node1" presStyleIdx="0" presStyleCnt="3"/>
      <dgm:spPr/>
    </dgm:pt>
    <dgm:pt modelId="{860F41E1-81CA-4DDE-A6B8-81179D7B9362}" type="pres">
      <dgm:prSet presAssocID="{0CCB7496-C692-46EC-829B-C3E563FA3943}" presName="conn" presStyleLbl="parChTrans1D2" presStyleIdx="0" presStyleCnt="1"/>
      <dgm:spPr/>
    </dgm:pt>
    <dgm:pt modelId="{F89F1CB2-CE45-44D8-838E-9744961C70E0}" type="pres">
      <dgm:prSet presAssocID="{0CCB7496-C692-46EC-829B-C3E563FA3943}" presName="extraNode" presStyleLbl="node1" presStyleIdx="0" presStyleCnt="3"/>
      <dgm:spPr/>
    </dgm:pt>
    <dgm:pt modelId="{01BECCA5-612A-490D-B597-9A4A8467A3AE}" type="pres">
      <dgm:prSet presAssocID="{0CCB7496-C692-46EC-829B-C3E563FA3943}" presName="dstNode" presStyleLbl="node1" presStyleIdx="0" presStyleCnt="3"/>
      <dgm:spPr/>
    </dgm:pt>
    <dgm:pt modelId="{4F0FA45C-E64C-4E3D-9EE0-5EF43EA526A9}" type="pres">
      <dgm:prSet presAssocID="{6E1F1CCE-6E72-4732-9D11-C40236E6C11C}" presName="text_1" presStyleLbl="node1" presStyleIdx="0" presStyleCnt="3">
        <dgm:presLayoutVars>
          <dgm:bulletEnabled val="1"/>
        </dgm:presLayoutVars>
      </dgm:prSet>
      <dgm:spPr/>
    </dgm:pt>
    <dgm:pt modelId="{666C064C-EF15-4876-BF0A-E4EC1A4C8849}" type="pres">
      <dgm:prSet presAssocID="{6E1F1CCE-6E72-4732-9D11-C40236E6C11C}" presName="accent_1" presStyleCnt="0"/>
      <dgm:spPr/>
    </dgm:pt>
    <dgm:pt modelId="{77455478-D4D5-40F4-8D5B-EDC5CAD4EFDE}" type="pres">
      <dgm:prSet presAssocID="{6E1F1CCE-6E72-4732-9D11-C40236E6C11C}" presName="accentRepeatNode" presStyleLbl="solidFgAcc1" presStyleIdx="0" presStyleCnt="3"/>
      <dgm:spPr/>
    </dgm:pt>
    <dgm:pt modelId="{9E09D79A-715A-4BAA-B87D-279FA60562FC}" type="pres">
      <dgm:prSet presAssocID="{04B5D538-3F22-418C-99EA-9295235ECC42}" presName="text_2" presStyleLbl="node1" presStyleIdx="1" presStyleCnt="3">
        <dgm:presLayoutVars>
          <dgm:bulletEnabled val="1"/>
        </dgm:presLayoutVars>
      </dgm:prSet>
      <dgm:spPr/>
    </dgm:pt>
    <dgm:pt modelId="{EBDB24CE-1649-4C6D-B3AB-E40047006AB7}" type="pres">
      <dgm:prSet presAssocID="{04B5D538-3F22-418C-99EA-9295235ECC42}" presName="accent_2" presStyleCnt="0"/>
      <dgm:spPr/>
    </dgm:pt>
    <dgm:pt modelId="{661EB341-6E7B-4B14-95AA-5A202E332826}" type="pres">
      <dgm:prSet presAssocID="{04B5D538-3F22-418C-99EA-9295235ECC42}" presName="accentRepeatNode" presStyleLbl="solidFgAcc1" presStyleIdx="1" presStyleCnt="3"/>
      <dgm:spPr/>
    </dgm:pt>
    <dgm:pt modelId="{A9E9836E-A245-4832-9456-B8AF1DFDB58E}" type="pres">
      <dgm:prSet presAssocID="{7F3FB459-1D03-44CD-9AD4-E6027255EB8B}" presName="text_3" presStyleLbl="node1" presStyleIdx="2" presStyleCnt="3">
        <dgm:presLayoutVars>
          <dgm:bulletEnabled val="1"/>
        </dgm:presLayoutVars>
      </dgm:prSet>
      <dgm:spPr/>
    </dgm:pt>
    <dgm:pt modelId="{E2A94795-0274-46BA-B990-266A9012C9E4}" type="pres">
      <dgm:prSet presAssocID="{7F3FB459-1D03-44CD-9AD4-E6027255EB8B}" presName="accent_3" presStyleCnt="0"/>
      <dgm:spPr/>
    </dgm:pt>
    <dgm:pt modelId="{590A5CAC-BE81-493E-8323-D968D061C91C}" type="pres">
      <dgm:prSet presAssocID="{7F3FB459-1D03-44CD-9AD4-E6027255EB8B}" presName="accentRepeatNode" presStyleLbl="solidFgAcc1" presStyleIdx="2" presStyleCnt="3"/>
      <dgm:spPr/>
    </dgm:pt>
  </dgm:ptLst>
  <dgm:cxnLst>
    <dgm:cxn modelId="{86199F0E-67E9-421C-A0B3-845F86F9DF42}" srcId="{0CCB7496-C692-46EC-829B-C3E563FA3943}" destId="{7F3FB459-1D03-44CD-9AD4-E6027255EB8B}" srcOrd="2" destOrd="0" parTransId="{642E2197-B087-40A3-803B-A42507325B1E}" sibTransId="{E40A20D0-B750-461F-BEFA-D3B145F40010}"/>
    <dgm:cxn modelId="{1CBD3928-8E38-4064-8C13-48C9BE4F928A}" srcId="{0CCB7496-C692-46EC-829B-C3E563FA3943}" destId="{04B5D538-3F22-418C-99EA-9295235ECC42}" srcOrd="1" destOrd="0" parTransId="{731EEA0F-1677-4151-991F-9D8B0FF18D14}" sibTransId="{008BE8BB-BE64-4A39-99C2-692881D7550C}"/>
    <dgm:cxn modelId="{AF86CD2D-BFC6-4098-8F8F-230929941A0B}" srcId="{0CCB7496-C692-46EC-829B-C3E563FA3943}" destId="{6E1F1CCE-6E72-4732-9D11-C40236E6C11C}" srcOrd="0" destOrd="0" parTransId="{239FCB97-DD30-4E73-A3C2-DC1BD5214779}" sibTransId="{A68C31DE-552F-4633-A1AB-E61351391EBF}"/>
    <dgm:cxn modelId="{6A32CA34-80CA-4A1A-9165-7D4464756AE9}" type="presOf" srcId="{A68C31DE-552F-4633-A1AB-E61351391EBF}" destId="{860F41E1-81CA-4DDE-A6B8-81179D7B9362}" srcOrd="0" destOrd="0" presId="urn:microsoft.com/office/officeart/2008/layout/VerticalCurvedList"/>
    <dgm:cxn modelId="{9293893C-212A-4BE9-A5FD-68C6156497D7}" type="presOf" srcId="{6E1F1CCE-6E72-4732-9D11-C40236E6C11C}" destId="{4F0FA45C-E64C-4E3D-9EE0-5EF43EA526A9}" srcOrd="0" destOrd="0" presId="urn:microsoft.com/office/officeart/2008/layout/VerticalCurvedList"/>
    <dgm:cxn modelId="{916B8C7B-78E0-4244-AF92-458E0C2367C2}" type="presOf" srcId="{04B5D538-3F22-418C-99EA-9295235ECC42}" destId="{9E09D79A-715A-4BAA-B87D-279FA60562FC}" srcOrd="0" destOrd="0" presId="urn:microsoft.com/office/officeart/2008/layout/VerticalCurvedList"/>
    <dgm:cxn modelId="{AF7BA2C8-9754-4AEB-A197-92EBBC8316D7}" type="presOf" srcId="{7F3FB459-1D03-44CD-9AD4-E6027255EB8B}" destId="{A9E9836E-A245-4832-9456-B8AF1DFDB58E}" srcOrd="0" destOrd="0" presId="urn:microsoft.com/office/officeart/2008/layout/VerticalCurvedList"/>
    <dgm:cxn modelId="{A01DD4E1-070E-4BFA-8E07-9B9E4B04C511}" type="presOf" srcId="{0CCB7496-C692-46EC-829B-C3E563FA3943}" destId="{73ACF5A7-A09B-4F85-8FF8-ACEB83A210B0}" srcOrd="0" destOrd="0" presId="urn:microsoft.com/office/officeart/2008/layout/VerticalCurvedList"/>
    <dgm:cxn modelId="{7ED2DAB4-1A59-415D-B99E-DC3F60062A40}" type="presParOf" srcId="{73ACF5A7-A09B-4F85-8FF8-ACEB83A210B0}" destId="{57E2F57B-801C-4F81-B1DA-27B43A7CC3B1}" srcOrd="0" destOrd="0" presId="urn:microsoft.com/office/officeart/2008/layout/VerticalCurvedList"/>
    <dgm:cxn modelId="{33E19BD5-4E53-4FDF-8196-FAF2DAE8AA19}" type="presParOf" srcId="{57E2F57B-801C-4F81-B1DA-27B43A7CC3B1}" destId="{78B9E915-4E6C-4DCB-8DAC-0D8759870DF0}" srcOrd="0" destOrd="0" presId="urn:microsoft.com/office/officeart/2008/layout/VerticalCurvedList"/>
    <dgm:cxn modelId="{14E57ABA-667B-47D0-B260-76A324208C70}" type="presParOf" srcId="{78B9E915-4E6C-4DCB-8DAC-0D8759870DF0}" destId="{756FA743-81A4-43E9-9D27-F7E6C4D73965}" srcOrd="0" destOrd="0" presId="urn:microsoft.com/office/officeart/2008/layout/VerticalCurvedList"/>
    <dgm:cxn modelId="{D217B90C-E362-4568-A17A-AE942AFE9D08}" type="presParOf" srcId="{78B9E915-4E6C-4DCB-8DAC-0D8759870DF0}" destId="{860F41E1-81CA-4DDE-A6B8-81179D7B9362}" srcOrd="1" destOrd="0" presId="urn:microsoft.com/office/officeart/2008/layout/VerticalCurvedList"/>
    <dgm:cxn modelId="{539D233F-4442-4E7F-9727-B08DC3E7B700}" type="presParOf" srcId="{78B9E915-4E6C-4DCB-8DAC-0D8759870DF0}" destId="{F89F1CB2-CE45-44D8-838E-9744961C70E0}" srcOrd="2" destOrd="0" presId="urn:microsoft.com/office/officeart/2008/layout/VerticalCurvedList"/>
    <dgm:cxn modelId="{D9CD5490-3145-42AD-9D73-94214174F598}" type="presParOf" srcId="{78B9E915-4E6C-4DCB-8DAC-0D8759870DF0}" destId="{01BECCA5-612A-490D-B597-9A4A8467A3AE}" srcOrd="3" destOrd="0" presId="urn:microsoft.com/office/officeart/2008/layout/VerticalCurvedList"/>
    <dgm:cxn modelId="{1A7A30CE-5ED1-4912-AD92-B96DC7ED1EA9}" type="presParOf" srcId="{57E2F57B-801C-4F81-B1DA-27B43A7CC3B1}" destId="{4F0FA45C-E64C-4E3D-9EE0-5EF43EA526A9}" srcOrd="1" destOrd="0" presId="urn:microsoft.com/office/officeart/2008/layout/VerticalCurvedList"/>
    <dgm:cxn modelId="{962195DF-A85A-43E7-AACF-6344D25BCB92}" type="presParOf" srcId="{57E2F57B-801C-4F81-B1DA-27B43A7CC3B1}" destId="{666C064C-EF15-4876-BF0A-E4EC1A4C8849}" srcOrd="2" destOrd="0" presId="urn:microsoft.com/office/officeart/2008/layout/VerticalCurvedList"/>
    <dgm:cxn modelId="{EDC584A2-6D47-4E8D-8065-C7417AAD6328}" type="presParOf" srcId="{666C064C-EF15-4876-BF0A-E4EC1A4C8849}" destId="{77455478-D4D5-40F4-8D5B-EDC5CAD4EFDE}" srcOrd="0" destOrd="0" presId="urn:microsoft.com/office/officeart/2008/layout/VerticalCurvedList"/>
    <dgm:cxn modelId="{9C7E0578-916C-4B01-B570-14DBFBEB7B67}" type="presParOf" srcId="{57E2F57B-801C-4F81-B1DA-27B43A7CC3B1}" destId="{9E09D79A-715A-4BAA-B87D-279FA60562FC}" srcOrd="3" destOrd="0" presId="urn:microsoft.com/office/officeart/2008/layout/VerticalCurvedList"/>
    <dgm:cxn modelId="{0240026A-C573-40FE-A80A-A0C63C13A014}" type="presParOf" srcId="{57E2F57B-801C-4F81-B1DA-27B43A7CC3B1}" destId="{EBDB24CE-1649-4C6D-B3AB-E40047006AB7}" srcOrd="4" destOrd="0" presId="urn:microsoft.com/office/officeart/2008/layout/VerticalCurvedList"/>
    <dgm:cxn modelId="{E39263AF-6FFB-49F4-8CB7-24C5FCCB92C0}" type="presParOf" srcId="{EBDB24CE-1649-4C6D-B3AB-E40047006AB7}" destId="{661EB341-6E7B-4B14-95AA-5A202E332826}" srcOrd="0" destOrd="0" presId="urn:microsoft.com/office/officeart/2008/layout/VerticalCurvedList"/>
    <dgm:cxn modelId="{8DD0B221-ED26-4FA9-91C9-FBE89A8BAFEE}" type="presParOf" srcId="{57E2F57B-801C-4F81-B1DA-27B43A7CC3B1}" destId="{A9E9836E-A245-4832-9456-B8AF1DFDB58E}" srcOrd="5" destOrd="0" presId="urn:microsoft.com/office/officeart/2008/layout/VerticalCurvedList"/>
    <dgm:cxn modelId="{EBCA6445-2A4B-4310-AF3A-F7EC5679D64F}" type="presParOf" srcId="{57E2F57B-801C-4F81-B1DA-27B43A7CC3B1}" destId="{E2A94795-0274-46BA-B990-266A9012C9E4}" srcOrd="6" destOrd="0" presId="urn:microsoft.com/office/officeart/2008/layout/VerticalCurvedList"/>
    <dgm:cxn modelId="{8FDA7CDA-99DB-4B98-8D99-1766888F5913}" type="presParOf" srcId="{E2A94795-0274-46BA-B990-266A9012C9E4}" destId="{590A5CAC-BE81-493E-8323-D968D061C9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F13708-BC7A-41F5-956F-D0F9CAB4AB06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D3FC57D-6B9C-4611-A0A4-32BAAE34B38E}">
      <dgm:prSet custT="1"/>
      <dgm:spPr/>
      <dgm:t>
        <a:bodyPr/>
        <a:lstStyle/>
        <a:p>
          <a:pPr rtl="0"/>
          <a:r>
            <a:rPr lang="en-IN" sz="2200">
              <a:latin typeface="Arial" panose="020B0604020202020204" pitchFamily="34" charset="0"/>
              <a:cs typeface="Arial" panose="020B0604020202020204" pitchFamily="34" charset="0"/>
            </a:rPr>
            <a:t>Server (web / application server)</a:t>
          </a:r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81A789-DA19-4F35-89BF-C4D864AA1580}" type="parTrans" cxnId="{107EA4C0-94AA-4674-A451-B9FA5F727B5A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91BA27-0920-4E86-8C7D-9F3C86FDF27F}" type="sibTrans" cxnId="{107EA4C0-94AA-4674-A451-B9FA5F727B5A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D124DD-3A06-4425-9459-BAF5869774DB}">
      <dgm:prSet custT="1"/>
      <dgm:spPr/>
      <dgm:t>
        <a:bodyPr/>
        <a:lstStyle/>
        <a:p>
          <a:pPr rtl="0"/>
          <a:r>
            <a:rPr lang="en-IN" sz="2200">
              <a:latin typeface="Arial" panose="020B0604020202020204" pitchFamily="34" charset="0"/>
              <a:cs typeface="Arial" panose="020B0604020202020204" pitchFamily="34" charset="0"/>
            </a:rPr>
            <a:t>Database </a:t>
          </a:r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942638-0FCF-4066-B910-205D0D36F101}" type="parTrans" cxnId="{AD14F21A-FB96-45F5-9D1F-281A0B7CFFAF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E868B9-1CED-4B2B-BC40-B19215781FD7}" type="sibTrans" cxnId="{AD14F21A-FB96-45F5-9D1F-281A0B7CFFAF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A5E959-A017-4363-8E55-E0522C31FCBD}">
      <dgm:prSet custT="1"/>
      <dgm:spPr/>
      <dgm:t>
        <a:bodyPr/>
        <a:lstStyle/>
        <a:p>
          <a:pPr rtl="0"/>
          <a:r>
            <a:rPr lang="en-IN" sz="2200">
              <a:latin typeface="Arial" panose="020B0604020202020204" pitchFamily="34" charset="0"/>
              <a:cs typeface="Arial" panose="020B0604020202020204" pitchFamily="34" charset="0"/>
            </a:rPr>
            <a:t>API </a:t>
          </a:r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D5A98C-BC82-416E-82B3-8517F69B8957}" type="parTrans" cxnId="{8080A269-5CB3-466C-8124-C5FDA441186E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1D4476-2A35-43B1-8B69-84EE1D1A5A69}" type="sibTrans" cxnId="{8080A269-5CB3-466C-8124-C5FDA441186E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4168E1-CF0F-4601-A876-7566958473E4}" type="pres">
      <dgm:prSet presAssocID="{CFF13708-BC7A-41F5-956F-D0F9CAB4AB06}" presName="Name0" presStyleCnt="0">
        <dgm:presLayoutVars>
          <dgm:chMax val="7"/>
          <dgm:chPref val="7"/>
          <dgm:dir/>
        </dgm:presLayoutVars>
      </dgm:prSet>
      <dgm:spPr/>
    </dgm:pt>
    <dgm:pt modelId="{1C5AE79D-6882-4908-81CC-47E53FA875C3}" type="pres">
      <dgm:prSet presAssocID="{CFF13708-BC7A-41F5-956F-D0F9CAB4AB06}" presName="Name1" presStyleCnt="0"/>
      <dgm:spPr/>
    </dgm:pt>
    <dgm:pt modelId="{E9725371-A338-4751-9D25-2C8CADE9A246}" type="pres">
      <dgm:prSet presAssocID="{CFF13708-BC7A-41F5-956F-D0F9CAB4AB06}" presName="cycle" presStyleCnt="0"/>
      <dgm:spPr/>
    </dgm:pt>
    <dgm:pt modelId="{7D46A773-2DE6-4BED-B94A-4C61B3AA51EB}" type="pres">
      <dgm:prSet presAssocID="{CFF13708-BC7A-41F5-956F-D0F9CAB4AB06}" presName="srcNode" presStyleLbl="node1" presStyleIdx="0" presStyleCnt="3"/>
      <dgm:spPr/>
    </dgm:pt>
    <dgm:pt modelId="{D9A809B6-2E80-4FB2-8666-ACA85E9787CB}" type="pres">
      <dgm:prSet presAssocID="{CFF13708-BC7A-41F5-956F-D0F9CAB4AB06}" presName="conn" presStyleLbl="parChTrans1D2" presStyleIdx="0" presStyleCnt="1"/>
      <dgm:spPr/>
    </dgm:pt>
    <dgm:pt modelId="{3FEBD9BD-09FE-4328-9D8D-52B87756E28C}" type="pres">
      <dgm:prSet presAssocID="{CFF13708-BC7A-41F5-956F-D0F9CAB4AB06}" presName="extraNode" presStyleLbl="node1" presStyleIdx="0" presStyleCnt="3"/>
      <dgm:spPr/>
    </dgm:pt>
    <dgm:pt modelId="{3EE6EB91-AE57-4B70-B9A5-3D5928FF8B74}" type="pres">
      <dgm:prSet presAssocID="{CFF13708-BC7A-41F5-956F-D0F9CAB4AB06}" presName="dstNode" presStyleLbl="node1" presStyleIdx="0" presStyleCnt="3"/>
      <dgm:spPr/>
    </dgm:pt>
    <dgm:pt modelId="{B08F7214-52D9-494A-B30F-EAB4BBAD48E1}" type="pres">
      <dgm:prSet presAssocID="{7D3FC57D-6B9C-4611-A0A4-32BAAE34B38E}" presName="text_1" presStyleLbl="node1" presStyleIdx="0" presStyleCnt="3">
        <dgm:presLayoutVars>
          <dgm:bulletEnabled val="1"/>
        </dgm:presLayoutVars>
      </dgm:prSet>
      <dgm:spPr/>
    </dgm:pt>
    <dgm:pt modelId="{2F22700A-5492-459F-96EA-3B46BF6457E5}" type="pres">
      <dgm:prSet presAssocID="{7D3FC57D-6B9C-4611-A0A4-32BAAE34B38E}" presName="accent_1" presStyleCnt="0"/>
      <dgm:spPr/>
    </dgm:pt>
    <dgm:pt modelId="{E823A3F6-238B-443B-8B8E-A66B31971B01}" type="pres">
      <dgm:prSet presAssocID="{7D3FC57D-6B9C-4611-A0A4-32BAAE34B38E}" presName="accentRepeatNode" presStyleLbl="solidFgAcc1" presStyleIdx="0" presStyleCnt="3"/>
      <dgm:spPr/>
    </dgm:pt>
    <dgm:pt modelId="{623B94C5-6FAA-40CA-AB06-15669E645A90}" type="pres">
      <dgm:prSet presAssocID="{A6D124DD-3A06-4425-9459-BAF5869774DB}" presName="text_2" presStyleLbl="node1" presStyleIdx="1" presStyleCnt="3">
        <dgm:presLayoutVars>
          <dgm:bulletEnabled val="1"/>
        </dgm:presLayoutVars>
      </dgm:prSet>
      <dgm:spPr/>
    </dgm:pt>
    <dgm:pt modelId="{33D04587-91D9-4F13-B814-E993F7BFAB1E}" type="pres">
      <dgm:prSet presAssocID="{A6D124DD-3A06-4425-9459-BAF5869774DB}" presName="accent_2" presStyleCnt="0"/>
      <dgm:spPr/>
    </dgm:pt>
    <dgm:pt modelId="{8AF8C060-766D-46C7-BE93-049422331D89}" type="pres">
      <dgm:prSet presAssocID="{A6D124DD-3A06-4425-9459-BAF5869774DB}" presName="accentRepeatNode" presStyleLbl="solidFgAcc1" presStyleIdx="1" presStyleCnt="3"/>
      <dgm:spPr/>
    </dgm:pt>
    <dgm:pt modelId="{33879F9B-713D-4238-BA38-7AE40BD7F368}" type="pres">
      <dgm:prSet presAssocID="{48A5E959-A017-4363-8E55-E0522C31FCBD}" presName="text_3" presStyleLbl="node1" presStyleIdx="2" presStyleCnt="3">
        <dgm:presLayoutVars>
          <dgm:bulletEnabled val="1"/>
        </dgm:presLayoutVars>
      </dgm:prSet>
      <dgm:spPr/>
    </dgm:pt>
    <dgm:pt modelId="{F46F3E62-AF66-4761-B14B-2BFF48A0F1EF}" type="pres">
      <dgm:prSet presAssocID="{48A5E959-A017-4363-8E55-E0522C31FCBD}" presName="accent_3" presStyleCnt="0"/>
      <dgm:spPr/>
    </dgm:pt>
    <dgm:pt modelId="{94D8D799-7F83-47B0-93F2-861769A0A080}" type="pres">
      <dgm:prSet presAssocID="{48A5E959-A017-4363-8E55-E0522C31FCBD}" presName="accentRepeatNode" presStyleLbl="solidFgAcc1" presStyleIdx="2" presStyleCnt="3"/>
      <dgm:spPr/>
    </dgm:pt>
  </dgm:ptLst>
  <dgm:cxnLst>
    <dgm:cxn modelId="{AD14F21A-FB96-45F5-9D1F-281A0B7CFFAF}" srcId="{CFF13708-BC7A-41F5-956F-D0F9CAB4AB06}" destId="{A6D124DD-3A06-4425-9459-BAF5869774DB}" srcOrd="1" destOrd="0" parTransId="{DF942638-0FCF-4066-B910-205D0D36F101}" sibTransId="{D2E868B9-1CED-4B2B-BC40-B19215781FD7}"/>
    <dgm:cxn modelId="{F600183C-9184-4473-A8A7-499E7AD41D32}" type="presOf" srcId="{8D91BA27-0920-4E86-8C7D-9F3C86FDF27F}" destId="{D9A809B6-2E80-4FB2-8666-ACA85E9787CB}" srcOrd="0" destOrd="0" presId="urn:microsoft.com/office/officeart/2008/layout/VerticalCurvedList"/>
    <dgm:cxn modelId="{F3E4A15B-9833-470F-8429-5FC9D9E09F9C}" type="presOf" srcId="{48A5E959-A017-4363-8E55-E0522C31FCBD}" destId="{33879F9B-713D-4238-BA38-7AE40BD7F368}" srcOrd="0" destOrd="0" presId="urn:microsoft.com/office/officeart/2008/layout/VerticalCurvedList"/>
    <dgm:cxn modelId="{AF68E845-5960-43CE-8429-6FE6634C0ACF}" type="presOf" srcId="{7D3FC57D-6B9C-4611-A0A4-32BAAE34B38E}" destId="{B08F7214-52D9-494A-B30F-EAB4BBAD48E1}" srcOrd="0" destOrd="0" presId="urn:microsoft.com/office/officeart/2008/layout/VerticalCurvedList"/>
    <dgm:cxn modelId="{8080A269-5CB3-466C-8124-C5FDA441186E}" srcId="{CFF13708-BC7A-41F5-956F-D0F9CAB4AB06}" destId="{48A5E959-A017-4363-8E55-E0522C31FCBD}" srcOrd="2" destOrd="0" parTransId="{39D5A98C-BC82-416E-82B3-8517F69B8957}" sibTransId="{7F1D4476-2A35-43B1-8B69-84EE1D1A5A69}"/>
    <dgm:cxn modelId="{3288A849-3A22-4F1B-BEB8-76129811C565}" type="presOf" srcId="{A6D124DD-3A06-4425-9459-BAF5869774DB}" destId="{623B94C5-6FAA-40CA-AB06-15669E645A90}" srcOrd="0" destOrd="0" presId="urn:microsoft.com/office/officeart/2008/layout/VerticalCurvedList"/>
    <dgm:cxn modelId="{C7ABF36F-87AE-4969-8E10-44409C28B747}" type="presOf" srcId="{CFF13708-BC7A-41F5-956F-D0F9CAB4AB06}" destId="{624168E1-CF0F-4601-A876-7566958473E4}" srcOrd="0" destOrd="0" presId="urn:microsoft.com/office/officeart/2008/layout/VerticalCurvedList"/>
    <dgm:cxn modelId="{107EA4C0-94AA-4674-A451-B9FA5F727B5A}" srcId="{CFF13708-BC7A-41F5-956F-D0F9CAB4AB06}" destId="{7D3FC57D-6B9C-4611-A0A4-32BAAE34B38E}" srcOrd="0" destOrd="0" parTransId="{BE81A789-DA19-4F35-89BF-C4D864AA1580}" sibTransId="{8D91BA27-0920-4E86-8C7D-9F3C86FDF27F}"/>
    <dgm:cxn modelId="{74D8A868-4CA5-4D7E-B94F-993876FB9091}" type="presParOf" srcId="{624168E1-CF0F-4601-A876-7566958473E4}" destId="{1C5AE79D-6882-4908-81CC-47E53FA875C3}" srcOrd="0" destOrd="0" presId="urn:microsoft.com/office/officeart/2008/layout/VerticalCurvedList"/>
    <dgm:cxn modelId="{98386F5E-ED66-48DF-A4CD-187D460F4BBE}" type="presParOf" srcId="{1C5AE79D-6882-4908-81CC-47E53FA875C3}" destId="{E9725371-A338-4751-9D25-2C8CADE9A246}" srcOrd="0" destOrd="0" presId="urn:microsoft.com/office/officeart/2008/layout/VerticalCurvedList"/>
    <dgm:cxn modelId="{E97CE1E4-82A1-42F8-9E65-277C0B390547}" type="presParOf" srcId="{E9725371-A338-4751-9D25-2C8CADE9A246}" destId="{7D46A773-2DE6-4BED-B94A-4C61B3AA51EB}" srcOrd="0" destOrd="0" presId="urn:microsoft.com/office/officeart/2008/layout/VerticalCurvedList"/>
    <dgm:cxn modelId="{1165E409-377B-4A25-835E-E800325AC48A}" type="presParOf" srcId="{E9725371-A338-4751-9D25-2C8CADE9A246}" destId="{D9A809B6-2E80-4FB2-8666-ACA85E9787CB}" srcOrd="1" destOrd="0" presId="urn:microsoft.com/office/officeart/2008/layout/VerticalCurvedList"/>
    <dgm:cxn modelId="{97ACF06F-4B18-4A63-81D9-D1D9D217829B}" type="presParOf" srcId="{E9725371-A338-4751-9D25-2C8CADE9A246}" destId="{3FEBD9BD-09FE-4328-9D8D-52B87756E28C}" srcOrd="2" destOrd="0" presId="urn:microsoft.com/office/officeart/2008/layout/VerticalCurvedList"/>
    <dgm:cxn modelId="{AA50A115-56A9-47CE-A23F-FD3FC3A0E1D4}" type="presParOf" srcId="{E9725371-A338-4751-9D25-2C8CADE9A246}" destId="{3EE6EB91-AE57-4B70-B9A5-3D5928FF8B74}" srcOrd="3" destOrd="0" presId="urn:microsoft.com/office/officeart/2008/layout/VerticalCurvedList"/>
    <dgm:cxn modelId="{E6866757-B4E6-4E0D-80F7-983E89BAF446}" type="presParOf" srcId="{1C5AE79D-6882-4908-81CC-47E53FA875C3}" destId="{B08F7214-52D9-494A-B30F-EAB4BBAD48E1}" srcOrd="1" destOrd="0" presId="urn:microsoft.com/office/officeart/2008/layout/VerticalCurvedList"/>
    <dgm:cxn modelId="{914E4642-4B17-4F90-878C-2F8B1664B314}" type="presParOf" srcId="{1C5AE79D-6882-4908-81CC-47E53FA875C3}" destId="{2F22700A-5492-459F-96EA-3B46BF6457E5}" srcOrd="2" destOrd="0" presId="urn:microsoft.com/office/officeart/2008/layout/VerticalCurvedList"/>
    <dgm:cxn modelId="{91C1EE63-EF9C-4F30-94B5-B737E50792EC}" type="presParOf" srcId="{2F22700A-5492-459F-96EA-3B46BF6457E5}" destId="{E823A3F6-238B-443B-8B8E-A66B31971B01}" srcOrd="0" destOrd="0" presId="urn:microsoft.com/office/officeart/2008/layout/VerticalCurvedList"/>
    <dgm:cxn modelId="{19203094-3B2D-4F73-9E9C-A01DAAD14F1F}" type="presParOf" srcId="{1C5AE79D-6882-4908-81CC-47E53FA875C3}" destId="{623B94C5-6FAA-40CA-AB06-15669E645A90}" srcOrd="3" destOrd="0" presId="urn:microsoft.com/office/officeart/2008/layout/VerticalCurvedList"/>
    <dgm:cxn modelId="{9C4EF58C-3E2C-48FC-80C9-202EA24B9C5B}" type="presParOf" srcId="{1C5AE79D-6882-4908-81CC-47E53FA875C3}" destId="{33D04587-91D9-4F13-B814-E993F7BFAB1E}" srcOrd="4" destOrd="0" presId="urn:microsoft.com/office/officeart/2008/layout/VerticalCurvedList"/>
    <dgm:cxn modelId="{0E8C9835-BE39-43B6-AFF0-76458AABCC71}" type="presParOf" srcId="{33D04587-91D9-4F13-B814-E993F7BFAB1E}" destId="{8AF8C060-766D-46C7-BE93-049422331D89}" srcOrd="0" destOrd="0" presId="urn:microsoft.com/office/officeart/2008/layout/VerticalCurvedList"/>
    <dgm:cxn modelId="{F5A88240-41E1-4BBA-849A-48077FBFCA26}" type="presParOf" srcId="{1C5AE79D-6882-4908-81CC-47E53FA875C3}" destId="{33879F9B-713D-4238-BA38-7AE40BD7F368}" srcOrd="5" destOrd="0" presId="urn:microsoft.com/office/officeart/2008/layout/VerticalCurvedList"/>
    <dgm:cxn modelId="{45A2CC7F-CD3E-46ED-B8C2-425AC829CC15}" type="presParOf" srcId="{1C5AE79D-6882-4908-81CC-47E53FA875C3}" destId="{F46F3E62-AF66-4761-B14B-2BFF48A0F1EF}" srcOrd="6" destOrd="0" presId="urn:microsoft.com/office/officeart/2008/layout/VerticalCurvedList"/>
    <dgm:cxn modelId="{270F97A4-4B4D-4CB3-8B32-2969A011B8C8}" type="presParOf" srcId="{F46F3E62-AF66-4761-B14B-2BFF48A0F1EF}" destId="{94D8D799-7F83-47B0-93F2-861769A0A0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73D8AF-577E-485D-9FE7-83973D0F49A7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D84D3A75-C73F-4488-867F-A2FE44004D7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On the software side, a web server includes several parts that control how web users access hosted files.</a:t>
          </a:r>
        </a:p>
      </dgm:t>
    </dgm:pt>
    <dgm:pt modelId="{1CCCE3AC-FBC6-41E7-B995-55F5AABC3E30}" type="parTrans" cxnId="{F509099C-0081-4F76-AF7A-DC735C5271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B14938-E6D9-4848-AC8F-2CFA4DF26B2B}" type="sibTrans" cxnId="{F509099C-0081-4F76-AF7A-DC735C5271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A3793C-F4C1-4BC5-9E90-4ED89C66648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An HTTP server is software that understands URLs (web addresses) and HTTP (the protocol your browser uses to view webpages). </a:t>
          </a:r>
        </a:p>
      </dgm:t>
    </dgm:pt>
    <dgm:pt modelId="{6EF725EF-F97F-4079-83C2-B59893E2B3FF}" type="parTrans" cxnId="{4A0C910F-A951-48BD-8D42-D719354EC4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855418-3DE8-4F54-901C-9567E59FBD3E}" type="sibTrans" cxnId="{4A0C910F-A951-48BD-8D42-D719354EC4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683392-BF87-43E6-BA03-944F31C0822F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It can be accessed through the domain names of websites it stores and delivers their content to the end-user's device.</a:t>
          </a:r>
        </a:p>
      </dgm:t>
    </dgm:pt>
    <dgm:pt modelId="{DA427173-9EBE-4CE1-9499-65FF0D34FE75}" type="parTrans" cxnId="{D2DF84F6-61FC-48FA-B0F2-CD67DF3571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BFD9E8-BFBC-454E-BE16-41E1B83FB2AE}" type="sibTrans" cxnId="{D2DF84F6-61FC-48FA-B0F2-CD67DF3571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010DF4-6E6A-42EE-AC2B-A5AB2C1957CE}" type="pres">
      <dgm:prSet presAssocID="{3973D8AF-577E-485D-9FE7-83973D0F49A7}" presName="linear" presStyleCnt="0">
        <dgm:presLayoutVars>
          <dgm:animLvl val="lvl"/>
          <dgm:resizeHandles val="exact"/>
        </dgm:presLayoutVars>
      </dgm:prSet>
      <dgm:spPr/>
    </dgm:pt>
    <dgm:pt modelId="{F0EE3FDF-DB67-4B64-A961-B2AB55F88971}" type="pres">
      <dgm:prSet presAssocID="{D84D3A75-C73F-4488-867F-A2FE44004D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71EDEB-F747-4A61-BCDA-187DE32ADA50}" type="pres">
      <dgm:prSet presAssocID="{B6B14938-E6D9-4848-AC8F-2CFA4DF26B2B}" presName="spacer" presStyleCnt="0"/>
      <dgm:spPr/>
    </dgm:pt>
    <dgm:pt modelId="{963EBF4F-1D68-4B00-9C62-9F5FF38EA417}" type="pres">
      <dgm:prSet presAssocID="{7AA3793C-F4C1-4BC5-9E90-4ED89C6664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B16E45-F91D-4ADC-BBC6-A459533B31EC}" type="pres">
      <dgm:prSet presAssocID="{98855418-3DE8-4F54-901C-9567E59FBD3E}" presName="spacer" presStyleCnt="0"/>
      <dgm:spPr/>
    </dgm:pt>
    <dgm:pt modelId="{F57DED72-9EA1-4A3C-83EA-E6029B874F7C}" type="pres">
      <dgm:prSet presAssocID="{7F683392-BF87-43E6-BA03-944F31C082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0C910F-A951-48BD-8D42-D719354EC418}" srcId="{3973D8AF-577E-485D-9FE7-83973D0F49A7}" destId="{7AA3793C-F4C1-4BC5-9E90-4ED89C666489}" srcOrd="1" destOrd="0" parTransId="{6EF725EF-F97F-4079-83C2-B59893E2B3FF}" sibTransId="{98855418-3DE8-4F54-901C-9567E59FBD3E}"/>
    <dgm:cxn modelId="{B3995C14-3BDC-4261-92F0-AC55EB22EC08}" type="presOf" srcId="{D84D3A75-C73F-4488-867F-A2FE44004D76}" destId="{F0EE3FDF-DB67-4B64-A961-B2AB55F88971}" srcOrd="0" destOrd="0" presId="urn:microsoft.com/office/officeart/2005/8/layout/vList2"/>
    <dgm:cxn modelId="{134A5136-9440-467D-AAAD-BCAC2B02339B}" type="presOf" srcId="{7AA3793C-F4C1-4BC5-9E90-4ED89C666489}" destId="{963EBF4F-1D68-4B00-9C62-9F5FF38EA417}" srcOrd="0" destOrd="0" presId="urn:microsoft.com/office/officeart/2005/8/layout/vList2"/>
    <dgm:cxn modelId="{7A58CE4D-20A6-4718-904B-A391ED508E7E}" type="presOf" srcId="{3973D8AF-577E-485D-9FE7-83973D0F49A7}" destId="{AA010DF4-6E6A-42EE-AC2B-A5AB2C1957CE}" srcOrd="0" destOrd="0" presId="urn:microsoft.com/office/officeart/2005/8/layout/vList2"/>
    <dgm:cxn modelId="{9B17D14D-C720-4F67-BA84-67BF38E53970}" type="presOf" srcId="{7F683392-BF87-43E6-BA03-944F31C0822F}" destId="{F57DED72-9EA1-4A3C-83EA-E6029B874F7C}" srcOrd="0" destOrd="0" presId="urn:microsoft.com/office/officeart/2005/8/layout/vList2"/>
    <dgm:cxn modelId="{F509099C-0081-4F76-AF7A-DC735C52714F}" srcId="{3973D8AF-577E-485D-9FE7-83973D0F49A7}" destId="{D84D3A75-C73F-4488-867F-A2FE44004D76}" srcOrd="0" destOrd="0" parTransId="{1CCCE3AC-FBC6-41E7-B995-55F5AABC3E30}" sibTransId="{B6B14938-E6D9-4848-AC8F-2CFA4DF26B2B}"/>
    <dgm:cxn modelId="{D2DF84F6-61FC-48FA-B0F2-CD67DF3571C4}" srcId="{3973D8AF-577E-485D-9FE7-83973D0F49A7}" destId="{7F683392-BF87-43E6-BA03-944F31C0822F}" srcOrd="2" destOrd="0" parTransId="{DA427173-9EBE-4CE1-9499-65FF0D34FE75}" sibTransId="{DEBFD9E8-BFBC-454E-BE16-41E1B83FB2AE}"/>
    <dgm:cxn modelId="{CB11DD58-45E4-4219-9017-495881C1A54F}" type="presParOf" srcId="{AA010DF4-6E6A-42EE-AC2B-A5AB2C1957CE}" destId="{F0EE3FDF-DB67-4B64-A961-B2AB55F88971}" srcOrd="0" destOrd="0" presId="urn:microsoft.com/office/officeart/2005/8/layout/vList2"/>
    <dgm:cxn modelId="{F0AAE3BD-D497-4AA4-A4EA-AE69A6D499E4}" type="presParOf" srcId="{AA010DF4-6E6A-42EE-AC2B-A5AB2C1957CE}" destId="{8371EDEB-F747-4A61-BCDA-187DE32ADA50}" srcOrd="1" destOrd="0" presId="urn:microsoft.com/office/officeart/2005/8/layout/vList2"/>
    <dgm:cxn modelId="{3F69BB13-2CEC-406D-878D-62880C8798C0}" type="presParOf" srcId="{AA010DF4-6E6A-42EE-AC2B-A5AB2C1957CE}" destId="{963EBF4F-1D68-4B00-9C62-9F5FF38EA417}" srcOrd="2" destOrd="0" presId="urn:microsoft.com/office/officeart/2005/8/layout/vList2"/>
    <dgm:cxn modelId="{39370B7E-93C7-44D2-826D-74C3FEEF7FC5}" type="presParOf" srcId="{AA010DF4-6E6A-42EE-AC2B-A5AB2C1957CE}" destId="{DDB16E45-F91D-4ADC-BBC6-A459533B31EC}" srcOrd="3" destOrd="0" presId="urn:microsoft.com/office/officeart/2005/8/layout/vList2"/>
    <dgm:cxn modelId="{01CC4B16-76B9-4681-8ADF-B4BB4D0F9D62}" type="presParOf" srcId="{AA010DF4-6E6A-42EE-AC2B-A5AB2C1957CE}" destId="{F57DED72-9EA1-4A3C-83EA-E6029B874F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44B8D4-CF42-4217-A23A-15457EF3C87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5394DF8A-D648-422C-B3F3-218D84F477F8}">
      <dgm:prSet custT="1"/>
      <dgm:spPr/>
      <dgm:t>
        <a:bodyPr/>
        <a:lstStyle/>
        <a:p>
          <a:pPr rtl="0"/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An API(application programming interface) is a set of defined rules that enable different applications to communicate with each other. </a:t>
          </a:r>
        </a:p>
      </dgm:t>
    </dgm:pt>
    <dgm:pt modelId="{A0547FD2-C117-4764-9643-C771A3737E84}" type="parTrans" cxnId="{E0F48D40-8782-4F1D-BDC5-7E028FB628C3}">
      <dgm:prSet/>
      <dgm:spPr/>
      <dgm:t>
        <a:bodyPr/>
        <a:lstStyle/>
        <a:p>
          <a:endParaRPr lang="en-US"/>
        </a:p>
      </dgm:t>
    </dgm:pt>
    <dgm:pt modelId="{F3DE67E9-F083-4AAE-8D77-7CD6EC882F57}" type="sibTrans" cxnId="{E0F48D40-8782-4F1D-BDC5-7E028FB628C3}">
      <dgm:prSet/>
      <dgm:spPr/>
      <dgm:t>
        <a:bodyPr/>
        <a:lstStyle/>
        <a:p>
          <a:endParaRPr lang="en-US"/>
        </a:p>
      </dgm:t>
    </dgm:pt>
    <dgm:pt modelId="{9F2A85CD-11DC-4892-A0DD-AA2F962FD5A4}">
      <dgm:prSet custT="1"/>
      <dgm:spPr/>
      <dgm:t>
        <a:bodyPr/>
        <a:lstStyle/>
        <a:p>
          <a:pPr rtl="0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It acts as an intermediary layer that processes data transfers between systems, </a:t>
          </a:r>
        </a:p>
      </dgm:t>
    </dgm:pt>
    <dgm:pt modelId="{F5C46F0E-430C-4286-BED4-9DAA7549EC2C}" type="parTrans" cxnId="{6E08B178-9A1D-4D71-9E97-8FED8C1EA5A6}">
      <dgm:prSet/>
      <dgm:spPr/>
      <dgm:t>
        <a:bodyPr/>
        <a:lstStyle/>
        <a:p>
          <a:endParaRPr lang="en-US"/>
        </a:p>
      </dgm:t>
    </dgm:pt>
    <dgm:pt modelId="{E7344533-A460-4569-971C-8DF0D27FF792}" type="sibTrans" cxnId="{6E08B178-9A1D-4D71-9E97-8FED8C1EA5A6}">
      <dgm:prSet/>
      <dgm:spPr/>
      <dgm:t>
        <a:bodyPr/>
        <a:lstStyle/>
        <a:p>
          <a:endParaRPr lang="en-US"/>
        </a:p>
      </dgm:t>
    </dgm:pt>
    <dgm:pt modelId="{EEE690D7-8EC6-4D2A-AEDB-4790703CD421}">
      <dgm:prSet custT="1"/>
      <dgm:spPr/>
      <dgm:t>
        <a:bodyPr/>
        <a:lstStyle/>
        <a:p>
          <a:pPr rtl="0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It allows companies to open their application data and functionality to external third-party developers.</a:t>
          </a:r>
        </a:p>
      </dgm:t>
    </dgm:pt>
    <dgm:pt modelId="{6A238457-3AF8-49D7-98BF-9F38B6296B81}" type="parTrans" cxnId="{7798709C-797A-4522-9411-BEBDAB4A62C0}">
      <dgm:prSet/>
      <dgm:spPr/>
      <dgm:t>
        <a:bodyPr/>
        <a:lstStyle/>
        <a:p>
          <a:endParaRPr lang="en-US"/>
        </a:p>
      </dgm:t>
    </dgm:pt>
    <dgm:pt modelId="{F52EA225-A6F2-4D10-A838-068E3E2875E0}" type="sibTrans" cxnId="{7798709C-797A-4522-9411-BEBDAB4A62C0}">
      <dgm:prSet/>
      <dgm:spPr/>
      <dgm:t>
        <a:bodyPr/>
        <a:lstStyle/>
        <a:p>
          <a:endParaRPr lang="en-US"/>
        </a:p>
      </dgm:t>
    </dgm:pt>
    <dgm:pt modelId="{6F37D3EC-6D91-46CD-B477-24C1F50EFB21}" type="pres">
      <dgm:prSet presAssocID="{FD44B8D4-CF42-4217-A23A-15457EF3C87F}" presName="linear" presStyleCnt="0">
        <dgm:presLayoutVars>
          <dgm:animLvl val="lvl"/>
          <dgm:resizeHandles val="exact"/>
        </dgm:presLayoutVars>
      </dgm:prSet>
      <dgm:spPr/>
    </dgm:pt>
    <dgm:pt modelId="{22D0CD9B-E39C-4BAE-B03A-D00EA02353C1}" type="pres">
      <dgm:prSet presAssocID="{5394DF8A-D648-422C-B3F3-218D84F477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D0E822-F2C6-47D5-9B34-7FC4AAB04910}" type="pres">
      <dgm:prSet presAssocID="{F3DE67E9-F083-4AAE-8D77-7CD6EC882F57}" presName="spacer" presStyleCnt="0"/>
      <dgm:spPr/>
    </dgm:pt>
    <dgm:pt modelId="{76EA33F0-60D4-4353-8830-1417A011902B}" type="pres">
      <dgm:prSet presAssocID="{9F2A85CD-11DC-4892-A0DD-AA2F962FD5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07CCBD-D400-4F37-A796-70069E1735F7}" type="pres">
      <dgm:prSet presAssocID="{E7344533-A460-4569-971C-8DF0D27FF792}" presName="spacer" presStyleCnt="0"/>
      <dgm:spPr/>
    </dgm:pt>
    <dgm:pt modelId="{3436A718-621B-468F-AB2F-BF6DB0E733C6}" type="pres">
      <dgm:prSet presAssocID="{EEE690D7-8EC6-4D2A-AEDB-4790703CD4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427025-3AAE-44C1-A703-C0C2D3F1FD3B}" type="presOf" srcId="{5394DF8A-D648-422C-B3F3-218D84F477F8}" destId="{22D0CD9B-E39C-4BAE-B03A-D00EA02353C1}" srcOrd="0" destOrd="0" presId="urn:microsoft.com/office/officeart/2005/8/layout/vList2"/>
    <dgm:cxn modelId="{E0F48D40-8782-4F1D-BDC5-7E028FB628C3}" srcId="{FD44B8D4-CF42-4217-A23A-15457EF3C87F}" destId="{5394DF8A-D648-422C-B3F3-218D84F477F8}" srcOrd="0" destOrd="0" parTransId="{A0547FD2-C117-4764-9643-C771A3737E84}" sibTransId="{F3DE67E9-F083-4AAE-8D77-7CD6EC882F57}"/>
    <dgm:cxn modelId="{6E08B178-9A1D-4D71-9E97-8FED8C1EA5A6}" srcId="{FD44B8D4-CF42-4217-A23A-15457EF3C87F}" destId="{9F2A85CD-11DC-4892-A0DD-AA2F962FD5A4}" srcOrd="1" destOrd="0" parTransId="{F5C46F0E-430C-4286-BED4-9DAA7549EC2C}" sibTransId="{E7344533-A460-4569-971C-8DF0D27FF792}"/>
    <dgm:cxn modelId="{6BC46094-0337-43DC-B0F1-B080EF845FF1}" type="presOf" srcId="{EEE690D7-8EC6-4D2A-AEDB-4790703CD421}" destId="{3436A718-621B-468F-AB2F-BF6DB0E733C6}" srcOrd="0" destOrd="0" presId="urn:microsoft.com/office/officeart/2005/8/layout/vList2"/>
    <dgm:cxn modelId="{7798709C-797A-4522-9411-BEBDAB4A62C0}" srcId="{FD44B8D4-CF42-4217-A23A-15457EF3C87F}" destId="{EEE690D7-8EC6-4D2A-AEDB-4790703CD421}" srcOrd="2" destOrd="0" parTransId="{6A238457-3AF8-49D7-98BF-9F38B6296B81}" sibTransId="{F52EA225-A6F2-4D10-A838-068E3E2875E0}"/>
    <dgm:cxn modelId="{8BAAA5AC-9867-4B17-966E-BF88AE96200A}" type="presOf" srcId="{FD44B8D4-CF42-4217-A23A-15457EF3C87F}" destId="{6F37D3EC-6D91-46CD-B477-24C1F50EFB21}" srcOrd="0" destOrd="0" presId="urn:microsoft.com/office/officeart/2005/8/layout/vList2"/>
    <dgm:cxn modelId="{999FBFDE-A8E4-4EBB-8E39-F493BFCD9E4F}" type="presOf" srcId="{9F2A85CD-11DC-4892-A0DD-AA2F962FD5A4}" destId="{76EA33F0-60D4-4353-8830-1417A011902B}" srcOrd="0" destOrd="0" presId="urn:microsoft.com/office/officeart/2005/8/layout/vList2"/>
    <dgm:cxn modelId="{DA563D99-DFCE-419E-B393-0490869B2995}" type="presParOf" srcId="{6F37D3EC-6D91-46CD-B477-24C1F50EFB21}" destId="{22D0CD9B-E39C-4BAE-B03A-D00EA02353C1}" srcOrd="0" destOrd="0" presId="urn:microsoft.com/office/officeart/2005/8/layout/vList2"/>
    <dgm:cxn modelId="{EEEC76C6-943A-446E-811A-656FDB4432D1}" type="presParOf" srcId="{6F37D3EC-6D91-46CD-B477-24C1F50EFB21}" destId="{19D0E822-F2C6-47D5-9B34-7FC4AAB04910}" srcOrd="1" destOrd="0" presId="urn:microsoft.com/office/officeart/2005/8/layout/vList2"/>
    <dgm:cxn modelId="{18218E65-0351-45CB-90B7-582F9D58FF2F}" type="presParOf" srcId="{6F37D3EC-6D91-46CD-B477-24C1F50EFB21}" destId="{76EA33F0-60D4-4353-8830-1417A011902B}" srcOrd="2" destOrd="0" presId="urn:microsoft.com/office/officeart/2005/8/layout/vList2"/>
    <dgm:cxn modelId="{3B8A26B8-704F-44B5-8E3F-F0ABB7E4B8A5}" type="presParOf" srcId="{6F37D3EC-6D91-46CD-B477-24C1F50EFB21}" destId="{1007CCBD-D400-4F37-A796-70069E1735F7}" srcOrd="3" destOrd="0" presId="urn:microsoft.com/office/officeart/2005/8/layout/vList2"/>
    <dgm:cxn modelId="{39CB1D9F-41AB-4A4C-96AA-E5471C865817}" type="presParOf" srcId="{6F37D3EC-6D91-46CD-B477-24C1F50EFB21}" destId="{3436A718-621B-468F-AB2F-BF6DB0E733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2DDCB-E57E-45FE-8B1D-B251E8843ED9}">
      <dsp:nvSpPr>
        <dsp:cNvPr id="0" name=""/>
        <dsp:cNvSpPr/>
      </dsp:nvSpPr>
      <dsp:spPr>
        <a:xfrm>
          <a:off x="578098" y="0"/>
          <a:ext cx="3962400" cy="3962400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439056-8C06-40AE-BCC7-496F3AEF62A0}">
      <dsp:nvSpPr>
        <dsp:cNvPr id="0" name=""/>
        <dsp:cNvSpPr/>
      </dsp:nvSpPr>
      <dsp:spPr>
        <a:xfrm>
          <a:off x="2559298" y="398368"/>
          <a:ext cx="2575560" cy="937974"/>
        </a:xfrm>
        <a:prstGeom prst="round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Frontend components- Client Tier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5086" y="444156"/>
        <a:ext cx="2483984" cy="846398"/>
      </dsp:txXfrm>
    </dsp:sp>
    <dsp:sp modelId="{A386D418-69CB-4215-ADC1-DC7ECC2C8B7F}">
      <dsp:nvSpPr>
        <dsp:cNvPr id="0" name=""/>
        <dsp:cNvSpPr/>
      </dsp:nvSpPr>
      <dsp:spPr>
        <a:xfrm>
          <a:off x="2559298" y="1453589"/>
          <a:ext cx="2575560" cy="937974"/>
        </a:xfrm>
        <a:prstGeom prst="round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Backend components- Server Tier, Data Tier,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5086" y="1499377"/>
        <a:ext cx="2483984" cy="846398"/>
      </dsp:txXfrm>
    </dsp:sp>
    <dsp:sp modelId="{EE86E4A9-F8EC-4542-9374-79C0563D857C}">
      <dsp:nvSpPr>
        <dsp:cNvPr id="0" name=""/>
        <dsp:cNvSpPr/>
      </dsp:nvSpPr>
      <dsp:spPr>
        <a:xfrm>
          <a:off x="2559298" y="2508810"/>
          <a:ext cx="2575560" cy="937974"/>
        </a:xfrm>
        <a:prstGeom prst="round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Application/middleware tier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5086" y="2554598"/>
        <a:ext cx="2483984" cy="846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3BA6C-30A0-4288-BA49-51EC77A437E4}">
      <dsp:nvSpPr>
        <dsp:cNvPr id="0" name=""/>
        <dsp:cNvSpPr/>
      </dsp:nvSpPr>
      <dsp:spPr>
        <a:xfrm>
          <a:off x="0" y="337707"/>
          <a:ext cx="5868986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374904" rIns="45549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>
              <a:latin typeface="Arial" panose="020B0604020202020204" pitchFamily="34" charset="0"/>
              <a:cs typeface="Arial" panose="020B0604020202020204" pitchFamily="34" charset="0"/>
            </a:rPr>
            <a:t>Content Structure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>
              <a:latin typeface="Arial" panose="020B0604020202020204" pitchFamily="34" charset="0"/>
              <a:cs typeface="Arial" panose="020B0604020202020204" pitchFamily="34" charset="0"/>
            </a:rPr>
            <a:t>Styling 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>
              <a:latin typeface="Arial" panose="020B0604020202020204" pitchFamily="34" charset="0"/>
              <a:cs typeface="Arial" panose="020B0604020202020204" pitchFamily="34" charset="0"/>
            </a:rPr>
            <a:t>Interaction 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37707"/>
        <a:ext cx="5868986" cy="1190700"/>
      </dsp:txXfrm>
    </dsp:sp>
    <dsp:sp modelId="{B79DB65B-D9DF-4690-8947-09DC74BE10E9}">
      <dsp:nvSpPr>
        <dsp:cNvPr id="0" name=""/>
        <dsp:cNvSpPr/>
      </dsp:nvSpPr>
      <dsp:spPr>
        <a:xfrm>
          <a:off x="293449" y="72027"/>
          <a:ext cx="410829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Arial" panose="020B0604020202020204" pitchFamily="34" charset="0"/>
              <a:cs typeface="Arial" panose="020B0604020202020204" pitchFamily="34" charset="0"/>
            </a:rPr>
            <a:t>Involves elements for 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388" y="97966"/>
        <a:ext cx="4056412" cy="479482"/>
      </dsp:txXfrm>
    </dsp:sp>
    <dsp:sp modelId="{56320D3F-F04E-4CA8-8C7C-E2A2E8513B83}">
      <dsp:nvSpPr>
        <dsp:cNvPr id="0" name=""/>
        <dsp:cNvSpPr/>
      </dsp:nvSpPr>
      <dsp:spPr>
        <a:xfrm>
          <a:off x="0" y="1891287"/>
          <a:ext cx="5868986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374904" rIns="45549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Rendering of the content on the browsers / within apps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>
              <a:latin typeface="Arial" panose="020B0604020202020204" pitchFamily="34" charset="0"/>
              <a:cs typeface="Arial" panose="020B0604020202020204" pitchFamily="34" charset="0"/>
            </a:rPr>
            <a:t>Styling of content rendered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>
              <a:latin typeface="Arial" panose="020B0604020202020204" pitchFamily="34" charset="0"/>
              <a:cs typeface="Arial" panose="020B0604020202020204" pitchFamily="34" charset="0"/>
            </a:rPr>
            <a:t>Interaction carried out by user on web pages / mobile apps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891287"/>
        <a:ext cx="5868986" cy="1615950"/>
      </dsp:txXfrm>
    </dsp:sp>
    <dsp:sp modelId="{C3D7D020-1A88-4E12-8566-9909045DF18F}">
      <dsp:nvSpPr>
        <dsp:cNvPr id="0" name=""/>
        <dsp:cNvSpPr/>
      </dsp:nvSpPr>
      <dsp:spPr>
        <a:xfrm>
          <a:off x="293449" y="1625607"/>
          <a:ext cx="41082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Arial" panose="020B0604020202020204" pitchFamily="34" charset="0"/>
              <a:cs typeface="Arial" panose="020B0604020202020204" pitchFamily="34" charset="0"/>
            </a:rPr>
            <a:t>Deals with 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388" y="1651546"/>
        <a:ext cx="4056412" cy="479482"/>
      </dsp:txXfrm>
    </dsp:sp>
    <dsp:sp modelId="{347313D1-7440-4008-A6D2-DAC79A2CC45F}">
      <dsp:nvSpPr>
        <dsp:cNvPr id="0" name=""/>
        <dsp:cNvSpPr/>
      </dsp:nvSpPr>
      <dsp:spPr>
        <a:xfrm>
          <a:off x="0" y="3870117"/>
          <a:ext cx="586898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1C424-4704-4DED-93AD-D17D80CA340D}">
      <dsp:nvSpPr>
        <dsp:cNvPr id="0" name=""/>
        <dsp:cNvSpPr/>
      </dsp:nvSpPr>
      <dsp:spPr>
        <a:xfrm>
          <a:off x="293449" y="3604437"/>
          <a:ext cx="410829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Frontend is all about HTML + CSS + JS !!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388" y="3630376"/>
        <a:ext cx="405641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8583-C15E-438A-BEB6-C0371B803110}">
      <dsp:nvSpPr>
        <dsp:cNvPr id="0" name=""/>
        <dsp:cNvSpPr/>
      </dsp:nvSpPr>
      <dsp:spPr>
        <a:xfrm>
          <a:off x="0" y="11025"/>
          <a:ext cx="5716587" cy="861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The structure of the page is the foundation of websites.</a:t>
          </a:r>
        </a:p>
      </dsp:txBody>
      <dsp:txXfrm>
        <a:off x="42036" y="53061"/>
        <a:ext cx="5632515" cy="777048"/>
      </dsp:txXfrm>
    </dsp:sp>
    <dsp:sp modelId="{17E99D03-ADBE-425B-96C1-F7AB0581851E}">
      <dsp:nvSpPr>
        <dsp:cNvPr id="0" name=""/>
        <dsp:cNvSpPr/>
      </dsp:nvSpPr>
      <dsp:spPr>
        <a:xfrm>
          <a:off x="0" y="1004625"/>
          <a:ext cx="5716587" cy="861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 stands for </a:t>
          </a:r>
          <a:r>
            <a:rPr lang="en-IN" sz="1800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</a:t>
          </a:r>
          <a:r>
            <a:rPr lang="en-IN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yper</a:t>
          </a:r>
          <a:r>
            <a:rPr lang="en-IN" sz="1800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</a:t>
          </a:r>
          <a:r>
            <a:rPr lang="en-IN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ext</a:t>
          </a: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IN" sz="1800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</a:t>
          </a:r>
          <a:r>
            <a:rPr lang="en-IN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arkup</a:t>
          </a: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800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</a:t>
          </a: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anguage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036" y="1046661"/>
        <a:ext cx="5632515" cy="777048"/>
      </dsp:txXfrm>
    </dsp:sp>
    <dsp:sp modelId="{D1DE0111-EF26-43EC-85CE-54065225DF32}">
      <dsp:nvSpPr>
        <dsp:cNvPr id="0" name=""/>
        <dsp:cNvSpPr/>
      </dsp:nvSpPr>
      <dsp:spPr>
        <a:xfrm>
          <a:off x="0" y="1998225"/>
          <a:ext cx="5716587" cy="861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HTML describes the structure of a web page using </a:t>
          </a:r>
          <a:r>
            <a:rPr lang="en-IN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 elements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036" y="2040261"/>
        <a:ext cx="5632515" cy="777048"/>
      </dsp:txXfrm>
    </dsp:sp>
    <dsp:sp modelId="{1A5E9ECB-D9BF-4162-9142-474C94DA609C}">
      <dsp:nvSpPr>
        <dsp:cNvPr id="0" name=""/>
        <dsp:cNvSpPr/>
      </dsp:nvSpPr>
      <dsp:spPr>
        <a:xfrm>
          <a:off x="0" y="2991825"/>
          <a:ext cx="5716587" cy="861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HTML elements are the building blocks of HTML pages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036" y="3033861"/>
        <a:ext cx="5632515" cy="7770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FA723-D7C8-4361-8DB2-F4635E68D575}">
      <dsp:nvSpPr>
        <dsp:cNvPr id="0" name=""/>
        <dsp:cNvSpPr/>
      </dsp:nvSpPr>
      <dsp:spPr>
        <a:xfrm>
          <a:off x="0" y="94485"/>
          <a:ext cx="5335587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CSS determines how all the HTML elements must appear on the frontend</a:t>
          </a:r>
        </a:p>
      </dsp:txBody>
      <dsp:txXfrm>
        <a:off x="38838" y="133323"/>
        <a:ext cx="5257911" cy="717924"/>
      </dsp:txXfrm>
    </dsp:sp>
    <dsp:sp modelId="{4ECB0F07-C0DD-47B5-BCA1-7BCFDF0C880E}">
      <dsp:nvSpPr>
        <dsp:cNvPr id="0" name=""/>
        <dsp:cNvSpPr/>
      </dsp:nvSpPr>
      <dsp:spPr>
        <a:xfrm>
          <a:off x="0" y="947685"/>
          <a:ext cx="5335587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CSS (Cascading Style Sheets) styles the elements in web pages.</a:t>
          </a:r>
        </a:p>
      </dsp:txBody>
      <dsp:txXfrm>
        <a:off x="38838" y="986523"/>
        <a:ext cx="5257911" cy="717924"/>
      </dsp:txXfrm>
    </dsp:sp>
    <dsp:sp modelId="{0C7202ED-83A0-41CD-96D3-5EC0BA8A657B}">
      <dsp:nvSpPr>
        <dsp:cNvPr id="0" name=""/>
        <dsp:cNvSpPr/>
      </dsp:nvSpPr>
      <dsp:spPr>
        <a:xfrm>
          <a:off x="0" y="1800885"/>
          <a:ext cx="5335587" cy="79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CSS is also used to define the layout of the webpages.</a:t>
          </a:r>
        </a:p>
      </dsp:txBody>
      <dsp:txXfrm>
        <a:off x="38838" y="1839723"/>
        <a:ext cx="5257911" cy="717924"/>
      </dsp:txXfrm>
    </dsp:sp>
    <dsp:sp modelId="{C43EFF22-F8C7-450C-B850-C3C01852AEE4}">
      <dsp:nvSpPr>
        <dsp:cNvPr id="0" name=""/>
        <dsp:cNvSpPr/>
      </dsp:nvSpPr>
      <dsp:spPr>
        <a:xfrm>
          <a:off x="0" y="2654085"/>
          <a:ext cx="5335587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CSS is a language for writing style sheets.</a:t>
          </a:r>
        </a:p>
      </dsp:txBody>
      <dsp:txXfrm>
        <a:off x="38838" y="2692923"/>
        <a:ext cx="5257911" cy="717924"/>
      </dsp:txXfrm>
    </dsp:sp>
    <dsp:sp modelId="{5BE4F163-A6C5-4505-8E58-E6DD9FD78E9C}">
      <dsp:nvSpPr>
        <dsp:cNvPr id="0" name=""/>
        <dsp:cNvSpPr/>
      </dsp:nvSpPr>
      <dsp:spPr>
        <a:xfrm>
          <a:off x="0" y="3507285"/>
          <a:ext cx="5335587" cy="79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Style Sheet: A set of rules that specify the presentation of a document.</a:t>
          </a:r>
        </a:p>
      </dsp:txBody>
      <dsp:txXfrm>
        <a:off x="38838" y="3546123"/>
        <a:ext cx="5257911" cy="717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F41E1-81CA-4DDE-A6B8-81179D7B9362}">
      <dsp:nvSpPr>
        <dsp:cNvPr id="0" name=""/>
        <dsp:cNvSpPr/>
      </dsp:nvSpPr>
      <dsp:spPr>
        <a:xfrm>
          <a:off x="-5363242" y="-821371"/>
          <a:ext cx="6386766" cy="6386766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FA45C-E64C-4E3D-9EE0-5EF43EA526A9}">
      <dsp:nvSpPr>
        <dsp:cNvPr id="0" name=""/>
        <dsp:cNvSpPr/>
      </dsp:nvSpPr>
      <dsp:spPr>
        <a:xfrm>
          <a:off x="658470" y="474402"/>
          <a:ext cx="5145049" cy="9488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3114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</a:p>
      </dsp:txBody>
      <dsp:txXfrm>
        <a:off x="658470" y="474402"/>
        <a:ext cx="5145049" cy="948804"/>
      </dsp:txXfrm>
    </dsp:sp>
    <dsp:sp modelId="{77455478-D4D5-40F4-8D5B-EDC5CAD4EFDE}">
      <dsp:nvSpPr>
        <dsp:cNvPr id="0" name=""/>
        <dsp:cNvSpPr/>
      </dsp:nvSpPr>
      <dsp:spPr>
        <a:xfrm>
          <a:off x="65467" y="355801"/>
          <a:ext cx="1186005" cy="1186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9D79A-715A-4BAA-B87D-279FA60562FC}">
      <dsp:nvSpPr>
        <dsp:cNvPr id="0" name=""/>
        <dsp:cNvSpPr/>
      </dsp:nvSpPr>
      <dsp:spPr>
        <a:xfrm>
          <a:off x="1003360" y="1897609"/>
          <a:ext cx="4800158" cy="9488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3114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User Interaction on the page</a:t>
          </a:r>
        </a:p>
      </dsp:txBody>
      <dsp:txXfrm>
        <a:off x="1003360" y="1897609"/>
        <a:ext cx="4800158" cy="948804"/>
      </dsp:txXfrm>
    </dsp:sp>
    <dsp:sp modelId="{661EB341-6E7B-4B14-95AA-5A202E332826}">
      <dsp:nvSpPr>
        <dsp:cNvPr id="0" name=""/>
        <dsp:cNvSpPr/>
      </dsp:nvSpPr>
      <dsp:spPr>
        <a:xfrm>
          <a:off x="410357" y="1779008"/>
          <a:ext cx="1186005" cy="1186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9836E-A245-4832-9456-B8AF1DFDB58E}">
      <dsp:nvSpPr>
        <dsp:cNvPr id="0" name=""/>
        <dsp:cNvSpPr/>
      </dsp:nvSpPr>
      <dsp:spPr>
        <a:xfrm>
          <a:off x="658470" y="3320816"/>
          <a:ext cx="5145049" cy="9488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3114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Dynamic Behavior</a:t>
          </a:r>
        </a:p>
      </dsp:txBody>
      <dsp:txXfrm>
        <a:off x="658470" y="3320816"/>
        <a:ext cx="5145049" cy="948804"/>
      </dsp:txXfrm>
    </dsp:sp>
    <dsp:sp modelId="{590A5CAC-BE81-493E-8323-D968D061C91C}">
      <dsp:nvSpPr>
        <dsp:cNvPr id="0" name=""/>
        <dsp:cNvSpPr/>
      </dsp:nvSpPr>
      <dsp:spPr>
        <a:xfrm>
          <a:off x="65467" y="3202215"/>
          <a:ext cx="1186005" cy="1186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809B6-2E80-4FB2-8666-ACA85E9787CB}">
      <dsp:nvSpPr>
        <dsp:cNvPr id="0" name=""/>
        <dsp:cNvSpPr/>
      </dsp:nvSpPr>
      <dsp:spPr>
        <a:xfrm>
          <a:off x="-5143856" y="-787960"/>
          <a:ext cx="6125692" cy="6125692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F7214-52D9-494A-B30F-EAB4BBAD48E1}">
      <dsp:nvSpPr>
        <dsp:cNvPr id="0" name=""/>
        <dsp:cNvSpPr/>
      </dsp:nvSpPr>
      <dsp:spPr>
        <a:xfrm>
          <a:off x="631508" y="454977"/>
          <a:ext cx="5022291" cy="9099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276" tIns="55880" rIns="55880" bIns="5588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latin typeface="Arial" panose="020B0604020202020204" pitchFamily="34" charset="0"/>
              <a:cs typeface="Arial" panose="020B0604020202020204" pitchFamily="34" charset="0"/>
            </a:rPr>
            <a:t>Server (web / application server)</a:t>
          </a:r>
          <a:endParaRPr lang="en-US" sz="2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1508" y="454977"/>
        <a:ext cx="5022291" cy="909954"/>
      </dsp:txXfrm>
    </dsp:sp>
    <dsp:sp modelId="{E823A3F6-238B-443B-8B8E-A66B31971B01}">
      <dsp:nvSpPr>
        <dsp:cNvPr id="0" name=""/>
        <dsp:cNvSpPr/>
      </dsp:nvSpPr>
      <dsp:spPr>
        <a:xfrm>
          <a:off x="62786" y="341232"/>
          <a:ext cx="1137442" cy="1137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B94C5-6FAA-40CA-AB06-15669E645A90}">
      <dsp:nvSpPr>
        <dsp:cNvPr id="0" name=""/>
        <dsp:cNvSpPr/>
      </dsp:nvSpPr>
      <dsp:spPr>
        <a:xfrm>
          <a:off x="962276" y="1819908"/>
          <a:ext cx="4691523" cy="909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276" tIns="55880" rIns="55880" bIns="5588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latin typeface="Arial" panose="020B0604020202020204" pitchFamily="34" charset="0"/>
              <a:cs typeface="Arial" panose="020B0604020202020204" pitchFamily="34" charset="0"/>
            </a:rPr>
            <a:t>Database </a:t>
          </a:r>
          <a:endParaRPr lang="en-US" sz="2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62276" y="1819908"/>
        <a:ext cx="4691523" cy="909954"/>
      </dsp:txXfrm>
    </dsp:sp>
    <dsp:sp modelId="{8AF8C060-766D-46C7-BE93-049422331D89}">
      <dsp:nvSpPr>
        <dsp:cNvPr id="0" name=""/>
        <dsp:cNvSpPr/>
      </dsp:nvSpPr>
      <dsp:spPr>
        <a:xfrm>
          <a:off x="393555" y="1706164"/>
          <a:ext cx="1137442" cy="1137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79F9B-713D-4238-BA38-7AE40BD7F368}">
      <dsp:nvSpPr>
        <dsp:cNvPr id="0" name=""/>
        <dsp:cNvSpPr/>
      </dsp:nvSpPr>
      <dsp:spPr>
        <a:xfrm>
          <a:off x="631508" y="3184839"/>
          <a:ext cx="5022291" cy="9099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276" tIns="55880" rIns="55880" bIns="5588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latin typeface="Arial" panose="020B0604020202020204" pitchFamily="34" charset="0"/>
              <a:cs typeface="Arial" panose="020B0604020202020204" pitchFamily="34" charset="0"/>
            </a:rPr>
            <a:t>API </a:t>
          </a:r>
          <a:endParaRPr lang="en-US" sz="2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1508" y="3184839"/>
        <a:ext cx="5022291" cy="909954"/>
      </dsp:txXfrm>
    </dsp:sp>
    <dsp:sp modelId="{94D8D799-7F83-47B0-93F2-861769A0A080}">
      <dsp:nvSpPr>
        <dsp:cNvPr id="0" name=""/>
        <dsp:cNvSpPr/>
      </dsp:nvSpPr>
      <dsp:spPr>
        <a:xfrm>
          <a:off x="62786" y="3071095"/>
          <a:ext cx="1137442" cy="1137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E3FDF-DB67-4B64-A961-B2AB55F88971}">
      <dsp:nvSpPr>
        <dsp:cNvPr id="0" name=""/>
        <dsp:cNvSpPr/>
      </dsp:nvSpPr>
      <dsp:spPr>
        <a:xfrm>
          <a:off x="0" y="33072"/>
          <a:ext cx="564038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On the software side, a web server includes several parts that control how web users access hosted files.</a:t>
          </a:r>
        </a:p>
      </dsp:txBody>
      <dsp:txXfrm>
        <a:off x="59399" y="92471"/>
        <a:ext cx="5521589" cy="1098002"/>
      </dsp:txXfrm>
    </dsp:sp>
    <dsp:sp modelId="{963EBF4F-1D68-4B00-9C62-9F5FF38EA417}">
      <dsp:nvSpPr>
        <dsp:cNvPr id="0" name=""/>
        <dsp:cNvSpPr/>
      </dsp:nvSpPr>
      <dsp:spPr>
        <a:xfrm>
          <a:off x="0" y="1437072"/>
          <a:ext cx="564038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An HTTP server is software that understands URLs (web addresses) and HTTP (the protocol your browser uses to view webpages). </a:t>
          </a:r>
        </a:p>
      </dsp:txBody>
      <dsp:txXfrm>
        <a:off x="59399" y="1496471"/>
        <a:ext cx="5521589" cy="1098002"/>
      </dsp:txXfrm>
    </dsp:sp>
    <dsp:sp modelId="{F57DED72-9EA1-4A3C-83EA-E6029B874F7C}">
      <dsp:nvSpPr>
        <dsp:cNvPr id="0" name=""/>
        <dsp:cNvSpPr/>
      </dsp:nvSpPr>
      <dsp:spPr>
        <a:xfrm>
          <a:off x="0" y="2841072"/>
          <a:ext cx="564038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It can be accessed through the domain names of websites it stores and delivers their content to the end-user's device.</a:t>
          </a:r>
        </a:p>
      </dsp:txBody>
      <dsp:txXfrm>
        <a:off x="59399" y="2900471"/>
        <a:ext cx="5521589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0CD9B-E39C-4BAE-B03A-D00EA02353C1}">
      <dsp:nvSpPr>
        <dsp:cNvPr id="0" name=""/>
        <dsp:cNvSpPr/>
      </dsp:nvSpPr>
      <dsp:spPr>
        <a:xfrm>
          <a:off x="0" y="224385"/>
          <a:ext cx="571658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An API(application programming interface) is a set of defined rules that enable different applications to communicate with each other. </a:t>
          </a:r>
        </a:p>
      </dsp:txBody>
      <dsp:txXfrm>
        <a:off x="59399" y="283784"/>
        <a:ext cx="5597789" cy="1098002"/>
      </dsp:txXfrm>
    </dsp:sp>
    <dsp:sp modelId="{76EA33F0-60D4-4353-8830-1417A011902B}">
      <dsp:nvSpPr>
        <dsp:cNvPr id="0" name=""/>
        <dsp:cNvSpPr/>
      </dsp:nvSpPr>
      <dsp:spPr>
        <a:xfrm>
          <a:off x="0" y="1628385"/>
          <a:ext cx="571658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It acts as an intermediary layer that processes data transfers between systems, </a:t>
          </a:r>
        </a:p>
      </dsp:txBody>
      <dsp:txXfrm>
        <a:off x="59399" y="1687784"/>
        <a:ext cx="5597789" cy="1098002"/>
      </dsp:txXfrm>
    </dsp:sp>
    <dsp:sp modelId="{3436A718-621B-468F-AB2F-BF6DB0E733C6}">
      <dsp:nvSpPr>
        <dsp:cNvPr id="0" name=""/>
        <dsp:cNvSpPr/>
      </dsp:nvSpPr>
      <dsp:spPr>
        <a:xfrm>
          <a:off x="0" y="3032385"/>
          <a:ext cx="571658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It allows companies to open their application data and functionality to external third-party developers.</a:t>
          </a:r>
        </a:p>
      </dsp:txBody>
      <dsp:txXfrm>
        <a:off x="59399" y="3091784"/>
        <a:ext cx="5597789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09:53:51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19220 12840 0 0,'0'0'0'16,"0"0"1"-16,-25-20 1 0,17 12-2 15,1 1 1-15,-1-1 1 0,-1-1 3 16,1-2 0-16,-1 1 5 0,0-1 7 15,-1 1 7-15,-1-1-5 0,-1 1 0 16,0-1-6-16,-2 0 4 0,2 0-2 16,-1-1-6-16,0 0-1 0,0 0 0 15,-1-2-4-15,2 1 1 0,-1-1-1 16,1 0 0-16,0-2-2 0,2 1 2 16,0-2-1-16,-1 0-1 0,1 0 1 15,-1-2-3-15,2 1 3 0,-1-3-3 16,-1 0 1-16,3-1 0 0,-1 0-1 15,-1-1 0-15,1 0 0 0,-1-1 2 16,-1-1-1-16,3 2 1 0,-1-3 1 16,-1 3 1-16,2-3 1 0,0 2-1 15,0-2 1-15,-1 2-5 0,1-2 1 16,0 0 2-16,2 0-2 0,-2 0-2 16,0 0 2-16,3-1-1 0,-3 2 0 15,-1-2 1-15,4 0 0 0,-1-1-1 16,1-1 0-16,1 0-1 0,-1-3 1 15,-3-3 4-15,3-6-4 0,1-4-2 16,2-2 2-16,0 4 0 0,2 2 0 16,0 7 2-16,2 2-4 0,0 3 1 15,1 5 1-15,0 3 3 0,0 2-3 16,4-4-2-16,-1-6 2 0,1-8-1 16,3-5 1-16,6-4 0 15,-3 3 0-15,0 10 0 0,0 0 0 16,4-1 1-16,1-5-1 0,6-2 0 15,-2 1-1-15,-2 5 1 0,3 0 0 16,-5 6 0-16,1 5-2 0,-5 4 2 16,1 2 1-16,4-5-1 0,4-4 0 15,3-3 0-15,2 0-1 0,-1-1 2 16,2 1-2-16,1 1 1 0,6-1-1 16,10-4 2-16,1-4-1 0,5 1 0 15,-2 2 0-15,-5 3 1 0,0 4-1 16,-1 1 0-16,1 0 4 15,1 1-4-15,0-2-2 0,2 3 2 16,2-1 3-16,-1 2-2 0,3 1-1 16,-1 0 0-16,-4 1 0 0,4 0 2 15,-4 1-2-15,1 1-1 0,-1 0 1 16,0 4 0-16,-2-2-1 0,3 1 1 16,-3 1 0-16,5-1 0 0,0 3 0 15,-1 0 1-15,4 0 0 16,-5 1 2-16,3 3-3 0,-2 0 2 0,-4 2 3 15,3-1-4-15,-1 0 4 16,2 3-3-16,0 1-1 0,1-1 1 16,0 3 0-16,0 0 1 0,1 1-3 15,0 1 0-15,0 1 3 0,0 0-2 16,-1 0-1-16,-1 0 0 0,1 2 2 16,0 1-2-16,1 1 2 0,-1 1-2 15,-1 3 2-15,-1-1-2 0,-3 1 0 16,3 3 0-16,-6-1 0 0,1 1-1 15,-4 0 1-15,-4 3 0 0,1 0 0 16,-5-1 0-16,-6-1 0 0,6 2-1 16,-5-3 2-16,0 2-2 0,8 5 2 15,-10-2-2-15,4 1 2 0,5 3-2 16,-6 0 1-16,5 2 0 0,-1 0-2 16,-1 1 1-16,1 0 1 0,-1 1 0 15,-1-1 0-15,0 1-1 0,-2 1-1 16,1 0 2-16,-3 1 0 0,2-1-2 15,-1 2 2-15,-2-1 0 0,1 2 0 16,0 0-1-16,-2-1-1 0,-2 2 0 16,0 2-1-16,0 0 2 0,-3 1 0 15,2 0-2-15,-1 1 3 0,-1-2 0 16,1 3 0-16,-2-3 0 16,2 1 0-16,-1 0 0 0,-1 0 0 15,0-1 2-15,0 0-2 0,0 0-2 16,-2 0 2-16,1-1 0 0,-1 2-1 15,0-2-4-15,-2 1 3 0,0-1-4 16,-1-1 6-16,-1 1-1 0,0 0 0 16,-1-1 1-16,-1 0 0 0,0-1 0 15,0 1 0-15,-2-1 1 0,0 0-1 16,0 1 0-16,-2-1 1 0,0 2 0 16,-2 1-1-16,-2 0 2 0,0 1-5 15,-1-2 3-15,-2 2 0 0,-3-1-2 16,-1 2 2-16,-3-2 0 0,-2 9 0 15,-3 3-1-15,-5 4 1 16,1-5 1-16,2-8-1 0,3-10 1 16,2-4 1-16,-2 3-2 0,-4 4-1 15,-2 6 1-15,0-4 0 0,-2 0 1 16,1 3-2-16,-2-1 4 0,-2-1-6 16,-4 3 3-16,-1 0 0 0,-7 6 1 15,-6 5 1-15,-9 3-1 0,0-1-1 16,4-6 1-16,6-7-1 0,4-5 1 15,0-2-1-15,0 0 1 0,-1-1 0 0,-2 0 1 16,0-1-2-16,0 1 0 16,-2-2 1-16,1-3-1 0,0 1 1 15,-2 0 3-15,2-1-1 0,0-1 0 16,-2-1 0-16,2 0-3 0,0-2 1 16,-3 2-1-16,2-3 4 0,-4 0 1 15,0 1-3-15,-2-1 4 0,1-1-5 16,-1-1 3-16,2 0 2 0,-2 0-4 15,2 0 0-15,-1 0 0 0,1 1-2 16,-1-3 1-16,0 1-1 0,-2 0 0 16,-1-1 2-16,1 0-2 0,-2-1 1 15,-1 1-1-15,3-3 0 0,-1-1 3 16,2-1-3-16,-3 0 0 16,3-1 1-16,0 1 0 0,-2-1-1 15,0 0 0-15,-2-1 0 0,-2-1 0 16,2 1 0-16,-2 0-1 0,-1-1 2 15,4 1-1-15,0-1 0 0,1 1 1 16,0-1-2-16,3-2 2 0,0 0-1 16,0 0 0-16,0-1 0 0,3 0 3 15,-2 0-3-15,2-3 2 0,-1 0 3 16,0 0-5-16,4-1 0 0,0 0 1 16,3-3 1-16,1 4 1 0,-1-2-2 15,3-1 2-15,2-1 1 0,4 0 0 16,4 3-2-16,-4-3 1 0,3 0-1 15,4 2 2-15,-5-3 0 0,7 1-3 16,-5-1-1-16,-1-1 2 0,1-1-2 16,3 1 0-16,1 0-2 0,4 1-11 15,3-1-7-15,1 4-15 0,2-2-17 16,-2-3-4-16,3 3-40 0</inkml:trace>
  <inkml:trace contextRef="#ctx0" brushRef="#br0" timeOffset="6094.55">8365 9762 111 0,'0'0'6'0,"0"0"-6"16,0 0 14-16,0 0-1 0,0 0-7 16,17-27-2-16,-10 21 4 0,3-1-2 15,1 3-1-15,1-2 0 0,3 0-2 16,3-1 2-16,-1 0-3 0,3 0 3 15,0 0-1-15,4 0 0 0,1 0 2 16,3 1 0-16,0 1-2 0,3 0 1 16,6 1-2-16,6-1 2 0,11 3-3 15,0-3 2-15,-2 4-3 16,-4 1 1-16,-3 0 0 0,-1 0-1 16,2 0-1-16,-2 0 3 0,0 0-3 15,-1 0 0-15,-2 1 0 0,-3-1 0 16,-6 0 0-16,-7 0 0 0,-6 0 3 15,-1 0-2-15,1 0-1 0,1 0 0 16,1 0-1-16,-2 0-9 0,-4 0-8 16,7 0-17-16,-3 2-27 0,-4-2-61 15</inkml:trace>
  <inkml:trace contextRef="#ctx0" brushRef="#br0" timeOffset="6922.71">10459 9381 30 0,'0'0'1'0,"-1"-2"19"16,1-1 13-16,0 1-8 0,0 0-14 16,0 2-1-16,3-1 1 0,0-1 10 15,2 0-9-15,1 1-6 0,1 0 1 16,2 0-1-16,0 0-4 0,1 1 2 16,2 0 0-16,0 0-1 0,4 0-3 15,0 0 0-15,2 0 3 0,2 1-2 16,2 0-1-16,1 1 0 0,3 0 0 15,-1 0 0-15,4-1 2 0,2-1-1 16,7 2 2-16,6-1-3 16,6 0 0-16,1-1-2 0,-3 0 2 15,-6 0-1-15,-4 0 0 0,0-1 0 16,-3-2 1-16,-5 3-4 0,-5-2 3 16,-7-1 1-16,2 3-2 0,1-1 2 15,2 0-6-15,4 1-8 0,-2 0-20 16,10 0-11-16,-7 0-23 0</inkml:trace>
  <inkml:trace contextRef="#ctx0" brushRef="#br0" timeOffset="7907.19">12652 9322 41 0,'2'0'0'0,"2"0"12"0,2-1 5 16,0-3-7-16,2 2 0 16,0-2-1-16,1 3 2 0,-1-2-2 15,2 1 1-15,0 0-4 0,1-1-5 16,3-1 2-16,-1 3-1 0,2-1-2 15,0-1 0-15,4 2-2 0,-1 1 1 16,-1-1-3-16,4 0-1 0,-1 1 5 16,0 0-1-16,2-1-1 0,-1 1 2 15,1 0 0-15,2 0 0 0,-2 0 2 16,-1 0-2-16,2 0 0 0,1 1 0 16,1 0 1-16,-2-1-1 0,2 1 0 15,1 0 0-15,0 2 0 0,0-2 1 16,0 0-1-16,-2 1 0 0,2 1 1 15,0-2-1-15,-4 0 0 0,1 0 0 16,-3-1 0-16,0 1 0 0,-3-1 0 16,-1 0-1-16,-2 0 1 0,-1 0 0 15,-3 0 0-15,-2 0 1 0,1 0 0 16,-4 0-1-16,1 0 4 0,-1 0 2 16,0 0-4-16,1-1 1 0,0 1 1 15,-1 0 0-15,0-2 1 0,-2 1 1 16,1 1-3-16,-2-2 4 0,0 1 4 15,-2-1 9-15,0 1 4 0,0-3-13 16,0 3 1-16,0-2 3 16,-3-1 4-16,2 1-5 0,0-1-3 15,-1 1-5-15,1 0-1 0,1 2-5 16,-3-1 0-16,1 1-1 0,0-2-8 16,1 2-6-16,-2 0-11 0,1 1-10 15,0-3-8-15,1 1-21 0,-2 1-39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09:54:20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4146 12692 141 0,'0'0'18'0,"0"0"-18"15,0 0 32-15,0 0-17 0,0 0-3 16,0 0-7-16,-58-21-2 0,52 18-3 16,0 0 3-16,-2 0-2 0,3 0 0 15,-3 1 0-15,-1-1-1 0,4-1 0 16,-2 2-3-16,-1-2 2 15,-2 1-4-15,-1-1 1 0,0 0 2 16,-3 0 2-16,0-1 1 0,-2 0 0 16,0 0 2-16,-1-1 0 0,2-2 3 15,-2 1 0-15,2-2 1 0,-3 0 0 16,1-1 3-16,-1-1-7 0,-1-1 1 16,4 0 5-16,-1-2-5 0,0 1 1 15,-1-1-3-15,0-2-1 0,0 1 3 16,0-3 1-16,-1 1-4 0,-1-1 0 15,0-1-1-15,0 1 0 0,0 0 4 16,-3 1 0-16,3-2 0 0,0 1-3 16,0-1-1-16,-1-1 2 0,-1 0 0 15,-1-1-2-15,0 1 1 0,-1-1-1 16,0-1 0-16,1 1 0 0,0-1 1 16,1 0-1-16,-4-1 1 0,2 0 2 15,-1 0 1-15,1 0-4 0,-2-1 0 16,3 1 0-16,0-3-1 0,4 2 1 15,-2-2 0-15,6-3 1 0,0 1 2 16,2-9 0-16,0-9 1 0,9-9-4 16,1-3 0-16,2 0 2 0,5 3-1 15,1 5 1-15,2 1-1 16,3 1-1-16,0-1 0 0,2 2-1 16,3-3-1-16,1-2 2 0,5 0 0 15,-1 0 0-15,4-1 2 0,0 2-2 16,1 0 1-16,1 3 0 0,2 1 0 15,2 4-1-15,0 2 0 0,2-1 1 16,0 2-1-16,2-1 0 0,0 3 0 16,6 0 0-16,0 0 0 0,-3 2-1 15,3 2 1-15,0 0-1 0,1 2 0 16,1 3 1-16,3 3-3 0,-1 0 3 16,5 3-1-16,0 4 0 0,0-1 0 15,1 5-3-15,-1 1 4 16,-3 2-4-16,2 1 4 0,-1 1 0 15,3 0 1-15,3 2-4 0,0 0 5 16,2 0-4-16,0 1 2 0,1 1 0 16,-2 1-1-16,0 3 1 0,1 0 0 15,-4 2-2-15,1 0 1 0,0 3 2 16,-1 2-2-16,1 0-1 0,-2 3 2 16,0 2 0-16,-3-1-2 0,0 3 2 15,0 2-1-15,-3 1 0 0,1 3 1 16,-3 0-2-16,0 3 1 0,-1 1 1 15,0 2 0-15,1 1 0 0,-3 2-2 16,0 1 3-16,-1 1-1 0,-3 2 0 16,0-1 0-16,0 0 2 0,-1 1 0 15,-5-4-2-15,-6-3 0 0,-3-5 0 16,-5 0 0-16,6 6 0 0,1 3 0 16,3 3 1-16,-1 1-2 0,1 4 1 15,2 5 0-15,-4 8-3 0,-1 1 3 16,-7-3 1-16,-5-4-1 0,-1-2 0 15,-4 0 0-15,-2 2-1 16,-2-1 1-16,-2 2-7 0,-1-1-2 16,-4 1 4-16,-5 1-1 0,-1 0 1 15,-3-1-2-15,-3 1 4 0,-1 2-5 16,-6 0 2-16,2-1 2 0,-4 2-1 16,-1-2 4-16,1-1 1 0,-2-3-1 15,-2 0 4-15,-3-1-5 0,-1-4 4 16,-5 2-2-16,2-2 4 0,-3-1-3 15,-3-1 1-15,1 1 11 0,-1-2-2 16,-3 1 1-16,-1-1 0 0,0-2 1 16,-2 0 2-16,1 1-6 0,-2-5-2 15,0 0-5-15,-1-1 4 0,-2-1-1 0,4 0-5 16,-2-1 0-16,1-1 0 0,6 2-4 16,-1-3-14-16,2 4-15 0,4 1-21 15,9-6-29-15,8-2-33 16</inkml:trace>
  <inkml:trace contextRef="#ctx0" brushRef="#br0" timeOffset="20933.2">10765 11394 5 0,'0'0'7'16,"0"0"-1"-16,0 0-6 0,0 0 1 15,0 0 2-15,0 0-2 0,1 11 0 16,-5-6 0-16,1-3-1 0,-1 3 0 16,-1-3-1-16,1 3 2 0,-2 0 2 15,-2-3-3-15,1 4 10 0,-1-3 3 16,0 1 2-16,-1 0 0 0,0 0-1 16,0-2 1-16,0 1 3 0,-3-1-3 15,2-1-2-15,-3 0 4 0,3-1-6 16,0 0-2-16,-2 0 1 0,1 0-2 15,1 0-8-15,-1-2 0 0,1 0-4 16,1-2 4-16,-1-3 6 0,0 2-2 16,-1-2-2-16,0 1-1 0,0-4 1 15,0 2 2-15,-1-3 3 0,0 1-3 16,-1-3 4-16,1 4-4 0,-1-4 4 16,-2 0-1-16,2 0-1 0,-3-1 0 15,2-2 3-15,-1 2-2 0,0-3-4 16,-1 1 1-16,1-1 1 0,0 0-3 15,1-1 3-15,-1 2-4 0,0-2 2 16,0-1 0-16,0 2 0 0,0-2 1 16,0 1-2-16,-2-1 4 15,2-1-1-15,0 0 3 0,0 1-1 16,0-1-1-16,0 1-2 0,0-1 2 16,2 0 5-16,-1 2-6 0,-2-2 1 15,1 1 1-15,-1-1 3 0,2-1-1 16,-1 1-5-16,1 0 2 0,0-1-1 15,1 2 0-15,0-1 1 0,1 1-6 16,1-2 5-16,0 0-5 0,1 0-1 16,1 1 1-16,0-1 0 0,1 0 0 15,1-1-4-15,2 1 4 0,-1-1-1 16,3-3 1-16,2 1-1 16,0-2 1-16,1 1-1 0,2-2 0 15,4 1-1-15,0-2 0 0,2 0 2 16,0 2 0-16,1 0-1 0,2-2-1 15,1 1 2-15,2 1 0 0,0-2 0 16,2 3 0-16,1-1 0 0,2 0 1 16,0 1-1-16,0-2-1 0,2 2-1 15,0 1 2-15,-1-1 0 0,1 1 0 16,2 0 0-16,-2 1 0 0,5 1-1 0,0 0-1 0,0 1-2 16,3 0 4-16,-2 1 3 0,3 0-3 15,-1 1-3-15,6-2 3 0,6-2 0 16,7 0 0-16,0-2 0 0,-2 6 0 15,-4-1 0-15,-4 5 0 0,-1-2-1 16,2 3 0-16,-1 2 0 16,0 1 0-16,4 0-1 0,-3 1 1 15,1 2 1-15,-1 1-7 0,1 0 5 16,-2 1 1-16,0 3-1 0,-1 1 0 16,0 0 2-16,-2 1 0 0,0 1 0 15,-1 0 0-15,-5 0-2 0,-4 1 2 16,4 1 0-16,6 2 0 0,5 0 2 15,6 2-2-15,-5 0 1 0,-3 0-1 16,0 0 1-16,2-1-1 0,-2 2-1 16,0 1 1-16,0-3 1 0,1 3-1 15,-2-1 0-15,-2 3-1 16,0-1 1-16,-1 0 0 0,1 1 0 0,-1 1 3 16,1 0-3-16,-5-3 0 0,-6 1-4 15,-4-3 4-15,0 2-1 0,3 1-2 16,4 1 1-16,3 2 2 0,-2-1-1 15,1 2-3-15,-3 0 3 0,1 0 0 16,-2 1 0-16,-1 0-3 0,0 3 3 16,0-1-1-16,-1 1 2 0,-3 2-4 15,1-2 2-15,-3 2-3 16,2 1 5-16,-4-2-1 0,1 2-2 16,0 0 0-16,-2 0 1 0,2 1 2 15,-6-1-3-15,2 1 3 0,-3 0-3 16,-1 0 1-16,1 0 1 0,-3 0 1 15,1-1 0-15,-2 0-1 0,2 1 1 16,-2-1 4-16,0 1-4 0,0 0-2 16,-2 0 2-16,1 0 0 0,0 0 0 15,1 2 0-15,-2-1 2 0,0-1-4 16,0 2 4-16,-2 0-4 16,0 1 2-16,-1-1-1 0,-1-1 0 15,0 1 1-15,0 0 0 0,0 0-1 16,-3-2 1-16,1 1 0 0,-2 0 0 15,-2 0 1-15,1 1 0 0,-4 0-1 16,3-1 0-16,-4 0 0 0,0 1 3 16,-2-2-3-16,-1 1 1 0,-1 1-1 15,1-2 1-15,-5 1-1 0,1 0 0 16,0-1 1-16,-2 0 2 0,0-1-3 16,-1 0 1-16,0 1-2 0,0-1 3 15,-2-1-1-15,1-1 0 0,-4 2 0 16,0-2-2-16,-1 0 2 0,-1 1-1 15,1-4 0-15,-3 2 0 0,1-2 3 16,-2 2-3-16,0-3 0 0,-2 0 1 16,2 1-2-16,0-1 2 0,-4 0 0 15,-2 0-1-15,3 0-1 0,2-1 1 32,-3-1 0-32,5-3-1 0,-4 2 1 15,-6-1-3-15,-5 3 3 0,-4-3 3 16,-2 3-2-16,4-2-1 0,4-1 0 15,5-3-1-15,0 0 2 0,2 1 0 16,-1-2-1-16,1 2 0 0,-1-2 0 16,0 0 1-16,1 1-1 0,1-1-1 15,0 0 0-15,-1 1 1 0,0-3 0 16,2 2 0-16,3-1 0 0,5-2-9 0,-5 2 0 16,-3 0-3-16,-1-1-3 0,1 1 1 15,9-2 5-15,4 0-2 0,-3 0 5 16,-1 1-4-16,-5-2 3 0,0 1-3 15,3-1-7-15,0 0 2 0,3-2-11 16,2 1-17-16,-7-1-15 0,7-1-28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EB20-8329-4378-993E-2AB707B0BE4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4FADA-D89D-48F3-9A66-6250598F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45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01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25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18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2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0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7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4" y="646775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803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4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69" y="2510640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34626" marR="0" lvl="0" indent="-217313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9252" marR="0" lvl="1" indent="-362188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03877" marR="0" lvl="2" indent="-338042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8503" marR="0" lvl="3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3129" marR="0" lvl="4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7755" marR="0" lvl="5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42380" marR="0" lvl="6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77006" marR="0" lvl="7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32" marR="0" lvl="8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0" y="2510640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6911" tIns="43444" rIns="86911" bIns="43444" anchor="ctr" anchorCtr="0">
            <a:noAutofit/>
          </a:bodyPr>
          <a:lstStyle/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1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15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_Two Content">
  <p:cSld name="Summary_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15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45" name="Google Shape;4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15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48" name="Google Shape;4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5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8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8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77" name="Google Shape;77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8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80" name="Google Shape;80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8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52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182630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1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03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888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6"/>
            <a:ext cx="5940425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9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4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Picture 8"/>
          <p:cNvPicPr>
            <a:picLocks noChangeAspect="1"/>
          </p:cNvPicPr>
          <p:nvPr/>
        </p:nvPicPr>
        <p:blipFill>
          <a:blip r:embed="rId2">
            <a:alphaModFix amt="50000"/>
          </a:blip>
          <a:srcRect l="178" r="178"/>
          <a:stretch>
            <a:fillRect/>
          </a:stretch>
        </p:blipFill>
        <p:spPr>
          <a:xfrm>
            <a:off x="4750810" y="2238317"/>
            <a:ext cx="2690383" cy="2700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422"/>
            <a:ext cx="12192000" cy="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571"/>
            <a:ext cx="10668000" cy="76436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38200" y="160571"/>
            <a:ext cx="9321800" cy="76436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57741" y="1600202"/>
            <a:ext cx="10160001" cy="27289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  <a:lvl2pPr marL="714375" indent="-257175">
              <a:defRPr sz="1800">
                <a:latin typeface="+mj-lt"/>
                <a:ea typeface="+mj-ea"/>
                <a:cs typeface="+mj-cs"/>
                <a:sym typeface="Helvetica"/>
              </a:defRPr>
            </a:lvl2pPr>
            <a:lvl3pPr marL="1208314" indent="-293914">
              <a:defRPr sz="1800">
                <a:latin typeface="+mj-lt"/>
                <a:ea typeface="+mj-ea"/>
                <a:cs typeface="+mj-cs"/>
                <a:sym typeface="Helvetica"/>
              </a:defRPr>
            </a:lvl3pPr>
            <a:lvl4pPr marL="1714500" indent="-342900">
              <a:defRPr sz="1800">
                <a:latin typeface="+mj-lt"/>
                <a:ea typeface="+mj-ea"/>
                <a:cs typeface="+mj-cs"/>
                <a:sym typeface="Helvetica"/>
              </a:defRPr>
            </a:lvl4pPr>
            <a:lvl5pPr marL="2171700" indent="-342900">
              <a:defRPr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329246" y="1143000"/>
            <a:ext cx="11196959" cy="395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73094" y="634066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45" name="Google Shape;45;p11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46" name="Google Shape;46;p11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473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utcomes_Two Content">
  <p:cSld name="1_Learning Outcomes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3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20" name="Google Shape;2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13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13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23" name="Google Shape;2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13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9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0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3393312" y="646771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04655" y="2502273"/>
            <a:ext cx="499187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lvl="0" indent="-182880">
              <a:spcBef>
                <a:spcPts val="0"/>
              </a:spcBef>
            </a:pPr>
            <a:r>
              <a:rPr lang="en-US" sz="1800" dirty="0"/>
              <a:t>Understanding the Basic Web application</a:t>
            </a:r>
          </a:p>
          <a:p>
            <a:pPr marL="182880" lvl="0" indent="-182880">
              <a:spcBef>
                <a:spcPts val="0"/>
              </a:spcBef>
            </a:pPr>
            <a:endParaRPr lang="en-US" sz="1800" dirty="0"/>
          </a:p>
          <a:p>
            <a:pPr marL="182880" lvl="0" indent="-182880">
              <a:spcBef>
                <a:spcPts val="0"/>
              </a:spcBef>
            </a:pPr>
            <a:r>
              <a:rPr lang="en-IN" sz="1800" dirty="0"/>
              <a:t>Structure of web applications</a:t>
            </a:r>
          </a:p>
          <a:p>
            <a:pPr marL="182880" lvl="0" indent="-182880">
              <a:spcBef>
                <a:spcPts val="0"/>
              </a:spcBef>
            </a:pPr>
            <a:endParaRPr sz="1800" dirty="0"/>
          </a:p>
          <a:p>
            <a:pPr marL="182880" lvl="0" indent="-182880">
              <a:buSzPts val="2000"/>
            </a:pPr>
            <a:r>
              <a:rPr lang="en-IN" sz="1800" dirty="0"/>
              <a:t>Frontend and Backend components</a:t>
            </a:r>
            <a:endParaRPr sz="18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840867" y="2510636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6002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Interactivity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657859"/>
              </p:ext>
            </p:extLst>
          </p:nvPr>
        </p:nvGraphicFramePr>
        <p:xfrm>
          <a:off x="227013" y="1089029"/>
          <a:ext cx="5868987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381000" y="6629400"/>
            <a:ext cx="9698037" cy="13335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IN" dirty="0"/>
              <a:t>User Interaction and interaction with backend</a:t>
            </a:r>
          </a:p>
        </p:txBody>
      </p:sp>
    </p:spTree>
    <p:extLst>
      <p:ext uri="{BB962C8B-B14F-4D97-AF65-F5344CB8AC3E}">
        <p14:creationId xmlns:p14="http://schemas.microsoft.com/office/powerpoint/2010/main" val="44008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Front-end Responsibilities</a:t>
            </a:r>
            <a:endParaRPr lang="en-IN" sz="3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5400671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User Interface elements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Mark-up and web languages such as </a:t>
            </a: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HTML, CSS, JavaScript and supporting libraries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Asynchronous request handling and </a:t>
            </a: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Single-page applications (with frameworks like React, AngularJS or Vue.js)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Web performance </a:t>
            </a:r>
          </a:p>
          <a:p>
            <a:r>
              <a:rPr lang="en-IN" sz="1800" dirty="0"/>
              <a:t>Responsive web design</a:t>
            </a:r>
          </a:p>
          <a:p>
            <a:r>
              <a:rPr lang="en-IN" sz="1800" dirty="0"/>
              <a:t>Cross-browser compatibility issues and workarounds</a:t>
            </a:r>
          </a:p>
          <a:p>
            <a:r>
              <a:rPr lang="en-IN" sz="1800" dirty="0"/>
              <a:t>End-to-end testing with a headless browser</a:t>
            </a:r>
          </a:p>
          <a:p>
            <a:r>
              <a:rPr lang="en-IN" sz="1800" dirty="0"/>
              <a:t>Build automation to transform and bundle JavaScript files, reduce image size</a:t>
            </a:r>
          </a:p>
          <a:p>
            <a:r>
              <a:rPr lang="en-IN" sz="1800" dirty="0"/>
              <a:t>Search engine optimization</a:t>
            </a:r>
          </a:p>
          <a:p>
            <a:r>
              <a:rPr lang="en-IN" sz="1800" dirty="0"/>
              <a:t>Accessibility concerns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1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Backend Elements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577164"/>
              </p:ext>
            </p:extLst>
          </p:nvPr>
        </p:nvGraphicFramePr>
        <p:xfrm>
          <a:off x="227013" y="1089029"/>
          <a:ext cx="5716587" cy="4549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304800" y="6629400"/>
            <a:ext cx="9698037" cy="13335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dirty="0"/>
              <a:t>Focus is 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0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Web Servers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518161"/>
              </p:ext>
            </p:extLst>
          </p:nvPr>
        </p:nvGraphicFramePr>
        <p:xfrm>
          <a:off x="227013" y="1090655"/>
          <a:ext cx="5640387" cy="4090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6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Managing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is responsible for accepting that query, fetching the data, and returning it to the website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Searching for a product in an online store</a:t>
            </a:r>
          </a:p>
        </p:txBody>
      </p:sp>
    </p:spTree>
    <p:extLst>
      <p:ext uri="{BB962C8B-B14F-4D97-AF65-F5344CB8AC3E}">
        <p14:creationId xmlns:p14="http://schemas.microsoft.com/office/powerpoint/2010/main" val="95282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API(Application Programming Interface)</a:t>
            </a:r>
            <a:endParaRPr lang="en-US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925034"/>
              </p:ext>
            </p:extLst>
          </p:nvPr>
        </p:nvGraphicFramePr>
        <p:xfrm>
          <a:off x="227013" y="1089029"/>
          <a:ext cx="5716587" cy="4473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8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Server Side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378777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“traditional” back end was simple.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Mix of the server, databases, APIs, and operating systems that power an app’s front end.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back end of applications can look very different from application to application based upon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frameworks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cloud-based servers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containerization with a service like Docker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Backend-as-a-Service (BaaS) providers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APIs to replace more complex processing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92" b="4946"/>
          <a:stretch/>
        </p:blipFill>
        <p:spPr>
          <a:xfrm>
            <a:off x="1828006" y="4905182"/>
            <a:ext cx="2667000" cy="15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5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Backend Responsibilities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Software Architecture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Application Business Logic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Application Data Access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Database management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Scripting languages like </a:t>
            </a:r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JavaScript, Node.js, PHP, Python, Ruby, Java etc.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Automated testing frameworks for the language being used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High availability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Security concerns, authentication and authorization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1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xfrm>
            <a:off x="304800" y="1447800"/>
            <a:ext cx="5940425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Frontend components</a:t>
            </a:r>
          </a:p>
          <a:p>
            <a:r>
              <a:rPr lang="en-US" dirty="0"/>
              <a:t>Backend components</a:t>
            </a: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73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506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446400" y="1447800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Frontend Components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Backend Components</a:t>
            </a:r>
          </a:p>
        </p:txBody>
      </p:sp>
    </p:spTree>
    <p:extLst>
      <p:ext uri="{BB962C8B-B14F-4D97-AF65-F5344CB8AC3E}">
        <p14:creationId xmlns:p14="http://schemas.microsoft.com/office/powerpoint/2010/main" val="100324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1120771"/>
          </a:xfrm>
        </p:spPr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Based on the N-tier architecture and where each tier is deployed ,we can group the components of the web application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41483069"/>
              </p:ext>
            </p:extLst>
          </p:nvPr>
        </p:nvGraphicFramePr>
        <p:xfrm>
          <a:off x="227013" y="2238125"/>
          <a:ext cx="5712958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60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Traditional Web 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326" y="2120069"/>
            <a:ext cx="1479838" cy="609600"/>
          </a:xfrm>
          <a:prstGeom prst="roundRect">
            <a:avLst/>
          </a:prstGeom>
          <a:effectLst>
            <a:outerShdw blurRad="50800" dist="50800" dir="5400000" algn="ctr" rotWithShape="0">
              <a:schemeClr val="accent1">
                <a:lumMod val="50000"/>
                <a:alpha val="7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Client(Browser)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5324" y="3096383"/>
            <a:ext cx="1479839" cy="609600"/>
          </a:xfrm>
          <a:prstGeom prst="roundRect">
            <a:avLst/>
          </a:prstGeom>
          <a:effectLst>
            <a:outerShdw blurRad="50800" dist="50800" dir="5400000" algn="ctr" rotWithShape="0">
              <a:schemeClr val="accent1">
                <a:lumMod val="50000"/>
                <a:alpha val="7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Client(Browser)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5324" y="4064736"/>
            <a:ext cx="1505997" cy="609600"/>
          </a:xfrm>
          <a:prstGeom prst="roundRect">
            <a:avLst/>
          </a:prstGeom>
          <a:effectLst>
            <a:outerShdw blurRad="50800" dist="50800" dir="5400000" algn="ctr" rotWithShape="0">
              <a:schemeClr val="accent1">
                <a:lumMod val="50000"/>
                <a:alpha val="7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Client(Browser)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23531" y="1904674"/>
            <a:ext cx="3017520" cy="3017520"/>
          </a:xfrm>
          <a:prstGeom prst="roundRect">
            <a:avLst/>
          </a:prstGeom>
          <a:effectLst>
            <a:outerShdw blurRad="50800" dist="50800" dir="5400000" algn="ctr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Server</a:t>
            </a:r>
            <a:endParaRPr lang="en-IN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6433354" y="2361630"/>
            <a:ext cx="1275861" cy="609600"/>
          </a:xfrm>
          <a:prstGeom prst="roundRect">
            <a:avLst/>
          </a:prstGeom>
          <a:effectLst>
            <a:outerShdw blurRad="50800" dist="50800" dir="5400000" algn="ctr" rotWithShape="0">
              <a:schemeClr val="accent1">
                <a:lumMod val="50000"/>
                <a:alpha val="7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Business Logic</a:t>
            </a:r>
          </a:p>
        </p:txBody>
      </p:sp>
      <p:cxnSp>
        <p:nvCxnSpPr>
          <p:cNvPr id="12" name="Elbow Connector 11"/>
          <p:cNvCxnSpPr>
            <a:stCxn id="5" idx="3"/>
            <a:endCxn id="7" idx="3"/>
          </p:cNvCxnSpPr>
          <p:nvPr/>
        </p:nvCxnSpPr>
        <p:spPr>
          <a:xfrm>
            <a:off x="2175164" y="2424869"/>
            <a:ext cx="26157" cy="1944667"/>
          </a:xfrm>
          <a:prstGeom prst="bentConnector3">
            <a:avLst>
              <a:gd name="adj1" fmla="val 97395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4400" y="5148618"/>
            <a:ext cx="1402103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Tier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25623" y="5145916"/>
            <a:ext cx="1751140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31239" y="5145916"/>
            <a:ext cx="1402103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Tier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711437" y="5145916"/>
            <a:ext cx="1402103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Tier</a:t>
            </a:r>
          </a:p>
        </p:txBody>
      </p:sp>
      <p:cxnSp>
        <p:nvCxnSpPr>
          <p:cNvPr id="53" name="Straight Arrow Connector 52"/>
          <p:cNvCxnSpPr>
            <a:stCxn id="8" idx="3"/>
            <a:endCxn id="54" idx="2"/>
          </p:cNvCxnSpPr>
          <p:nvPr/>
        </p:nvCxnSpPr>
        <p:spPr>
          <a:xfrm flipV="1">
            <a:off x="9241051" y="3402721"/>
            <a:ext cx="528400" cy="10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n 53"/>
          <p:cNvSpPr/>
          <p:nvPr/>
        </p:nvSpPr>
        <p:spPr>
          <a:xfrm>
            <a:off x="9769451" y="3005884"/>
            <a:ext cx="763155" cy="7936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853608" y="3795714"/>
            <a:ext cx="1320455" cy="609600"/>
          </a:xfrm>
          <a:prstGeom prst="roundRect">
            <a:avLst/>
          </a:prstGeom>
          <a:effectLst>
            <a:outerShdw blurRad="50800" dist="50800" dir="5400000" algn="ctr" rotWithShape="0">
              <a:schemeClr val="accent1">
                <a:lumMod val="50000"/>
                <a:alpha val="7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Presentation Logic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174063" y="2573427"/>
            <a:ext cx="999145" cy="609600"/>
          </a:xfrm>
          <a:prstGeom prst="roundRect">
            <a:avLst/>
          </a:prstGeom>
          <a:effectLst>
            <a:outerShdw blurRad="50800" dist="50800" dir="5400000" algn="ctr" rotWithShape="0">
              <a:schemeClr val="accent1">
                <a:lumMod val="50000"/>
                <a:alpha val="70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Static content</a:t>
            </a:r>
          </a:p>
        </p:txBody>
      </p:sp>
      <p:sp>
        <p:nvSpPr>
          <p:cNvPr id="30" name="Action Button: Document 29">
            <a:hlinkClick r:id="" action="ppaction://noaction" highlightClick="1"/>
          </p:cNvPr>
          <p:cNvSpPr/>
          <p:nvPr/>
        </p:nvSpPr>
        <p:spPr>
          <a:xfrm>
            <a:off x="2466211" y="2627514"/>
            <a:ext cx="1441067" cy="646133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31" name="Action Button: Document 30">
            <a:hlinkClick r:id="" action="ppaction://noaction" highlightClick="1"/>
          </p:cNvPr>
          <p:cNvSpPr/>
          <p:nvPr/>
        </p:nvSpPr>
        <p:spPr>
          <a:xfrm>
            <a:off x="4311537" y="2632799"/>
            <a:ext cx="794282" cy="646133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cxnSp>
        <p:nvCxnSpPr>
          <p:cNvPr id="34" name="Straight Connector 33"/>
          <p:cNvCxnSpPr>
            <a:endCxn id="8" idx="1"/>
          </p:cNvCxnSpPr>
          <p:nvPr/>
        </p:nvCxnSpPr>
        <p:spPr>
          <a:xfrm>
            <a:off x="2438399" y="3323703"/>
            <a:ext cx="3840480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Action Button: Document 39">
            <a:hlinkClick r:id="" action="ppaction://noaction" highlightClick="1"/>
          </p:cNvPr>
          <p:cNvSpPr/>
          <p:nvPr/>
        </p:nvSpPr>
        <p:spPr>
          <a:xfrm>
            <a:off x="3503019" y="2627514"/>
            <a:ext cx="928254" cy="646133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97861" y="1044002"/>
            <a:ext cx="318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>
                  <a:solidFill>
                    <a:srgbClr val="C00000"/>
                  </a:solidFill>
                </a:ln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4000" b="1" cap="none" spc="0" dirty="0">
              <a:ln>
                <a:solidFill>
                  <a:srgbClr val="C00000"/>
                </a:solidFill>
              </a:ln>
              <a:solidFill>
                <a:schemeClr val="accent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1492" y="1226065"/>
            <a:ext cx="31652" cy="49380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95400" y="1044002"/>
            <a:ext cx="318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>
                  <a:solidFill>
                    <a:srgbClr val="C00000"/>
                  </a:solidFill>
                </a:ln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US" sz="4000" b="1" cap="none" spc="0" dirty="0">
              <a:ln>
                <a:solidFill>
                  <a:srgbClr val="C00000"/>
                </a:solidFill>
              </a:ln>
              <a:solidFill>
                <a:schemeClr val="accent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BFCDFF-6519-41D7-AB68-44F0DE74E3D0}"/>
                  </a:ext>
                </a:extLst>
              </p14:cNvPr>
              <p14:cNvContentPartPr/>
              <p14:nvPr/>
            </p14:nvContentPartPr>
            <p14:xfrm>
              <a:off x="3011400" y="3331440"/>
              <a:ext cx="5316840" cy="1415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BFCDFF-6519-41D7-AB68-44F0DE74E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2040" y="3322080"/>
                <a:ext cx="5335560" cy="14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34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Modern Web Application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29746" y="1970391"/>
            <a:ext cx="1505997" cy="2706623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Client(Browser)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23531" y="1980874"/>
            <a:ext cx="3017520" cy="3017520"/>
          </a:xfrm>
          <a:prstGeom prst="roundRect">
            <a:avLst/>
          </a:prstGeom>
          <a:effectLst>
            <a:outerShdw blurRad="50800" dist="50800" dir="5400000" algn="ctr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33354" y="2437830"/>
            <a:ext cx="1275861" cy="609600"/>
          </a:xfrm>
          <a:prstGeom prst="roundRect">
            <a:avLst/>
          </a:prstGeom>
          <a:effectLst>
            <a:outerShdw blurRad="50800" dist="50800" dir="5400000" algn="ctr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Business Logic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9746" y="5201051"/>
            <a:ext cx="1402103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Tier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3529" y="5201051"/>
            <a:ext cx="1751140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86670" y="5201051"/>
            <a:ext cx="1402103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Tier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505251" y="5205907"/>
            <a:ext cx="1402103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Tier</a:t>
            </a:r>
          </a:p>
        </p:txBody>
      </p:sp>
      <p:cxnSp>
        <p:nvCxnSpPr>
          <p:cNvPr id="53" name="Straight Arrow Connector 52"/>
          <p:cNvCxnSpPr>
            <a:stCxn id="8" idx="3"/>
            <a:endCxn id="54" idx="2"/>
          </p:cNvCxnSpPr>
          <p:nvPr/>
        </p:nvCxnSpPr>
        <p:spPr>
          <a:xfrm flipV="1">
            <a:off x="9241051" y="3478921"/>
            <a:ext cx="528400" cy="10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n 53"/>
          <p:cNvSpPr/>
          <p:nvPr/>
        </p:nvSpPr>
        <p:spPr>
          <a:xfrm>
            <a:off x="9769451" y="3082084"/>
            <a:ext cx="763155" cy="7936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36189" y="3691014"/>
            <a:ext cx="1320455" cy="609600"/>
          </a:xfrm>
          <a:prstGeom prst="roundRect">
            <a:avLst/>
          </a:prstGeom>
          <a:effectLst>
            <a:outerShdw blurRad="50800" dist="50800" dir="5400000" algn="ctr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Presentation Logic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091589" y="2525363"/>
            <a:ext cx="999145" cy="609600"/>
          </a:xfrm>
          <a:prstGeom prst="roundRect">
            <a:avLst/>
          </a:prstGeom>
          <a:effectLst>
            <a:outerShdw blurRad="50800" dist="50800" dir="5400000" algn="ctr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Static content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35743" y="3323702"/>
            <a:ext cx="3840480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36014" y="1015454"/>
            <a:ext cx="318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>
                  <a:solidFill>
                    <a:srgbClr val="C00000"/>
                  </a:solidFill>
                </a:ln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4000" b="1" cap="none" spc="0" dirty="0">
              <a:ln>
                <a:solidFill>
                  <a:srgbClr val="C00000"/>
                </a:solidFill>
              </a:ln>
              <a:solidFill>
                <a:schemeClr val="accent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1492" y="1226065"/>
            <a:ext cx="31652" cy="49380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45107" y="1035720"/>
            <a:ext cx="318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>
                  <a:solidFill>
                    <a:srgbClr val="C00000"/>
                  </a:solidFill>
                </a:ln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US" sz="4000" b="1" cap="none" spc="0" dirty="0">
              <a:ln>
                <a:solidFill>
                  <a:srgbClr val="C00000"/>
                </a:solidFill>
              </a:ln>
              <a:solidFill>
                <a:schemeClr val="accent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3410433" y="3439906"/>
            <a:ext cx="1228189" cy="693362"/>
          </a:xfrm>
          <a:prstGeom prst="flowChartDocument">
            <a:avLst/>
          </a:prstGeom>
          <a:ln/>
          <a:effectLst>
            <a:outerShdw blurRad="400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3212370" y="2969032"/>
            <a:ext cx="286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 Request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7536DB-BDA5-453E-A9F6-564FEBBCAB9F}"/>
                  </a:ext>
                </a:extLst>
              </p14:cNvPr>
              <p14:cNvContentPartPr/>
              <p14:nvPr/>
            </p14:nvContentPartPr>
            <p14:xfrm>
              <a:off x="1099800" y="3413520"/>
              <a:ext cx="3472200" cy="1155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7536DB-BDA5-453E-A9F6-564FEBBCA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440" y="3404160"/>
                <a:ext cx="3490920" cy="11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30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Frontend and Backend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web, the client-server model</a:t>
            </a:r>
          </a:p>
          <a:p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client component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(Frontend)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web browsers that translate the code(HTML, CSS, JS) into an interface, such as dashboards, notifications, settings, and more.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are a part of the web app interface layout. This is what the end user of the web app interacts with.</a:t>
            </a:r>
          </a:p>
          <a:p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server component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(Backend)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consists of the application logic and the database.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application logic makes software perform the required tasks and respond to user requests while the database stores information.</a:t>
            </a:r>
          </a:p>
          <a:p>
            <a:pPr marL="5461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908765"/>
              </p:ext>
            </p:extLst>
          </p:nvPr>
        </p:nvGraphicFramePr>
        <p:xfrm>
          <a:off x="227013" y="1090655"/>
          <a:ext cx="5868987" cy="4395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5516351"/>
            <a:ext cx="2667000" cy="10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4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15828"/>
              </p:ext>
            </p:extLst>
          </p:nvPr>
        </p:nvGraphicFramePr>
        <p:xfrm>
          <a:off x="227013" y="1089029"/>
          <a:ext cx="5716587" cy="386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58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Styling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446985"/>
              </p:ext>
            </p:extLst>
          </p:nvPr>
        </p:nvGraphicFramePr>
        <p:xfrm>
          <a:off x="292101" y="1089025"/>
          <a:ext cx="5335587" cy="439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335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748</Words>
  <Application>Microsoft Office PowerPoint</Application>
  <PresentationFormat>Widescreen</PresentationFormat>
  <Paragraphs>129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Full Stack Application Development</vt:lpstr>
      <vt:lpstr>PowerPoint Presentation</vt:lpstr>
      <vt:lpstr>Components</vt:lpstr>
      <vt:lpstr>Traditional Web Application</vt:lpstr>
      <vt:lpstr>Modern Web Application</vt:lpstr>
      <vt:lpstr>Frontend and Backend</vt:lpstr>
      <vt:lpstr>Frontend Elements</vt:lpstr>
      <vt:lpstr>Content Structure</vt:lpstr>
      <vt:lpstr>Styling</vt:lpstr>
      <vt:lpstr>Interactivity</vt:lpstr>
      <vt:lpstr>Front-end Responsibilities</vt:lpstr>
      <vt:lpstr>Backend Elements</vt:lpstr>
      <vt:lpstr>Web Servers</vt:lpstr>
      <vt:lpstr>Managing Database</vt:lpstr>
      <vt:lpstr>API(Application Programming Interface)</vt:lpstr>
      <vt:lpstr>Server Side architecture</vt:lpstr>
      <vt:lpstr>Backend Responsibilities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 in HDFS</dc:title>
  <dc:creator>Windows User</dc:creator>
  <cp:lastModifiedBy>studio</cp:lastModifiedBy>
  <cp:revision>86</cp:revision>
  <dcterms:created xsi:type="dcterms:W3CDTF">2023-11-28T17:34:02Z</dcterms:created>
  <dcterms:modified xsi:type="dcterms:W3CDTF">2024-01-18T10:11:15Z</dcterms:modified>
</cp:coreProperties>
</file>