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3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4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9" r:id="rId6"/>
    <p:sldId id="270" r:id="rId7"/>
    <p:sldId id="272" r:id="rId8"/>
    <p:sldId id="273" r:id="rId9"/>
    <p:sldId id="271" r:id="rId10"/>
    <p:sldId id="276" r:id="rId11"/>
    <p:sldId id="274" r:id="rId12"/>
    <p:sldId id="275" r:id="rId13"/>
    <p:sldId id="262" r:id="rId14"/>
    <p:sldId id="26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E8F6D-6E69-43A5-8315-CEEE9FC6C5ED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</dgm:pt>
    <dgm:pt modelId="{6C2B5AFF-5583-45EA-9566-9C0330081A65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3EE56DE6-A80A-4FAC-A876-A63FF574541E}" type="parTrans" cxnId="{600A84B3-8AAE-48E8-A652-7ECC4492D959}">
      <dgm:prSet/>
      <dgm:spPr/>
      <dgm:t>
        <a:bodyPr/>
        <a:lstStyle/>
        <a:p>
          <a:endParaRPr lang="en-IN"/>
        </a:p>
      </dgm:t>
    </dgm:pt>
    <dgm:pt modelId="{F9EB4031-24C9-489D-88EE-4214E3C60F68}" type="sibTrans" cxnId="{600A84B3-8AAE-48E8-A652-7ECC4492D959}">
      <dgm:prSet/>
      <dgm:spPr/>
      <dgm:t>
        <a:bodyPr/>
        <a:lstStyle/>
        <a:p>
          <a:endParaRPr lang="en-IN"/>
        </a:p>
      </dgm:t>
    </dgm:pt>
    <dgm:pt modelId="{EE5431B3-0D81-411C-92E1-9F6351F95F00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E0EABAFC-FAE0-484E-B508-0450632C957C}" type="parTrans" cxnId="{1220C976-2219-432B-953E-55DFB824665D}">
      <dgm:prSet/>
      <dgm:spPr/>
      <dgm:t>
        <a:bodyPr/>
        <a:lstStyle/>
        <a:p>
          <a:endParaRPr lang="en-IN"/>
        </a:p>
      </dgm:t>
    </dgm:pt>
    <dgm:pt modelId="{3EB662D2-E2EA-450E-B915-E1D61CA43CAF}" type="sibTrans" cxnId="{1220C976-2219-432B-953E-55DFB824665D}">
      <dgm:prSet/>
      <dgm:spPr/>
      <dgm:t>
        <a:bodyPr/>
        <a:lstStyle/>
        <a:p>
          <a:endParaRPr lang="en-IN"/>
        </a:p>
      </dgm:t>
    </dgm:pt>
    <dgm:pt modelId="{3FC5084A-36E9-4685-A8B0-60B3D77B4D10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E057EBC6-22DA-41CC-BB3B-EFB537B82E40}" type="parTrans" cxnId="{5931D4CD-FB40-4C94-A08B-E7D37884863E}">
      <dgm:prSet/>
      <dgm:spPr/>
      <dgm:t>
        <a:bodyPr/>
        <a:lstStyle/>
        <a:p>
          <a:endParaRPr lang="en-IN"/>
        </a:p>
      </dgm:t>
    </dgm:pt>
    <dgm:pt modelId="{1C357EF3-697E-4F95-9517-92892E7DBA90}" type="sibTrans" cxnId="{5931D4CD-FB40-4C94-A08B-E7D37884863E}">
      <dgm:prSet/>
      <dgm:spPr/>
      <dgm:t>
        <a:bodyPr/>
        <a:lstStyle/>
        <a:p>
          <a:endParaRPr lang="en-IN"/>
        </a:p>
      </dgm:t>
    </dgm:pt>
    <dgm:pt modelId="{4BA350F8-DBD4-4C65-A18C-BA8F731813C5}" type="pres">
      <dgm:prSet presAssocID="{DFFE8F6D-6E69-43A5-8315-CEEE9FC6C5E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FCA6589-9662-46CE-91FD-5E5B8C63BB73}" type="pres">
      <dgm:prSet presAssocID="{6C2B5AFF-5583-45EA-9566-9C0330081A65}" presName="gear1" presStyleLbl="node1" presStyleIdx="0" presStyleCnt="3">
        <dgm:presLayoutVars>
          <dgm:chMax val="1"/>
          <dgm:bulletEnabled val="1"/>
        </dgm:presLayoutVars>
      </dgm:prSet>
      <dgm:spPr/>
    </dgm:pt>
    <dgm:pt modelId="{6BCC24F1-325C-463D-BD8A-9B896A2C51A8}" type="pres">
      <dgm:prSet presAssocID="{6C2B5AFF-5583-45EA-9566-9C0330081A65}" presName="gear1srcNode" presStyleLbl="node1" presStyleIdx="0" presStyleCnt="3"/>
      <dgm:spPr/>
    </dgm:pt>
    <dgm:pt modelId="{4CFD5545-A7EC-4EA7-A0C5-0001B4D23CDB}" type="pres">
      <dgm:prSet presAssocID="{6C2B5AFF-5583-45EA-9566-9C0330081A65}" presName="gear1dstNode" presStyleLbl="node1" presStyleIdx="0" presStyleCnt="3"/>
      <dgm:spPr/>
    </dgm:pt>
    <dgm:pt modelId="{0447A212-6570-47F7-B6BC-82A8C5797D11}" type="pres">
      <dgm:prSet presAssocID="{EE5431B3-0D81-411C-92E1-9F6351F95F00}" presName="gear2" presStyleLbl="node1" presStyleIdx="1" presStyleCnt="3">
        <dgm:presLayoutVars>
          <dgm:chMax val="1"/>
          <dgm:bulletEnabled val="1"/>
        </dgm:presLayoutVars>
      </dgm:prSet>
      <dgm:spPr/>
    </dgm:pt>
    <dgm:pt modelId="{B35747CD-5F3F-4A8D-B264-199A50128E86}" type="pres">
      <dgm:prSet presAssocID="{EE5431B3-0D81-411C-92E1-9F6351F95F00}" presName="gear2srcNode" presStyleLbl="node1" presStyleIdx="1" presStyleCnt="3"/>
      <dgm:spPr/>
    </dgm:pt>
    <dgm:pt modelId="{228C367D-6B05-4D6A-A799-DC173EE125DC}" type="pres">
      <dgm:prSet presAssocID="{EE5431B3-0D81-411C-92E1-9F6351F95F00}" presName="gear2dstNode" presStyleLbl="node1" presStyleIdx="1" presStyleCnt="3"/>
      <dgm:spPr/>
    </dgm:pt>
    <dgm:pt modelId="{793CC29C-1F04-4F4A-A96C-27E04753B216}" type="pres">
      <dgm:prSet presAssocID="{3FC5084A-36E9-4685-A8B0-60B3D77B4D10}" presName="gear3" presStyleLbl="node1" presStyleIdx="2" presStyleCnt="3" custLinFactNeighborX="-4233" custLinFactNeighborY="-38726"/>
      <dgm:spPr/>
    </dgm:pt>
    <dgm:pt modelId="{A6D1B68C-358A-4068-8C1C-EC20A4111827}" type="pres">
      <dgm:prSet presAssocID="{3FC5084A-36E9-4685-A8B0-60B3D77B4D1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79CA7FD-B25B-4506-AD5A-651F8E4CD798}" type="pres">
      <dgm:prSet presAssocID="{3FC5084A-36E9-4685-A8B0-60B3D77B4D10}" presName="gear3srcNode" presStyleLbl="node1" presStyleIdx="2" presStyleCnt="3"/>
      <dgm:spPr/>
    </dgm:pt>
    <dgm:pt modelId="{021FF028-AB42-4E43-A1BA-27FA40EA8E14}" type="pres">
      <dgm:prSet presAssocID="{3FC5084A-36E9-4685-A8B0-60B3D77B4D10}" presName="gear3dstNode" presStyleLbl="node1" presStyleIdx="2" presStyleCnt="3"/>
      <dgm:spPr/>
    </dgm:pt>
    <dgm:pt modelId="{79AC0ED8-670F-4664-9DD6-BB3AF247F82A}" type="pres">
      <dgm:prSet presAssocID="{F9EB4031-24C9-489D-88EE-4214E3C60F68}" presName="connector1" presStyleLbl="sibTrans2D1" presStyleIdx="0" presStyleCnt="3"/>
      <dgm:spPr/>
    </dgm:pt>
    <dgm:pt modelId="{93F7944E-55E0-461B-A5DF-34CA87DDAC90}" type="pres">
      <dgm:prSet presAssocID="{3EB662D2-E2EA-450E-B915-E1D61CA43CAF}" presName="connector2" presStyleLbl="sibTrans2D1" presStyleIdx="1" presStyleCnt="3"/>
      <dgm:spPr/>
    </dgm:pt>
    <dgm:pt modelId="{282FCEBF-9060-490C-ACF2-4DE5A7D5AD20}" type="pres">
      <dgm:prSet presAssocID="{1C357EF3-697E-4F95-9517-92892E7DBA90}" presName="connector3" presStyleLbl="sibTrans2D1" presStyleIdx="2" presStyleCnt="3"/>
      <dgm:spPr/>
    </dgm:pt>
  </dgm:ptLst>
  <dgm:cxnLst>
    <dgm:cxn modelId="{B382040B-1F52-465E-A342-7218B0A6F2A8}" type="presOf" srcId="{F9EB4031-24C9-489D-88EE-4214E3C60F68}" destId="{79AC0ED8-670F-4664-9DD6-BB3AF247F82A}" srcOrd="0" destOrd="0" presId="urn:microsoft.com/office/officeart/2005/8/layout/gear1"/>
    <dgm:cxn modelId="{D318D211-C57E-448C-AB43-4E40F68A4AD3}" type="presOf" srcId="{3FC5084A-36E9-4685-A8B0-60B3D77B4D10}" destId="{793CC29C-1F04-4F4A-A96C-27E04753B216}" srcOrd="0" destOrd="0" presId="urn:microsoft.com/office/officeart/2005/8/layout/gear1"/>
    <dgm:cxn modelId="{8AE6052A-625D-4F90-8E16-98CA59667727}" type="presOf" srcId="{6C2B5AFF-5583-45EA-9566-9C0330081A65}" destId="{BFCA6589-9662-46CE-91FD-5E5B8C63BB73}" srcOrd="0" destOrd="0" presId="urn:microsoft.com/office/officeart/2005/8/layout/gear1"/>
    <dgm:cxn modelId="{77D3FC3D-C1EA-4171-AE9C-EC3A1FF8F964}" type="presOf" srcId="{3FC5084A-36E9-4685-A8B0-60B3D77B4D10}" destId="{A6D1B68C-358A-4068-8C1C-EC20A4111827}" srcOrd="1" destOrd="0" presId="urn:microsoft.com/office/officeart/2005/8/layout/gear1"/>
    <dgm:cxn modelId="{D0C92E40-5476-4ACB-9652-50C1A0324CE7}" type="presOf" srcId="{3EB662D2-E2EA-450E-B915-E1D61CA43CAF}" destId="{93F7944E-55E0-461B-A5DF-34CA87DDAC90}" srcOrd="0" destOrd="0" presId="urn:microsoft.com/office/officeart/2005/8/layout/gear1"/>
    <dgm:cxn modelId="{996FBE64-DE64-42D3-B5B9-EA567C30FFC8}" type="presOf" srcId="{3FC5084A-36E9-4685-A8B0-60B3D77B4D10}" destId="{079CA7FD-B25B-4506-AD5A-651F8E4CD798}" srcOrd="2" destOrd="0" presId="urn:microsoft.com/office/officeart/2005/8/layout/gear1"/>
    <dgm:cxn modelId="{0FCB5268-2E4D-43F7-B429-0BE1C7F6070B}" type="presOf" srcId="{EE5431B3-0D81-411C-92E1-9F6351F95F00}" destId="{0447A212-6570-47F7-B6BC-82A8C5797D11}" srcOrd="0" destOrd="0" presId="urn:microsoft.com/office/officeart/2005/8/layout/gear1"/>
    <dgm:cxn modelId="{1220C976-2219-432B-953E-55DFB824665D}" srcId="{DFFE8F6D-6E69-43A5-8315-CEEE9FC6C5ED}" destId="{EE5431B3-0D81-411C-92E1-9F6351F95F00}" srcOrd="1" destOrd="0" parTransId="{E0EABAFC-FAE0-484E-B508-0450632C957C}" sibTransId="{3EB662D2-E2EA-450E-B915-E1D61CA43CAF}"/>
    <dgm:cxn modelId="{80F7E056-4BA9-45AD-88ED-5F1FD8DA3A7E}" type="presOf" srcId="{6C2B5AFF-5583-45EA-9566-9C0330081A65}" destId="{6BCC24F1-325C-463D-BD8A-9B896A2C51A8}" srcOrd="1" destOrd="0" presId="urn:microsoft.com/office/officeart/2005/8/layout/gear1"/>
    <dgm:cxn modelId="{816D9A7D-2851-4616-A217-F612A0F38092}" type="presOf" srcId="{DFFE8F6D-6E69-43A5-8315-CEEE9FC6C5ED}" destId="{4BA350F8-DBD4-4C65-A18C-BA8F731813C5}" srcOrd="0" destOrd="0" presId="urn:microsoft.com/office/officeart/2005/8/layout/gear1"/>
    <dgm:cxn modelId="{004D9192-B801-4B90-BBD4-59D2E9430AF8}" type="presOf" srcId="{3FC5084A-36E9-4685-A8B0-60B3D77B4D10}" destId="{021FF028-AB42-4E43-A1BA-27FA40EA8E14}" srcOrd="3" destOrd="0" presId="urn:microsoft.com/office/officeart/2005/8/layout/gear1"/>
    <dgm:cxn modelId="{082B8EAC-5FD3-44AD-8380-BFA9765750BE}" type="presOf" srcId="{EE5431B3-0D81-411C-92E1-9F6351F95F00}" destId="{228C367D-6B05-4D6A-A799-DC173EE125DC}" srcOrd="2" destOrd="0" presId="urn:microsoft.com/office/officeart/2005/8/layout/gear1"/>
    <dgm:cxn modelId="{CC06A5AC-6139-4E31-8B77-291BFF528DCA}" type="presOf" srcId="{EE5431B3-0D81-411C-92E1-9F6351F95F00}" destId="{B35747CD-5F3F-4A8D-B264-199A50128E86}" srcOrd="1" destOrd="0" presId="urn:microsoft.com/office/officeart/2005/8/layout/gear1"/>
    <dgm:cxn modelId="{600A84B3-8AAE-48E8-A652-7ECC4492D959}" srcId="{DFFE8F6D-6E69-43A5-8315-CEEE9FC6C5ED}" destId="{6C2B5AFF-5583-45EA-9566-9C0330081A65}" srcOrd="0" destOrd="0" parTransId="{3EE56DE6-A80A-4FAC-A876-A63FF574541E}" sibTransId="{F9EB4031-24C9-489D-88EE-4214E3C60F68}"/>
    <dgm:cxn modelId="{FCA545C6-07BF-4CC9-8751-F1EA63C9803D}" type="presOf" srcId="{6C2B5AFF-5583-45EA-9566-9C0330081A65}" destId="{4CFD5545-A7EC-4EA7-A0C5-0001B4D23CDB}" srcOrd="2" destOrd="0" presId="urn:microsoft.com/office/officeart/2005/8/layout/gear1"/>
    <dgm:cxn modelId="{5931D4CD-FB40-4C94-A08B-E7D37884863E}" srcId="{DFFE8F6D-6E69-43A5-8315-CEEE9FC6C5ED}" destId="{3FC5084A-36E9-4685-A8B0-60B3D77B4D10}" srcOrd="2" destOrd="0" parTransId="{E057EBC6-22DA-41CC-BB3B-EFB537B82E40}" sibTransId="{1C357EF3-697E-4F95-9517-92892E7DBA90}"/>
    <dgm:cxn modelId="{F72575E0-4D8D-4901-9B84-377C810E62FC}" type="presOf" srcId="{1C357EF3-697E-4F95-9517-92892E7DBA90}" destId="{282FCEBF-9060-490C-ACF2-4DE5A7D5AD20}" srcOrd="0" destOrd="0" presId="urn:microsoft.com/office/officeart/2005/8/layout/gear1"/>
    <dgm:cxn modelId="{B5E7A1E9-07F8-41C4-9912-B80114E0C860}" type="presParOf" srcId="{4BA350F8-DBD4-4C65-A18C-BA8F731813C5}" destId="{BFCA6589-9662-46CE-91FD-5E5B8C63BB73}" srcOrd="0" destOrd="0" presId="urn:microsoft.com/office/officeart/2005/8/layout/gear1"/>
    <dgm:cxn modelId="{608C1E20-C454-4015-82D3-F19216A9538A}" type="presParOf" srcId="{4BA350F8-DBD4-4C65-A18C-BA8F731813C5}" destId="{6BCC24F1-325C-463D-BD8A-9B896A2C51A8}" srcOrd="1" destOrd="0" presId="urn:microsoft.com/office/officeart/2005/8/layout/gear1"/>
    <dgm:cxn modelId="{3143345F-6768-4FC4-939C-75095049D3B7}" type="presParOf" srcId="{4BA350F8-DBD4-4C65-A18C-BA8F731813C5}" destId="{4CFD5545-A7EC-4EA7-A0C5-0001B4D23CDB}" srcOrd="2" destOrd="0" presId="urn:microsoft.com/office/officeart/2005/8/layout/gear1"/>
    <dgm:cxn modelId="{FACAAC2E-A234-4AA7-BC75-AE1553BB830B}" type="presParOf" srcId="{4BA350F8-DBD4-4C65-A18C-BA8F731813C5}" destId="{0447A212-6570-47F7-B6BC-82A8C5797D11}" srcOrd="3" destOrd="0" presId="urn:microsoft.com/office/officeart/2005/8/layout/gear1"/>
    <dgm:cxn modelId="{E9754984-AC55-4553-AF18-1E9E8BCABD80}" type="presParOf" srcId="{4BA350F8-DBD4-4C65-A18C-BA8F731813C5}" destId="{B35747CD-5F3F-4A8D-B264-199A50128E86}" srcOrd="4" destOrd="0" presId="urn:microsoft.com/office/officeart/2005/8/layout/gear1"/>
    <dgm:cxn modelId="{A0C0E678-DC3A-4CA2-AFC0-46BA23250144}" type="presParOf" srcId="{4BA350F8-DBD4-4C65-A18C-BA8F731813C5}" destId="{228C367D-6B05-4D6A-A799-DC173EE125DC}" srcOrd="5" destOrd="0" presId="urn:microsoft.com/office/officeart/2005/8/layout/gear1"/>
    <dgm:cxn modelId="{40E7DC9C-2CC2-4FE5-B7B2-FD34AE209241}" type="presParOf" srcId="{4BA350F8-DBD4-4C65-A18C-BA8F731813C5}" destId="{793CC29C-1F04-4F4A-A96C-27E04753B216}" srcOrd="6" destOrd="0" presId="urn:microsoft.com/office/officeart/2005/8/layout/gear1"/>
    <dgm:cxn modelId="{15352930-0352-4547-B43A-9E4E31BF09D7}" type="presParOf" srcId="{4BA350F8-DBD4-4C65-A18C-BA8F731813C5}" destId="{A6D1B68C-358A-4068-8C1C-EC20A4111827}" srcOrd="7" destOrd="0" presId="urn:microsoft.com/office/officeart/2005/8/layout/gear1"/>
    <dgm:cxn modelId="{4DC95CF5-5B10-415C-8C65-869CA5A7E127}" type="presParOf" srcId="{4BA350F8-DBD4-4C65-A18C-BA8F731813C5}" destId="{079CA7FD-B25B-4506-AD5A-651F8E4CD798}" srcOrd="8" destOrd="0" presId="urn:microsoft.com/office/officeart/2005/8/layout/gear1"/>
    <dgm:cxn modelId="{BAC21F30-A6A2-42AB-9DA1-A44CEEA86CB6}" type="presParOf" srcId="{4BA350F8-DBD4-4C65-A18C-BA8F731813C5}" destId="{021FF028-AB42-4E43-A1BA-27FA40EA8E14}" srcOrd="9" destOrd="0" presId="urn:microsoft.com/office/officeart/2005/8/layout/gear1"/>
    <dgm:cxn modelId="{7FAC1DAC-9E1A-4509-B158-AD533F900FEC}" type="presParOf" srcId="{4BA350F8-DBD4-4C65-A18C-BA8F731813C5}" destId="{79AC0ED8-670F-4664-9DD6-BB3AF247F82A}" srcOrd="10" destOrd="0" presId="urn:microsoft.com/office/officeart/2005/8/layout/gear1"/>
    <dgm:cxn modelId="{016AB34D-AECC-4C9A-99AE-C959651E325D}" type="presParOf" srcId="{4BA350F8-DBD4-4C65-A18C-BA8F731813C5}" destId="{93F7944E-55E0-461B-A5DF-34CA87DDAC90}" srcOrd="11" destOrd="0" presId="urn:microsoft.com/office/officeart/2005/8/layout/gear1"/>
    <dgm:cxn modelId="{AEBD2E08-03B8-40E7-8D64-0BEB90438517}" type="presParOf" srcId="{4BA350F8-DBD4-4C65-A18C-BA8F731813C5}" destId="{282FCEBF-9060-490C-ACF2-4DE5A7D5AD2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F588E2-011F-4A7F-8F6D-2AE623AF9C5D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B1E05A9-1D38-48A0-9489-17CC891984AE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In a traditional web application, </a:t>
          </a:r>
          <a:r>
            <a:rPr lang="en-US" sz="1800" b="1" i="0"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 requests are initiated by the user's interaction with the web interface.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CC944F-BB83-4C05-A5E7-922CEEACB986}" type="parTrans" cxnId="{35E0AC7F-EC82-46D8-B360-7D6643DF7B25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54B0E2-F443-4A49-9ED8-330B5AF7EC8C}" type="sibTrans" cxnId="{35E0AC7F-EC82-46D8-B360-7D6643DF7B25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0BE0E2-47B8-4292-B6E3-AFF300743DD5}">
      <dgm:prSet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The web server processes the request and returns an </a:t>
          </a:r>
          <a:r>
            <a:rPr lang="en-US" sz="1800" b="1" i="0" dirty="0"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page to the client.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267C93-6068-430F-AA38-F0D27F0B4787}" type="parTrans" cxnId="{FBFAB274-9D62-4EC2-BA28-3BEDD1325F9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66D7D3-35DE-48E0-ACF7-2F4197D431E9}" type="sibTrans" cxnId="{FBFAB274-9D62-4EC2-BA28-3BEDD1325F9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BEF1C8-A348-463C-85A5-90D27A80D695}">
      <dgm:prSet custT="1"/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During </a:t>
          </a:r>
          <a:r>
            <a:rPr lang="en-US" sz="1800" b="1" i="0" dirty="0"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transport, the user cannot interact with the web application.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889035-7F5F-4303-91D6-D9B831333759}" type="parTrans" cxnId="{7157B765-C731-4DDB-9AC7-E81D3BB5DA0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30E4E4-9985-411F-89B4-77193378187F}" type="sibTrans" cxnId="{7157B765-C731-4DDB-9AC7-E81D3BB5DA0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57B19C-3203-4FB2-A8A1-6561EF7BF928}">
      <dgm:prSet custT="1"/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On receiving the response, the entire page is reloaded with the new code received.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08DC3C-5921-47A5-94A5-551650A153A1}" type="parTrans" cxnId="{775E4F0F-70EF-4C52-BBBF-3E9632D6BE0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6718D2-7796-4AC8-85E4-C84635AD41BF}" type="sibTrans" cxnId="{775E4F0F-70EF-4C52-BBBF-3E9632D6BE0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755887-B260-4104-9C6E-0582D49F97E2}" type="pres">
      <dgm:prSet presAssocID="{DEF588E2-011F-4A7F-8F6D-2AE623AF9C5D}" presName="linear" presStyleCnt="0">
        <dgm:presLayoutVars>
          <dgm:animLvl val="lvl"/>
          <dgm:resizeHandles val="exact"/>
        </dgm:presLayoutVars>
      </dgm:prSet>
      <dgm:spPr/>
    </dgm:pt>
    <dgm:pt modelId="{6349D030-86BE-416D-AE5E-0EB24A9460E0}" type="pres">
      <dgm:prSet presAssocID="{2B1E05A9-1D38-48A0-9489-17CC891984AE}" presName="parentText" presStyleLbl="node1" presStyleIdx="0" presStyleCnt="4" custScaleY="114771">
        <dgm:presLayoutVars>
          <dgm:chMax val="0"/>
          <dgm:bulletEnabled val="1"/>
        </dgm:presLayoutVars>
      </dgm:prSet>
      <dgm:spPr/>
    </dgm:pt>
    <dgm:pt modelId="{380FCD6B-B506-41F7-A181-784F333F3F71}" type="pres">
      <dgm:prSet presAssocID="{0254B0E2-F443-4A49-9ED8-330B5AF7EC8C}" presName="spacer" presStyleCnt="0"/>
      <dgm:spPr/>
    </dgm:pt>
    <dgm:pt modelId="{B7A3836C-C42B-4303-B355-196252D0A34B}" type="pres">
      <dgm:prSet presAssocID="{420BE0E2-47B8-4292-B6E3-AFF300743D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C4E440-B2A9-4C96-A91D-ACDD097F7B84}" type="pres">
      <dgm:prSet presAssocID="{C766D7D3-35DE-48E0-ACF7-2F4197D431E9}" presName="spacer" presStyleCnt="0"/>
      <dgm:spPr/>
    </dgm:pt>
    <dgm:pt modelId="{7E6AA991-3A9A-4194-B3C5-7146567C5041}" type="pres">
      <dgm:prSet presAssocID="{1BBEF1C8-A348-463C-85A5-90D27A80D6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44D238-F18D-45AD-B1A3-E9D0A9D2C246}" type="pres">
      <dgm:prSet presAssocID="{0D30E4E4-9985-411F-89B4-77193378187F}" presName="spacer" presStyleCnt="0"/>
      <dgm:spPr/>
    </dgm:pt>
    <dgm:pt modelId="{D9EEA829-DC65-40C6-8AA9-2E5D8D52AEFA}" type="pres">
      <dgm:prSet presAssocID="{5957B19C-3203-4FB2-A8A1-6561EF7BF9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5E4F0F-70EF-4C52-BBBF-3E9632D6BE08}" srcId="{DEF588E2-011F-4A7F-8F6D-2AE623AF9C5D}" destId="{5957B19C-3203-4FB2-A8A1-6561EF7BF928}" srcOrd="3" destOrd="0" parTransId="{B908DC3C-5921-47A5-94A5-551650A153A1}" sibTransId="{116718D2-7796-4AC8-85E4-C84635AD41BF}"/>
    <dgm:cxn modelId="{7157B765-C731-4DDB-9AC7-E81D3BB5DA08}" srcId="{DEF588E2-011F-4A7F-8F6D-2AE623AF9C5D}" destId="{1BBEF1C8-A348-463C-85A5-90D27A80D695}" srcOrd="2" destOrd="0" parTransId="{51889035-7F5F-4303-91D6-D9B831333759}" sibTransId="{0D30E4E4-9985-411F-89B4-77193378187F}"/>
    <dgm:cxn modelId="{FBFAB274-9D62-4EC2-BA28-3BEDD1325F9C}" srcId="{DEF588E2-011F-4A7F-8F6D-2AE623AF9C5D}" destId="{420BE0E2-47B8-4292-B6E3-AFF300743DD5}" srcOrd="1" destOrd="0" parTransId="{F2267C93-6068-430F-AA38-F0D27F0B4787}" sibTransId="{C766D7D3-35DE-48E0-ACF7-2F4197D431E9}"/>
    <dgm:cxn modelId="{35E0AC7F-EC82-46D8-B360-7D6643DF7B25}" srcId="{DEF588E2-011F-4A7F-8F6D-2AE623AF9C5D}" destId="{2B1E05A9-1D38-48A0-9489-17CC891984AE}" srcOrd="0" destOrd="0" parTransId="{38CC944F-BB83-4C05-A5E7-922CEEACB986}" sibTransId="{0254B0E2-F443-4A49-9ED8-330B5AF7EC8C}"/>
    <dgm:cxn modelId="{5A297497-734C-4D4C-BCBA-F776AC962F6D}" type="presOf" srcId="{2B1E05A9-1D38-48A0-9489-17CC891984AE}" destId="{6349D030-86BE-416D-AE5E-0EB24A9460E0}" srcOrd="0" destOrd="0" presId="urn:microsoft.com/office/officeart/2005/8/layout/vList2"/>
    <dgm:cxn modelId="{472B0699-67D8-4F0B-8C88-F3EA74E77535}" type="presOf" srcId="{5957B19C-3203-4FB2-A8A1-6561EF7BF928}" destId="{D9EEA829-DC65-40C6-8AA9-2E5D8D52AEFA}" srcOrd="0" destOrd="0" presId="urn:microsoft.com/office/officeart/2005/8/layout/vList2"/>
    <dgm:cxn modelId="{9C448EA6-FBFF-4404-8F20-C485DC216BEF}" type="presOf" srcId="{420BE0E2-47B8-4292-B6E3-AFF300743DD5}" destId="{B7A3836C-C42B-4303-B355-196252D0A34B}" srcOrd="0" destOrd="0" presId="urn:microsoft.com/office/officeart/2005/8/layout/vList2"/>
    <dgm:cxn modelId="{1555AFD3-129D-4C70-A740-6B51A2D704AB}" type="presOf" srcId="{DEF588E2-011F-4A7F-8F6D-2AE623AF9C5D}" destId="{F1755887-B260-4104-9C6E-0582D49F97E2}" srcOrd="0" destOrd="0" presId="urn:microsoft.com/office/officeart/2005/8/layout/vList2"/>
    <dgm:cxn modelId="{B9C700F5-D488-48CB-BA86-D151DC934D26}" type="presOf" srcId="{1BBEF1C8-A348-463C-85A5-90D27A80D695}" destId="{7E6AA991-3A9A-4194-B3C5-7146567C5041}" srcOrd="0" destOrd="0" presId="urn:microsoft.com/office/officeart/2005/8/layout/vList2"/>
    <dgm:cxn modelId="{483CAF09-08A5-40F2-8E11-957FB3167FA1}" type="presParOf" srcId="{F1755887-B260-4104-9C6E-0582D49F97E2}" destId="{6349D030-86BE-416D-AE5E-0EB24A9460E0}" srcOrd="0" destOrd="0" presId="urn:microsoft.com/office/officeart/2005/8/layout/vList2"/>
    <dgm:cxn modelId="{C3A6B4A8-6D03-4BAF-8B7E-66D183CD0FE0}" type="presParOf" srcId="{F1755887-B260-4104-9C6E-0582D49F97E2}" destId="{380FCD6B-B506-41F7-A181-784F333F3F71}" srcOrd="1" destOrd="0" presId="urn:microsoft.com/office/officeart/2005/8/layout/vList2"/>
    <dgm:cxn modelId="{B6C5A81C-14C4-4675-ADBE-E00929B35B46}" type="presParOf" srcId="{F1755887-B260-4104-9C6E-0582D49F97E2}" destId="{B7A3836C-C42B-4303-B355-196252D0A34B}" srcOrd="2" destOrd="0" presId="urn:microsoft.com/office/officeart/2005/8/layout/vList2"/>
    <dgm:cxn modelId="{12BDDA63-71A2-4171-8F28-0839BB4BC0EB}" type="presParOf" srcId="{F1755887-B260-4104-9C6E-0582D49F97E2}" destId="{27C4E440-B2A9-4C96-A91D-ACDD097F7B84}" srcOrd="3" destOrd="0" presId="urn:microsoft.com/office/officeart/2005/8/layout/vList2"/>
    <dgm:cxn modelId="{CFC3E480-8A6F-4071-B4C9-9CA5203FEBC8}" type="presParOf" srcId="{F1755887-B260-4104-9C6E-0582D49F97E2}" destId="{7E6AA991-3A9A-4194-B3C5-7146567C5041}" srcOrd="4" destOrd="0" presId="urn:microsoft.com/office/officeart/2005/8/layout/vList2"/>
    <dgm:cxn modelId="{8A7E1A1A-8F6D-4820-9D15-B1D9B0FA3AE0}" type="presParOf" srcId="{F1755887-B260-4104-9C6E-0582D49F97E2}" destId="{0E44D238-F18D-45AD-B1A3-E9D0A9D2C246}" srcOrd="5" destOrd="0" presId="urn:microsoft.com/office/officeart/2005/8/layout/vList2"/>
    <dgm:cxn modelId="{293E1A4E-FC82-4585-B930-31FB946E8557}" type="presParOf" srcId="{F1755887-B260-4104-9C6E-0582D49F97E2}" destId="{D9EEA829-DC65-40C6-8AA9-2E5D8D52AE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508953-08C0-4F34-B071-0A95D5ECA03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79B6588-B30F-4586-8295-CC4B1EC372C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Asynchronous </a:t>
          </a:r>
          <a:r>
            <a:rPr lang="en-US" sz="1800" b="1" i="0" dirty="0"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b="1" i="0" dirty="0">
              <a:latin typeface="Arial" panose="020B0604020202020204" pitchFamily="34" charset="0"/>
              <a:cs typeface="Arial" panose="020B0604020202020204" pitchFamily="34" charset="0"/>
            </a:rPr>
            <a:t>XML (Ajax) 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refer to a concept that is used to develop web applications in a better way. 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255316-DFBD-4E65-900E-F996F4B0549B}" type="parTrans" cxnId="{8EA32A1D-07F5-4B59-AB2E-5181A7E9CBC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CD329A-7B4C-4206-AB3A-0AB9A3467218}" type="sibTrans" cxnId="{8EA32A1D-07F5-4B59-AB2E-5181A7E9CBC9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9291C8-3079-4613-A093-BB4FA961A219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latin typeface="Arial" panose="020B0604020202020204" pitchFamily="34" charset="0"/>
              <a:cs typeface="Arial" panose="020B0604020202020204" pitchFamily="34" charset="0"/>
            </a:rPr>
            <a:t>Ajax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defines a method of initiating client-to-server communication without page reloads.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8500F9-F9C1-4D7B-8B0D-CD43C5F047D6}" type="parTrans" cxnId="{B404C1B5-BE01-4D57-868F-DA007EE1DFA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1480E7-9017-494C-9153-8D768C4C1AD4}" type="sibTrans" cxnId="{B404C1B5-BE01-4D57-868F-DA007EE1DFA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E5A661-614C-4372-991D-3764106D881C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It provides a way to enable partial page updates.</a:t>
          </a: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190FEA-6C58-4FDE-93E2-2E4039BC7491}" type="parTrans" cxnId="{5C72E4F1-6260-485C-9F9A-6224AC6127F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624E0B-BAD5-4154-A8D7-3FC454DA675D}" type="sibTrans" cxnId="{5C72E4F1-6260-485C-9F9A-6224AC6127F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DF1755-2B1E-4DC4-8B45-F966A0698876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In an Ajax web application, the user is not interrupted in interactions with the web application.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C8951F-E0A0-46D9-858E-8BD104328C9D}" type="parTrans" cxnId="{8DF39133-21E7-4561-B73E-85AF5E855FB2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42E501-0FA3-441E-AB19-41054E39A924}" type="sibTrans" cxnId="{8DF39133-21E7-4561-B73E-85AF5E855FB2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F69195-B469-4C79-AD61-E9CE05842ECE}" type="pres">
      <dgm:prSet presAssocID="{0F508953-08C0-4F34-B071-0A95D5ECA032}" presName="linear" presStyleCnt="0">
        <dgm:presLayoutVars>
          <dgm:animLvl val="lvl"/>
          <dgm:resizeHandles val="exact"/>
        </dgm:presLayoutVars>
      </dgm:prSet>
      <dgm:spPr/>
    </dgm:pt>
    <dgm:pt modelId="{AFDEFA05-E0CE-4D44-A6DE-D5794B5BE15B}" type="pres">
      <dgm:prSet presAssocID="{779B6588-B30F-4586-8295-CC4B1EC372C4}" presName="parentText" presStyleLbl="node1" presStyleIdx="0" presStyleCnt="4" custScaleY="118840">
        <dgm:presLayoutVars>
          <dgm:chMax val="0"/>
          <dgm:bulletEnabled val="1"/>
        </dgm:presLayoutVars>
      </dgm:prSet>
      <dgm:spPr/>
    </dgm:pt>
    <dgm:pt modelId="{F4D9FA2E-29D9-4D60-B935-86160319B596}" type="pres">
      <dgm:prSet presAssocID="{F1CD329A-7B4C-4206-AB3A-0AB9A3467218}" presName="spacer" presStyleCnt="0"/>
      <dgm:spPr/>
    </dgm:pt>
    <dgm:pt modelId="{4E258EC3-DC63-4E2D-9C16-92C5FD685ECF}" type="pres">
      <dgm:prSet presAssocID="{739291C8-3079-4613-A093-BB4FA961A2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60038D-A17F-454A-8210-333EDC49C82A}" type="pres">
      <dgm:prSet presAssocID="{4B1480E7-9017-494C-9153-8D768C4C1AD4}" presName="spacer" presStyleCnt="0"/>
      <dgm:spPr/>
    </dgm:pt>
    <dgm:pt modelId="{F3ECF9DE-2BB7-463B-92D5-C0E99EEB537C}" type="pres">
      <dgm:prSet presAssocID="{17E5A661-614C-4372-991D-3764106D88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DB2B41-8B49-4F86-9B36-D86458FA9FAA}" type="pres">
      <dgm:prSet presAssocID="{5C624E0B-BAD5-4154-A8D7-3FC454DA675D}" presName="spacer" presStyleCnt="0"/>
      <dgm:spPr/>
    </dgm:pt>
    <dgm:pt modelId="{220F0AAA-F4F4-4C22-A823-088BDB60A592}" type="pres">
      <dgm:prSet presAssocID="{EADF1755-2B1E-4DC4-8B45-F966A06988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A32A1D-07F5-4B59-AB2E-5181A7E9CBC9}" srcId="{0F508953-08C0-4F34-B071-0A95D5ECA032}" destId="{779B6588-B30F-4586-8295-CC4B1EC372C4}" srcOrd="0" destOrd="0" parTransId="{54255316-DFBD-4E65-900E-F996F4B0549B}" sibTransId="{F1CD329A-7B4C-4206-AB3A-0AB9A3467218}"/>
    <dgm:cxn modelId="{F27C9A32-7188-4107-AE21-CEAAAB872F27}" type="presOf" srcId="{EADF1755-2B1E-4DC4-8B45-F966A0698876}" destId="{220F0AAA-F4F4-4C22-A823-088BDB60A592}" srcOrd="0" destOrd="0" presId="urn:microsoft.com/office/officeart/2005/8/layout/vList2"/>
    <dgm:cxn modelId="{8DF39133-21E7-4561-B73E-85AF5E855FB2}" srcId="{0F508953-08C0-4F34-B071-0A95D5ECA032}" destId="{EADF1755-2B1E-4DC4-8B45-F966A0698876}" srcOrd="3" destOrd="0" parTransId="{48C8951F-E0A0-46D9-858E-8BD104328C9D}" sibTransId="{9042E501-0FA3-441E-AB19-41054E39A924}"/>
    <dgm:cxn modelId="{6CB5BF4E-111E-4142-9EBE-54198A5C1C3D}" type="presOf" srcId="{0F508953-08C0-4F34-B071-0A95D5ECA032}" destId="{80F69195-B469-4C79-AD61-E9CE05842ECE}" srcOrd="0" destOrd="0" presId="urn:microsoft.com/office/officeart/2005/8/layout/vList2"/>
    <dgm:cxn modelId="{B8A34C7D-5933-40F9-8D1B-CDCA8A141767}" type="presOf" srcId="{17E5A661-614C-4372-991D-3764106D881C}" destId="{F3ECF9DE-2BB7-463B-92D5-C0E99EEB537C}" srcOrd="0" destOrd="0" presId="urn:microsoft.com/office/officeart/2005/8/layout/vList2"/>
    <dgm:cxn modelId="{C354D0AA-6B3F-42FB-910B-135F18EBBD39}" type="presOf" srcId="{779B6588-B30F-4586-8295-CC4B1EC372C4}" destId="{AFDEFA05-E0CE-4D44-A6DE-D5794B5BE15B}" srcOrd="0" destOrd="0" presId="urn:microsoft.com/office/officeart/2005/8/layout/vList2"/>
    <dgm:cxn modelId="{B404C1B5-BE01-4D57-868F-DA007EE1DFA3}" srcId="{0F508953-08C0-4F34-B071-0A95D5ECA032}" destId="{739291C8-3079-4613-A093-BB4FA961A219}" srcOrd="1" destOrd="0" parTransId="{408500F9-F9C1-4D7B-8B0D-CD43C5F047D6}" sibTransId="{4B1480E7-9017-494C-9153-8D768C4C1AD4}"/>
    <dgm:cxn modelId="{A4E0E8F0-2C7A-400C-9A7D-9B072C9D4058}" type="presOf" srcId="{739291C8-3079-4613-A093-BB4FA961A219}" destId="{4E258EC3-DC63-4E2D-9C16-92C5FD685ECF}" srcOrd="0" destOrd="0" presId="urn:microsoft.com/office/officeart/2005/8/layout/vList2"/>
    <dgm:cxn modelId="{5C72E4F1-6260-485C-9F9A-6224AC6127FE}" srcId="{0F508953-08C0-4F34-B071-0A95D5ECA032}" destId="{17E5A661-614C-4372-991D-3764106D881C}" srcOrd="2" destOrd="0" parTransId="{60190FEA-6C58-4FDE-93E2-2E4039BC7491}" sibTransId="{5C624E0B-BAD5-4154-A8D7-3FC454DA675D}"/>
    <dgm:cxn modelId="{85D0E993-0BB3-4C4D-8C83-D5B18C69551E}" type="presParOf" srcId="{80F69195-B469-4C79-AD61-E9CE05842ECE}" destId="{AFDEFA05-E0CE-4D44-A6DE-D5794B5BE15B}" srcOrd="0" destOrd="0" presId="urn:microsoft.com/office/officeart/2005/8/layout/vList2"/>
    <dgm:cxn modelId="{8AECF57F-C186-4989-8955-CDCA2EF8E974}" type="presParOf" srcId="{80F69195-B469-4C79-AD61-E9CE05842ECE}" destId="{F4D9FA2E-29D9-4D60-B935-86160319B596}" srcOrd="1" destOrd="0" presId="urn:microsoft.com/office/officeart/2005/8/layout/vList2"/>
    <dgm:cxn modelId="{D4588B89-96E5-4A9E-AABF-4B52604D302C}" type="presParOf" srcId="{80F69195-B469-4C79-AD61-E9CE05842ECE}" destId="{4E258EC3-DC63-4E2D-9C16-92C5FD685ECF}" srcOrd="2" destOrd="0" presId="urn:microsoft.com/office/officeart/2005/8/layout/vList2"/>
    <dgm:cxn modelId="{C92E103D-EA19-4420-90DD-5A67E856E0B8}" type="presParOf" srcId="{80F69195-B469-4C79-AD61-E9CE05842ECE}" destId="{8B60038D-A17F-454A-8210-333EDC49C82A}" srcOrd="3" destOrd="0" presId="urn:microsoft.com/office/officeart/2005/8/layout/vList2"/>
    <dgm:cxn modelId="{3CF16887-66B9-4CB2-AED1-DD73E7FE173C}" type="presParOf" srcId="{80F69195-B469-4C79-AD61-E9CE05842ECE}" destId="{F3ECF9DE-2BB7-463B-92D5-C0E99EEB537C}" srcOrd="4" destOrd="0" presId="urn:microsoft.com/office/officeart/2005/8/layout/vList2"/>
    <dgm:cxn modelId="{D348E724-256C-409F-87E5-0289A65A2760}" type="presParOf" srcId="{80F69195-B469-4C79-AD61-E9CE05842ECE}" destId="{B9DB2B41-8B49-4F86-9B36-D86458FA9FAA}" srcOrd="5" destOrd="0" presId="urn:microsoft.com/office/officeart/2005/8/layout/vList2"/>
    <dgm:cxn modelId="{B9AFB7C5-C0BC-423E-837D-A0F8F6C9EBDC}" type="presParOf" srcId="{80F69195-B469-4C79-AD61-E9CE05842ECE}" destId="{220F0AAA-F4F4-4C22-A823-088BDB60A59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77BB49-262D-4B20-9173-2E8B830D263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E9A67CD8-76C1-41EA-A650-82201EC9CE55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 rendering (CSR) is a technique for rendering web content on the client-side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, i.e., in the user’s browser.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B1A4FC-EA32-49E8-9717-111790807E65}" type="parTrans" cxnId="{03EED1B9-D778-4D3C-9195-6BDCA1CF043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AAC300-A29E-40B4-A44C-885EFB3C67DD}" type="sibTrans" cxnId="{03EED1B9-D778-4D3C-9195-6BDCA1CF043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DBC769-D723-47DD-9A18-965CD7D9FE15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With </a:t>
          </a:r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CSR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, the client requests a minimal </a:t>
          </a:r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file from the server containing the necessary </a:t>
          </a:r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 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CSS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files.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D8A896-DAFC-4AEE-8AA5-B57CAEEDE5CB}" type="parTrans" cxnId="{C2BECA44-1369-4063-A172-76063DA436C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1E717-83B9-4297-A7D7-234F849A2654}" type="sibTrans" cxnId="{C2BECA44-1369-4063-A172-76063DA436C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5F0D11-0F42-45AC-845E-72DE196352AB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When the client loads the </a:t>
          </a:r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files, the </a:t>
          </a:r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code is executed, which renders the content in the browser.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393CE5-51FF-4296-9CDA-13BA7B38355B}" type="parTrans" cxnId="{1A0AD8D3-60CF-4EF8-BEAA-80E6968237B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7A457A-134B-474C-ABCE-FD608A151DD0}" type="sibTrans" cxnId="{1A0AD8D3-60CF-4EF8-BEAA-80E6968237B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3044CC-6B5D-4AC6-8527-52707F0C0338}" type="pres">
      <dgm:prSet presAssocID="{7177BB49-262D-4B20-9173-2E8B830D263F}" presName="linear" presStyleCnt="0">
        <dgm:presLayoutVars>
          <dgm:animLvl val="lvl"/>
          <dgm:resizeHandles val="exact"/>
        </dgm:presLayoutVars>
      </dgm:prSet>
      <dgm:spPr/>
    </dgm:pt>
    <dgm:pt modelId="{BEB2CA29-1E73-477E-963B-79F829B092E0}" type="pres">
      <dgm:prSet presAssocID="{E9A67CD8-76C1-41EA-A650-82201EC9CE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C1492E-7005-4A08-98F0-380482473199}" type="pres">
      <dgm:prSet presAssocID="{39AAC300-A29E-40B4-A44C-885EFB3C67DD}" presName="spacer" presStyleCnt="0"/>
      <dgm:spPr/>
    </dgm:pt>
    <dgm:pt modelId="{9EA00B18-60BA-42CE-88F4-ABEB5FF61D43}" type="pres">
      <dgm:prSet presAssocID="{0ADBC769-D723-47DD-9A18-965CD7D9FE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83CB25-035A-4833-BB42-8C57221E0E5D}" type="pres">
      <dgm:prSet presAssocID="{F141E717-83B9-4297-A7D7-234F849A2654}" presName="spacer" presStyleCnt="0"/>
      <dgm:spPr/>
    </dgm:pt>
    <dgm:pt modelId="{0F69D192-1476-4BEA-B37E-18A65F620E5E}" type="pres">
      <dgm:prSet presAssocID="{505F0D11-0F42-45AC-845E-72DE196352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CD3150E-EA6E-4A86-8691-AC161FD47759}" type="presOf" srcId="{0ADBC769-D723-47DD-9A18-965CD7D9FE15}" destId="{9EA00B18-60BA-42CE-88F4-ABEB5FF61D43}" srcOrd="0" destOrd="0" presId="urn:microsoft.com/office/officeart/2005/8/layout/vList2"/>
    <dgm:cxn modelId="{BE98A722-DB4C-4550-BBD8-9D66A6F1077D}" type="presOf" srcId="{E9A67CD8-76C1-41EA-A650-82201EC9CE55}" destId="{BEB2CA29-1E73-477E-963B-79F829B092E0}" srcOrd="0" destOrd="0" presId="urn:microsoft.com/office/officeart/2005/8/layout/vList2"/>
    <dgm:cxn modelId="{C2BECA44-1369-4063-A172-76063DA436C0}" srcId="{7177BB49-262D-4B20-9173-2E8B830D263F}" destId="{0ADBC769-D723-47DD-9A18-965CD7D9FE15}" srcOrd="1" destOrd="0" parTransId="{8CD8A896-DAFC-4AEE-8AA5-B57CAEEDE5CB}" sibTransId="{F141E717-83B9-4297-A7D7-234F849A2654}"/>
    <dgm:cxn modelId="{A6DF35B3-EB07-426F-B7E5-4AAE545D5E13}" type="presOf" srcId="{7177BB49-262D-4B20-9173-2E8B830D263F}" destId="{BD3044CC-6B5D-4AC6-8527-52707F0C0338}" srcOrd="0" destOrd="0" presId="urn:microsoft.com/office/officeart/2005/8/layout/vList2"/>
    <dgm:cxn modelId="{7F9D19B5-6EA8-4C37-B57D-B261EADE2E19}" type="presOf" srcId="{505F0D11-0F42-45AC-845E-72DE196352AB}" destId="{0F69D192-1476-4BEA-B37E-18A65F620E5E}" srcOrd="0" destOrd="0" presId="urn:microsoft.com/office/officeart/2005/8/layout/vList2"/>
    <dgm:cxn modelId="{03EED1B9-D778-4D3C-9195-6BDCA1CF043B}" srcId="{7177BB49-262D-4B20-9173-2E8B830D263F}" destId="{E9A67CD8-76C1-41EA-A650-82201EC9CE55}" srcOrd="0" destOrd="0" parTransId="{E7B1A4FC-EA32-49E8-9717-111790807E65}" sibTransId="{39AAC300-A29E-40B4-A44C-885EFB3C67DD}"/>
    <dgm:cxn modelId="{1A0AD8D3-60CF-4EF8-BEAA-80E6968237BC}" srcId="{7177BB49-262D-4B20-9173-2E8B830D263F}" destId="{505F0D11-0F42-45AC-845E-72DE196352AB}" srcOrd="2" destOrd="0" parTransId="{57393CE5-51FF-4296-9CDA-13BA7B38355B}" sibTransId="{BF7A457A-134B-474C-ABCE-FD608A151DD0}"/>
    <dgm:cxn modelId="{FBD2FF03-39D6-4240-82D5-613F9D862ABF}" type="presParOf" srcId="{BD3044CC-6B5D-4AC6-8527-52707F0C0338}" destId="{BEB2CA29-1E73-477E-963B-79F829B092E0}" srcOrd="0" destOrd="0" presId="urn:microsoft.com/office/officeart/2005/8/layout/vList2"/>
    <dgm:cxn modelId="{3721D205-FB39-4C82-9E03-F4DF1F77F97E}" type="presParOf" srcId="{BD3044CC-6B5D-4AC6-8527-52707F0C0338}" destId="{6BC1492E-7005-4A08-98F0-380482473199}" srcOrd="1" destOrd="0" presId="urn:microsoft.com/office/officeart/2005/8/layout/vList2"/>
    <dgm:cxn modelId="{16DE4414-5D57-49CA-95EB-755CF51FD61A}" type="presParOf" srcId="{BD3044CC-6B5D-4AC6-8527-52707F0C0338}" destId="{9EA00B18-60BA-42CE-88F4-ABEB5FF61D43}" srcOrd="2" destOrd="0" presId="urn:microsoft.com/office/officeart/2005/8/layout/vList2"/>
    <dgm:cxn modelId="{CE5B5226-EFC7-4788-BCEB-6F39791EAE14}" type="presParOf" srcId="{BD3044CC-6B5D-4AC6-8527-52707F0C0338}" destId="{F783CB25-035A-4833-BB42-8C57221E0E5D}" srcOrd="3" destOrd="0" presId="urn:microsoft.com/office/officeart/2005/8/layout/vList2"/>
    <dgm:cxn modelId="{E990DF3E-AE44-4F0C-B0C8-E9E8388C3578}" type="presParOf" srcId="{BD3044CC-6B5D-4AC6-8527-52707F0C0338}" destId="{0F69D192-1476-4BEA-B37E-18A65F620E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FE8F6D-6E69-43A5-8315-CEEE9FC6C5ED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</dgm:pt>
    <dgm:pt modelId="{6C2B5AFF-5583-45EA-9566-9C0330081A65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3EE56DE6-A80A-4FAC-A876-A63FF574541E}" type="parTrans" cxnId="{600A84B3-8AAE-48E8-A652-7ECC4492D959}">
      <dgm:prSet/>
      <dgm:spPr/>
      <dgm:t>
        <a:bodyPr/>
        <a:lstStyle/>
        <a:p>
          <a:endParaRPr lang="en-IN"/>
        </a:p>
      </dgm:t>
    </dgm:pt>
    <dgm:pt modelId="{F9EB4031-24C9-489D-88EE-4214E3C60F68}" type="sibTrans" cxnId="{600A84B3-8AAE-48E8-A652-7ECC4492D959}">
      <dgm:prSet/>
      <dgm:spPr/>
      <dgm:t>
        <a:bodyPr/>
        <a:lstStyle/>
        <a:p>
          <a:endParaRPr lang="en-IN"/>
        </a:p>
      </dgm:t>
    </dgm:pt>
    <dgm:pt modelId="{EE5431B3-0D81-411C-92E1-9F6351F95F00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E0EABAFC-FAE0-484E-B508-0450632C957C}" type="parTrans" cxnId="{1220C976-2219-432B-953E-55DFB824665D}">
      <dgm:prSet/>
      <dgm:spPr/>
      <dgm:t>
        <a:bodyPr/>
        <a:lstStyle/>
        <a:p>
          <a:endParaRPr lang="en-IN"/>
        </a:p>
      </dgm:t>
    </dgm:pt>
    <dgm:pt modelId="{3EB662D2-E2EA-450E-B915-E1D61CA43CAF}" type="sibTrans" cxnId="{1220C976-2219-432B-953E-55DFB824665D}">
      <dgm:prSet/>
      <dgm:spPr/>
      <dgm:t>
        <a:bodyPr/>
        <a:lstStyle/>
        <a:p>
          <a:endParaRPr lang="en-IN"/>
        </a:p>
      </dgm:t>
    </dgm:pt>
    <dgm:pt modelId="{3FC5084A-36E9-4685-A8B0-60B3D77B4D10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E057EBC6-22DA-41CC-BB3B-EFB537B82E40}" type="parTrans" cxnId="{5931D4CD-FB40-4C94-A08B-E7D37884863E}">
      <dgm:prSet/>
      <dgm:spPr/>
      <dgm:t>
        <a:bodyPr/>
        <a:lstStyle/>
        <a:p>
          <a:endParaRPr lang="en-IN"/>
        </a:p>
      </dgm:t>
    </dgm:pt>
    <dgm:pt modelId="{1C357EF3-697E-4F95-9517-92892E7DBA90}" type="sibTrans" cxnId="{5931D4CD-FB40-4C94-A08B-E7D37884863E}">
      <dgm:prSet/>
      <dgm:spPr/>
      <dgm:t>
        <a:bodyPr/>
        <a:lstStyle/>
        <a:p>
          <a:endParaRPr lang="en-IN"/>
        </a:p>
      </dgm:t>
    </dgm:pt>
    <dgm:pt modelId="{4BA350F8-DBD4-4C65-A18C-BA8F731813C5}" type="pres">
      <dgm:prSet presAssocID="{DFFE8F6D-6E69-43A5-8315-CEEE9FC6C5E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FCA6589-9662-46CE-91FD-5E5B8C63BB73}" type="pres">
      <dgm:prSet presAssocID="{6C2B5AFF-5583-45EA-9566-9C0330081A65}" presName="gear1" presStyleLbl="node1" presStyleIdx="0" presStyleCnt="3">
        <dgm:presLayoutVars>
          <dgm:chMax val="1"/>
          <dgm:bulletEnabled val="1"/>
        </dgm:presLayoutVars>
      </dgm:prSet>
      <dgm:spPr/>
    </dgm:pt>
    <dgm:pt modelId="{6BCC24F1-325C-463D-BD8A-9B896A2C51A8}" type="pres">
      <dgm:prSet presAssocID="{6C2B5AFF-5583-45EA-9566-9C0330081A65}" presName="gear1srcNode" presStyleLbl="node1" presStyleIdx="0" presStyleCnt="3"/>
      <dgm:spPr/>
    </dgm:pt>
    <dgm:pt modelId="{4CFD5545-A7EC-4EA7-A0C5-0001B4D23CDB}" type="pres">
      <dgm:prSet presAssocID="{6C2B5AFF-5583-45EA-9566-9C0330081A65}" presName="gear1dstNode" presStyleLbl="node1" presStyleIdx="0" presStyleCnt="3"/>
      <dgm:spPr/>
    </dgm:pt>
    <dgm:pt modelId="{0447A212-6570-47F7-B6BC-82A8C5797D11}" type="pres">
      <dgm:prSet presAssocID="{EE5431B3-0D81-411C-92E1-9F6351F95F00}" presName="gear2" presStyleLbl="node1" presStyleIdx="1" presStyleCnt="3">
        <dgm:presLayoutVars>
          <dgm:chMax val="1"/>
          <dgm:bulletEnabled val="1"/>
        </dgm:presLayoutVars>
      </dgm:prSet>
      <dgm:spPr/>
    </dgm:pt>
    <dgm:pt modelId="{B35747CD-5F3F-4A8D-B264-199A50128E86}" type="pres">
      <dgm:prSet presAssocID="{EE5431B3-0D81-411C-92E1-9F6351F95F00}" presName="gear2srcNode" presStyleLbl="node1" presStyleIdx="1" presStyleCnt="3"/>
      <dgm:spPr/>
    </dgm:pt>
    <dgm:pt modelId="{228C367D-6B05-4D6A-A799-DC173EE125DC}" type="pres">
      <dgm:prSet presAssocID="{EE5431B3-0D81-411C-92E1-9F6351F95F00}" presName="gear2dstNode" presStyleLbl="node1" presStyleIdx="1" presStyleCnt="3"/>
      <dgm:spPr/>
    </dgm:pt>
    <dgm:pt modelId="{793CC29C-1F04-4F4A-A96C-27E04753B216}" type="pres">
      <dgm:prSet presAssocID="{3FC5084A-36E9-4685-A8B0-60B3D77B4D10}" presName="gear3" presStyleLbl="node1" presStyleIdx="2" presStyleCnt="3" custLinFactNeighborX="-4233" custLinFactNeighborY="-38726"/>
      <dgm:spPr/>
    </dgm:pt>
    <dgm:pt modelId="{A6D1B68C-358A-4068-8C1C-EC20A4111827}" type="pres">
      <dgm:prSet presAssocID="{3FC5084A-36E9-4685-A8B0-60B3D77B4D1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79CA7FD-B25B-4506-AD5A-651F8E4CD798}" type="pres">
      <dgm:prSet presAssocID="{3FC5084A-36E9-4685-A8B0-60B3D77B4D10}" presName="gear3srcNode" presStyleLbl="node1" presStyleIdx="2" presStyleCnt="3"/>
      <dgm:spPr/>
    </dgm:pt>
    <dgm:pt modelId="{021FF028-AB42-4E43-A1BA-27FA40EA8E14}" type="pres">
      <dgm:prSet presAssocID="{3FC5084A-36E9-4685-A8B0-60B3D77B4D10}" presName="gear3dstNode" presStyleLbl="node1" presStyleIdx="2" presStyleCnt="3"/>
      <dgm:spPr/>
    </dgm:pt>
    <dgm:pt modelId="{79AC0ED8-670F-4664-9DD6-BB3AF247F82A}" type="pres">
      <dgm:prSet presAssocID="{F9EB4031-24C9-489D-88EE-4214E3C60F68}" presName="connector1" presStyleLbl="sibTrans2D1" presStyleIdx="0" presStyleCnt="3"/>
      <dgm:spPr/>
    </dgm:pt>
    <dgm:pt modelId="{93F7944E-55E0-461B-A5DF-34CA87DDAC90}" type="pres">
      <dgm:prSet presAssocID="{3EB662D2-E2EA-450E-B915-E1D61CA43CAF}" presName="connector2" presStyleLbl="sibTrans2D1" presStyleIdx="1" presStyleCnt="3"/>
      <dgm:spPr/>
    </dgm:pt>
    <dgm:pt modelId="{282FCEBF-9060-490C-ACF2-4DE5A7D5AD20}" type="pres">
      <dgm:prSet presAssocID="{1C357EF3-697E-4F95-9517-92892E7DBA90}" presName="connector3" presStyleLbl="sibTrans2D1" presStyleIdx="2" presStyleCnt="3"/>
      <dgm:spPr/>
    </dgm:pt>
  </dgm:ptLst>
  <dgm:cxnLst>
    <dgm:cxn modelId="{B382040B-1F52-465E-A342-7218B0A6F2A8}" type="presOf" srcId="{F9EB4031-24C9-489D-88EE-4214E3C60F68}" destId="{79AC0ED8-670F-4664-9DD6-BB3AF247F82A}" srcOrd="0" destOrd="0" presId="urn:microsoft.com/office/officeart/2005/8/layout/gear1"/>
    <dgm:cxn modelId="{D318D211-C57E-448C-AB43-4E40F68A4AD3}" type="presOf" srcId="{3FC5084A-36E9-4685-A8B0-60B3D77B4D10}" destId="{793CC29C-1F04-4F4A-A96C-27E04753B216}" srcOrd="0" destOrd="0" presId="urn:microsoft.com/office/officeart/2005/8/layout/gear1"/>
    <dgm:cxn modelId="{8AE6052A-625D-4F90-8E16-98CA59667727}" type="presOf" srcId="{6C2B5AFF-5583-45EA-9566-9C0330081A65}" destId="{BFCA6589-9662-46CE-91FD-5E5B8C63BB73}" srcOrd="0" destOrd="0" presId="urn:microsoft.com/office/officeart/2005/8/layout/gear1"/>
    <dgm:cxn modelId="{77D3FC3D-C1EA-4171-AE9C-EC3A1FF8F964}" type="presOf" srcId="{3FC5084A-36E9-4685-A8B0-60B3D77B4D10}" destId="{A6D1B68C-358A-4068-8C1C-EC20A4111827}" srcOrd="1" destOrd="0" presId="urn:microsoft.com/office/officeart/2005/8/layout/gear1"/>
    <dgm:cxn modelId="{D0C92E40-5476-4ACB-9652-50C1A0324CE7}" type="presOf" srcId="{3EB662D2-E2EA-450E-B915-E1D61CA43CAF}" destId="{93F7944E-55E0-461B-A5DF-34CA87DDAC90}" srcOrd="0" destOrd="0" presId="urn:microsoft.com/office/officeart/2005/8/layout/gear1"/>
    <dgm:cxn modelId="{996FBE64-DE64-42D3-B5B9-EA567C30FFC8}" type="presOf" srcId="{3FC5084A-36E9-4685-A8B0-60B3D77B4D10}" destId="{079CA7FD-B25B-4506-AD5A-651F8E4CD798}" srcOrd="2" destOrd="0" presId="urn:microsoft.com/office/officeart/2005/8/layout/gear1"/>
    <dgm:cxn modelId="{0FCB5268-2E4D-43F7-B429-0BE1C7F6070B}" type="presOf" srcId="{EE5431B3-0D81-411C-92E1-9F6351F95F00}" destId="{0447A212-6570-47F7-B6BC-82A8C5797D11}" srcOrd="0" destOrd="0" presId="urn:microsoft.com/office/officeart/2005/8/layout/gear1"/>
    <dgm:cxn modelId="{1220C976-2219-432B-953E-55DFB824665D}" srcId="{DFFE8F6D-6E69-43A5-8315-CEEE9FC6C5ED}" destId="{EE5431B3-0D81-411C-92E1-9F6351F95F00}" srcOrd="1" destOrd="0" parTransId="{E0EABAFC-FAE0-484E-B508-0450632C957C}" sibTransId="{3EB662D2-E2EA-450E-B915-E1D61CA43CAF}"/>
    <dgm:cxn modelId="{80F7E056-4BA9-45AD-88ED-5F1FD8DA3A7E}" type="presOf" srcId="{6C2B5AFF-5583-45EA-9566-9C0330081A65}" destId="{6BCC24F1-325C-463D-BD8A-9B896A2C51A8}" srcOrd="1" destOrd="0" presId="urn:microsoft.com/office/officeart/2005/8/layout/gear1"/>
    <dgm:cxn modelId="{816D9A7D-2851-4616-A217-F612A0F38092}" type="presOf" srcId="{DFFE8F6D-6E69-43A5-8315-CEEE9FC6C5ED}" destId="{4BA350F8-DBD4-4C65-A18C-BA8F731813C5}" srcOrd="0" destOrd="0" presId="urn:microsoft.com/office/officeart/2005/8/layout/gear1"/>
    <dgm:cxn modelId="{004D9192-B801-4B90-BBD4-59D2E9430AF8}" type="presOf" srcId="{3FC5084A-36E9-4685-A8B0-60B3D77B4D10}" destId="{021FF028-AB42-4E43-A1BA-27FA40EA8E14}" srcOrd="3" destOrd="0" presId="urn:microsoft.com/office/officeart/2005/8/layout/gear1"/>
    <dgm:cxn modelId="{082B8EAC-5FD3-44AD-8380-BFA9765750BE}" type="presOf" srcId="{EE5431B3-0D81-411C-92E1-9F6351F95F00}" destId="{228C367D-6B05-4D6A-A799-DC173EE125DC}" srcOrd="2" destOrd="0" presId="urn:microsoft.com/office/officeart/2005/8/layout/gear1"/>
    <dgm:cxn modelId="{CC06A5AC-6139-4E31-8B77-291BFF528DCA}" type="presOf" srcId="{EE5431B3-0D81-411C-92E1-9F6351F95F00}" destId="{B35747CD-5F3F-4A8D-B264-199A50128E86}" srcOrd="1" destOrd="0" presId="urn:microsoft.com/office/officeart/2005/8/layout/gear1"/>
    <dgm:cxn modelId="{600A84B3-8AAE-48E8-A652-7ECC4492D959}" srcId="{DFFE8F6D-6E69-43A5-8315-CEEE9FC6C5ED}" destId="{6C2B5AFF-5583-45EA-9566-9C0330081A65}" srcOrd="0" destOrd="0" parTransId="{3EE56DE6-A80A-4FAC-A876-A63FF574541E}" sibTransId="{F9EB4031-24C9-489D-88EE-4214E3C60F68}"/>
    <dgm:cxn modelId="{FCA545C6-07BF-4CC9-8751-F1EA63C9803D}" type="presOf" srcId="{6C2B5AFF-5583-45EA-9566-9C0330081A65}" destId="{4CFD5545-A7EC-4EA7-A0C5-0001B4D23CDB}" srcOrd="2" destOrd="0" presId="urn:microsoft.com/office/officeart/2005/8/layout/gear1"/>
    <dgm:cxn modelId="{5931D4CD-FB40-4C94-A08B-E7D37884863E}" srcId="{DFFE8F6D-6E69-43A5-8315-CEEE9FC6C5ED}" destId="{3FC5084A-36E9-4685-A8B0-60B3D77B4D10}" srcOrd="2" destOrd="0" parTransId="{E057EBC6-22DA-41CC-BB3B-EFB537B82E40}" sibTransId="{1C357EF3-697E-4F95-9517-92892E7DBA90}"/>
    <dgm:cxn modelId="{F72575E0-4D8D-4901-9B84-377C810E62FC}" type="presOf" srcId="{1C357EF3-697E-4F95-9517-92892E7DBA90}" destId="{282FCEBF-9060-490C-ACF2-4DE5A7D5AD20}" srcOrd="0" destOrd="0" presId="urn:microsoft.com/office/officeart/2005/8/layout/gear1"/>
    <dgm:cxn modelId="{B5E7A1E9-07F8-41C4-9912-B80114E0C860}" type="presParOf" srcId="{4BA350F8-DBD4-4C65-A18C-BA8F731813C5}" destId="{BFCA6589-9662-46CE-91FD-5E5B8C63BB73}" srcOrd="0" destOrd="0" presId="urn:microsoft.com/office/officeart/2005/8/layout/gear1"/>
    <dgm:cxn modelId="{608C1E20-C454-4015-82D3-F19216A9538A}" type="presParOf" srcId="{4BA350F8-DBD4-4C65-A18C-BA8F731813C5}" destId="{6BCC24F1-325C-463D-BD8A-9B896A2C51A8}" srcOrd="1" destOrd="0" presId="urn:microsoft.com/office/officeart/2005/8/layout/gear1"/>
    <dgm:cxn modelId="{3143345F-6768-4FC4-939C-75095049D3B7}" type="presParOf" srcId="{4BA350F8-DBD4-4C65-A18C-BA8F731813C5}" destId="{4CFD5545-A7EC-4EA7-A0C5-0001B4D23CDB}" srcOrd="2" destOrd="0" presId="urn:microsoft.com/office/officeart/2005/8/layout/gear1"/>
    <dgm:cxn modelId="{FACAAC2E-A234-4AA7-BC75-AE1553BB830B}" type="presParOf" srcId="{4BA350F8-DBD4-4C65-A18C-BA8F731813C5}" destId="{0447A212-6570-47F7-B6BC-82A8C5797D11}" srcOrd="3" destOrd="0" presId="urn:microsoft.com/office/officeart/2005/8/layout/gear1"/>
    <dgm:cxn modelId="{E9754984-AC55-4553-AF18-1E9E8BCABD80}" type="presParOf" srcId="{4BA350F8-DBD4-4C65-A18C-BA8F731813C5}" destId="{B35747CD-5F3F-4A8D-B264-199A50128E86}" srcOrd="4" destOrd="0" presId="urn:microsoft.com/office/officeart/2005/8/layout/gear1"/>
    <dgm:cxn modelId="{A0C0E678-DC3A-4CA2-AFC0-46BA23250144}" type="presParOf" srcId="{4BA350F8-DBD4-4C65-A18C-BA8F731813C5}" destId="{228C367D-6B05-4D6A-A799-DC173EE125DC}" srcOrd="5" destOrd="0" presId="urn:microsoft.com/office/officeart/2005/8/layout/gear1"/>
    <dgm:cxn modelId="{40E7DC9C-2CC2-4FE5-B7B2-FD34AE209241}" type="presParOf" srcId="{4BA350F8-DBD4-4C65-A18C-BA8F731813C5}" destId="{793CC29C-1F04-4F4A-A96C-27E04753B216}" srcOrd="6" destOrd="0" presId="urn:microsoft.com/office/officeart/2005/8/layout/gear1"/>
    <dgm:cxn modelId="{15352930-0352-4547-B43A-9E4E31BF09D7}" type="presParOf" srcId="{4BA350F8-DBD4-4C65-A18C-BA8F731813C5}" destId="{A6D1B68C-358A-4068-8C1C-EC20A4111827}" srcOrd="7" destOrd="0" presId="urn:microsoft.com/office/officeart/2005/8/layout/gear1"/>
    <dgm:cxn modelId="{4DC95CF5-5B10-415C-8C65-869CA5A7E127}" type="presParOf" srcId="{4BA350F8-DBD4-4C65-A18C-BA8F731813C5}" destId="{079CA7FD-B25B-4506-AD5A-651F8E4CD798}" srcOrd="8" destOrd="0" presId="urn:microsoft.com/office/officeart/2005/8/layout/gear1"/>
    <dgm:cxn modelId="{BAC21F30-A6A2-42AB-9DA1-A44CEEA86CB6}" type="presParOf" srcId="{4BA350F8-DBD4-4C65-A18C-BA8F731813C5}" destId="{021FF028-AB42-4E43-A1BA-27FA40EA8E14}" srcOrd="9" destOrd="0" presId="urn:microsoft.com/office/officeart/2005/8/layout/gear1"/>
    <dgm:cxn modelId="{7FAC1DAC-9E1A-4509-B158-AD533F900FEC}" type="presParOf" srcId="{4BA350F8-DBD4-4C65-A18C-BA8F731813C5}" destId="{79AC0ED8-670F-4664-9DD6-BB3AF247F82A}" srcOrd="10" destOrd="0" presId="urn:microsoft.com/office/officeart/2005/8/layout/gear1"/>
    <dgm:cxn modelId="{016AB34D-AECC-4C9A-99AE-C959651E325D}" type="presParOf" srcId="{4BA350F8-DBD4-4C65-A18C-BA8F731813C5}" destId="{93F7944E-55E0-461B-A5DF-34CA87DDAC90}" srcOrd="11" destOrd="0" presId="urn:microsoft.com/office/officeart/2005/8/layout/gear1"/>
    <dgm:cxn modelId="{AEBD2E08-03B8-40E7-8D64-0BEB90438517}" type="presParOf" srcId="{4BA350F8-DBD4-4C65-A18C-BA8F731813C5}" destId="{282FCEBF-9060-490C-ACF2-4DE5A7D5AD2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FE8F6D-6E69-43A5-8315-CEEE9FC6C5ED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</dgm:pt>
    <dgm:pt modelId="{6C2B5AFF-5583-45EA-9566-9C0330081A65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3EE56DE6-A80A-4FAC-A876-A63FF574541E}" type="parTrans" cxnId="{600A84B3-8AAE-48E8-A652-7ECC4492D959}">
      <dgm:prSet/>
      <dgm:spPr/>
      <dgm:t>
        <a:bodyPr/>
        <a:lstStyle/>
        <a:p>
          <a:endParaRPr lang="en-IN"/>
        </a:p>
      </dgm:t>
    </dgm:pt>
    <dgm:pt modelId="{F9EB4031-24C9-489D-88EE-4214E3C60F68}" type="sibTrans" cxnId="{600A84B3-8AAE-48E8-A652-7ECC4492D959}">
      <dgm:prSet/>
      <dgm:spPr/>
      <dgm:t>
        <a:bodyPr/>
        <a:lstStyle/>
        <a:p>
          <a:endParaRPr lang="en-IN"/>
        </a:p>
      </dgm:t>
    </dgm:pt>
    <dgm:pt modelId="{EE5431B3-0D81-411C-92E1-9F6351F95F00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E0EABAFC-FAE0-484E-B508-0450632C957C}" type="parTrans" cxnId="{1220C976-2219-432B-953E-55DFB824665D}">
      <dgm:prSet/>
      <dgm:spPr/>
      <dgm:t>
        <a:bodyPr/>
        <a:lstStyle/>
        <a:p>
          <a:endParaRPr lang="en-IN"/>
        </a:p>
      </dgm:t>
    </dgm:pt>
    <dgm:pt modelId="{3EB662D2-E2EA-450E-B915-E1D61CA43CAF}" type="sibTrans" cxnId="{1220C976-2219-432B-953E-55DFB824665D}">
      <dgm:prSet/>
      <dgm:spPr/>
      <dgm:t>
        <a:bodyPr/>
        <a:lstStyle/>
        <a:p>
          <a:endParaRPr lang="en-IN"/>
        </a:p>
      </dgm:t>
    </dgm:pt>
    <dgm:pt modelId="{3FC5084A-36E9-4685-A8B0-60B3D77B4D10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E057EBC6-22DA-41CC-BB3B-EFB537B82E40}" type="parTrans" cxnId="{5931D4CD-FB40-4C94-A08B-E7D37884863E}">
      <dgm:prSet/>
      <dgm:spPr/>
      <dgm:t>
        <a:bodyPr/>
        <a:lstStyle/>
        <a:p>
          <a:endParaRPr lang="en-IN"/>
        </a:p>
      </dgm:t>
    </dgm:pt>
    <dgm:pt modelId="{1C357EF3-697E-4F95-9517-92892E7DBA90}" type="sibTrans" cxnId="{5931D4CD-FB40-4C94-A08B-E7D37884863E}">
      <dgm:prSet/>
      <dgm:spPr/>
      <dgm:t>
        <a:bodyPr/>
        <a:lstStyle/>
        <a:p>
          <a:endParaRPr lang="en-IN"/>
        </a:p>
      </dgm:t>
    </dgm:pt>
    <dgm:pt modelId="{4BA350F8-DBD4-4C65-A18C-BA8F731813C5}" type="pres">
      <dgm:prSet presAssocID="{DFFE8F6D-6E69-43A5-8315-CEEE9FC6C5E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FCA6589-9662-46CE-91FD-5E5B8C63BB73}" type="pres">
      <dgm:prSet presAssocID="{6C2B5AFF-5583-45EA-9566-9C0330081A65}" presName="gear1" presStyleLbl="node1" presStyleIdx="0" presStyleCnt="3">
        <dgm:presLayoutVars>
          <dgm:chMax val="1"/>
          <dgm:bulletEnabled val="1"/>
        </dgm:presLayoutVars>
      </dgm:prSet>
      <dgm:spPr/>
    </dgm:pt>
    <dgm:pt modelId="{6BCC24F1-325C-463D-BD8A-9B896A2C51A8}" type="pres">
      <dgm:prSet presAssocID="{6C2B5AFF-5583-45EA-9566-9C0330081A65}" presName="gear1srcNode" presStyleLbl="node1" presStyleIdx="0" presStyleCnt="3"/>
      <dgm:spPr/>
    </dgm:pt>
    <dgm:pt modelId="{4CFD5545-A7EC-4EA7-A0C5-0001B4D23CDB}" type="pres">
      <dgm:prSet presAssocID="{6C2B5AFF-5583-45EA-9566-9C0330081A65}" presName="gear1dstNode" presStyleLbl="node1" presStyleIdx="0" presStyleCnt="3"/>
      <dgm:spPr/>
    </dgm:pt>
    <dgm:pt modelId="{0447A212-6570-47F7-B6BC-82A8C5797D11}" type="pres">
      <dgm:prSet presAssocID="{EE5431B3-0D81-411C-92E1-9F6351F95F00}" presName="gear2" presStyleLbl="node1" presStyleIdx="1" presStyleCnt="3">
        <dgm:presLayoutVars>
          <dgm:chMax val="1"/>
          <dgm:bulletEnabled val="1"/>
        </dgm:presLayoutVars>
      </dgm:prSet>
      <dgm:spPr/>
    </dgm:pt>
    <dgm:pt modelId="{B35747CD-5F3F-4A8D-B264-199A50128E86}" type="pres">
      <dgm:prSet presAssocID="{EE5431B3-0D81-411C-92E1-9F6351F95F00}" presName="gear2srcNode" presStyleLbl="node1" presStyleIdx="1" presStyleCnt="3"/>
      <dgm:spPr/>
    </dgm:pt>
    <dgm:pt modelId="{228C367D-6B05-4D6A-A799-DC173EE125DC}" type="pres">
      <dgm:prSet presAssocID="{EE5431B3-0D81-411C-92E1-9F6351F95F00}" presName="gear2dstNode" presStyleLbl="node1" presStyleIdx="1" presStyleCnt="3"/>
      <dgm:spPr/>
    </dgm:pt>
    <dgm:pt modelId="{793CC29C-1F04-4F4A-A96C-27E04753B216}" type="pres">
      <dgm:prSet presAssocID="{3FC5084A-36E9-4685-A8B0-60B3D77B4D10}" presName="gear3" presStyleLbl="node1" presStyleIdx="2" presStyleCnt="3" custLinFactNeighborX="-4233" custLinFactNeighborY="-38726"/>
      <dgm:spPr/>
    </dgm:pt>
    <dgm:pt modelId="{A6D1B68C-358A-4068-8C1C-EC20A4111827}" type="pres">
      <dgm:prSet presAssocID="{3FC5084A-36E9-4685-A8B0-60B3D77B4D1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79CA7FD-B25B-4506-AD5A-651F8E4CD798}" type="pres">
      <dgm:prSet presAssocID="{3FC5084A-36E9-4685-A8B0-60B3D77B4D10}" presName="gear3srcNode" presStyleLbl="node1" presStyleIdx="2" presStyleCnt="3"/>
      <dgm:spPr/>
    </dgm:pt>
    <dgm:pt modelId="{021FF028-AB42-4E43-A1BA-27FA40EA8E14}" type="pres">
      <dgm:prSet presAssocID="{3FC5084A-36E9-4685-A8B0-60B3D77B4D10}" presName="gear3dstNode" presStyleLbl="node1" presStyleIdx="2" presStyleCnt="3"/>
      <dgm:spPr/>
    </dgm:pt>
    <dgm:pt modelId="{79AC0ED8-670F-4664-9DD6-BB3AF247F82A}" type="pres">
      <dgm:prSet presAssocID="{F9EB4031-24C9-489D-88EE-4214E3C60F68}" presName="connector1" presStyleLbl="sibTrans2D1" presStyleIdx="0" presStyleCnt="3"/>
      <dgm:spPr/>
    </dgm:pt>
    <dgm:pt modelId="{93F7944E-55E0-461B-A5DF-34CA87DDAC90}" type="pres">
      <dgm:prSet presAssocID="{3EB662D2-E2EA-450E-B915-E1D61CA43CAF}" presName="connector2" presStyleLbl="sibTrans2D1" presStyleIdx="1" presStyleCnt="3"/>
      <dgm:spPr/>
    </dgm:pt>
    <dgm:pt modelId="{282FCEBF-9060-490C-ACF2-4DE5A7D5AD20}" type="pres">
      <dgm:prSet presAssocID="{1C357EF3-697E-4F95-9517-92892E7DBA90}" presName="connector3" presStyleLbl="sibTrans2D1" presStyleIdx="2" presStyleCnt="3"/>
      <dgm:spPr/>
    </dgm:pt>
  </dgm:ptLst>
  <dgm:cxnLst>
    <dgm:cxn modelId="{B382040B-1F52-465E-A342-7218B0A6F2A8}" type="presOf" srcId="{F9EB4031-24C9-489D-88EE-4214E3C60F68}" destId="{79AC0ED8-670F-4664-9DD6-BB3AF247F82A}" srcOrd="0" destOrd="0" presId="urn:microsoft.com/office/officeart/2005/8/layout/gear1"/>
    <dgm:cxn modelId="{D318D211-C57E-448C-AB43-4E40F68A4AD3}" type="presOf" srcId="{3FC5084A-36E9-4685-A8B0-60B3D77B4D10}" destId="{793CC29C-1F04-4F4A-A96C-27E04753B216}" srcOrd="0" destOrd="0" presId="urn:microsoft.com/office/officeart/2005/8/layout/gear1"/>
    <dgm:cxn modelId="{8AE6052A-625D-4F90-8E16-98CA59667727}" type="presOf" srcId="{6C2B5AFF-5583-45EA-9566-9C0330081A65}" destId="{BFCA6589-9662-46CE-91FD-5E5B8C63BB73}" srcOrd="0" destOrd="0" presId="urn:microsoft.com/office/officeart/2005/8/layout/gear1"/>
    <dgm:cxn modelId="{77D3FC3D-C1EA-4171-AE9C-EC3A1FF8F964}" type="presOf" srcId="{3FC5084A-36E9-4685-A8B0-60B3D77B4D10}" destId="{A6D1B68C-358A-4068-8C1C-EC20A4111827}" srcOrd="1" destOrd="0" presId="urn:microsoft.com/office/officeart/2005/8/layout/gear1"/>
    <dgm:cxn modelId="{D0C92E40-5476-4ACB-9652-50C1A0324CE7}" type="presOf" srcId="{3EB662D2-E2EA-450E-B915-E1D61CA43CAF}" destId="{93F7944E-55E0-461B-A5DF-34CA87DDAC90}" srcOrd="0" destOrd="0" presId="urn:microsoft.com/office/officeart/2005/8/layout/gear1"/>
    <dgm:cxn modelId="{996FBE64-DE64-42D3-B5B9-EA567C30FFC8}" type="presOf" srcId="{3FC5084A-36E9-4685-A8B0-60B3D77B4D10}" destId="{079CA7FD-B25B-4506-AD5A-651F8E4CD798}" srcOrd="2" destOrd="0" presId="urn:microsoft.com/office/officeart/2005/8/layout/gear1"/>
    <dgm:cxn modelId="{0FCB5268-2E4D-43F7-B429-0BE1C7F6070B}" type="presOf" srcId="{EE5431B3-0D81-411C-92E1-9F6351F95F00}" destId="{0447A212-6570-47F7-B6BC-82A8C5797D11}" srcOrd="0" destOrd="0" presId="urn:microsoft.com/office/officeart/2005/8/layout/gear1"/>
    <dgm:cxn modelId="{1220C976-2219-432B-953E-55DFB824665D}" srcId="{DFFE8F6D-6E69-43A5-8315-CEEE9FC6C5ED}" destId="{EE5431B3-0D81-411C-92E1-9F6351F95F00}" srcOrd="1" destOrd="0" parTransId="{E0EABAFC-FAE0-484E-B508-0450632C957C}" sibTransId="{3EB662D2-E2EA-450E-B915-E1D61CA43CAF}"/>
    <dgm:cxn modelId="{80F7E056-4BA9-45AD-88ED-5F1FD8DA3A7E}" type="presOf" srcId="{6C2B5AFF-5583-45EA-9566-9C0330081A65}" destId="{6BCC24F1-325C-463D-BD8A-9B896A2C51A8}" srcOrd="1" destOrd="0" presId="urn:microsoft.com/office/officeart/2005/8/layout/gear1"/>
    <dgm:cxn modelId="{816D9A7D-2851-4616-A217-F612A0F38092}" type="presOf" srcId="{DFFE8F6D-6E69-43A5-8315-CEEE9FC6C5ED}" destId="{4BA350F8-DBD4-4C65-A18C-BA8F731813C5}" srcOrd="0" destOrd="0" presId="urn:microsoft.com/office/officeart/2005/8/layout/gear1"/>
    <dgm:cxn modelId="{004D9192-B801-4B90-BBD4-59D2E9430AF8}" type="presOf" srcId="{3FC5084A-36E9-4685-A8B0-60B3D77B4D10}" destId="{021FF028-AB42-4E43-A1BA-27FA40EA8E14}" srcOrd="3" destOrd="0" presId="urn:microsoft.com/office/officeart/2005/8/layout/gear1"/>
    <dgm:cxn modelId="{082B8EAC-5FD3-44AD-8380-BFA9765750BE}" type="presOf" srcId="{EE5431B3-0D81-411C-92E1-9F6351F95F00}" destId="{228C367D-6B05-4D6A-A799-DC173EE125DC}" srcOrd="2" destOrd="0" presId="urn:microsoft.com/office/officeart/2005/8/layout/gear1"/>
    <dgm:cxn modelId="{CC06A5AC-6139-4E31-8B77-291BFF528DCA}" type="presOf" srcId="{EE5431B3-0D81-411C-92E1-9F6351F95F00}" destId="{B35747CD-5F3F-4A8D-B264-199A50128E86}" srcOrd="1" destOrd="0" presId="urn:microsoft.com/office/officeart/2005/8/layout/gear1"/>
    <dgm:cxn modelId="{600A84B3-8AAE-48E8-A652-7ECC4492D959}" srcId="{DFFE8F6D-6E69-43A5-8315-CEEE9FC6C5ED}" destId="{6C2B5AFF-5583-45EA-9566-9C0330081A65}" srcOrd="0" destOrd="0" parTransId="{3EE56DE6-A80A-4FAC-A876-A63FF574541E}" sibTransId="{F9EB4031-24C9-489D-88EE-4214E3C60F68}"/>
    <dgm:cxn modelId="{FCA545C6-07BF-4CC9-8751-F1EA63C9803D}" type="presOf" srcId="{6C2B5AFF-5583-45EA-9566-9C0330081A65}" destId="{4CFD5545-A7EC-4EA7-A0C5-0001B4D23CDB}" srcOrd="2" destOrd="0" presId="urn:microsoft.com/office/officeart/2005/8/layout/gear1"/>
    <dgm:cxn modelId="{5931D4CD-FB40-4C94-A08B-E7D37884863E}" srcId="{DFFE8F6D-6E69-43A5-8315-CEEE9FC6C5ED}" destId="{3FC5084A-36E9-4685-A8B0-60B3D77B4D10}" srcOrd="2" destOrd="0" parTransId="{E057EBC6-22DA-41CC-BB3B-EFB537B82E40}" sibTransId="{1C357EF3-697E-4F95-9517-92892E7DBA90}"/>
    <dgm:cxn modelId="{F72575E0-4D8D-4901-9B84-377C810E62FC}" type="presOf" srcId="{1C357EF3-697E-4F95-9517-92892E7DBA90}" destId="{282FCEBF-9060-490C-ACF2-4DE5A7D5AD20}" srcOrd="0" destOrd="0" presId="urn:microsoft.com/office/officeart/2005/8/layout/gear1"/>
    <dgm:cxn modelId="{B5E7A1E9-07F8-41C4-9912-B80114E0C860}" type="presParOf" srcId="{4BA350F8-DBD4-4C65-A18C-BA8F731813C5}" destId="{BFCA6589-9662-46CE-91FD-5E5B8C63BB73}" srcOrd="0" destOrd="0" presId="urn:microsoft.com/office/officeart/2005/8/layout/gear1"/>
    <dgm:cxn modelId="{608C1E20-C454-4015-82D3-F19216A9538A}" type="presParOf" srcId="{4BA350F8-DBD4-4C65-A18C-BA8F731813C5}" destId="{6BCC24F1-325C-463D-BD8A-9B896A2C51A8}" srcOrd="1" destOrd="0" presId="urn:microsoft.com/office/officeart/2005/8/layout/gear1"/>
    <dgm:cxn modelId="{3143345F-6768-4FC4-939C-75095049D3B7}" type="presParOf" srcId="{4BA350F8-DBD4-4C65-A18C-BA8F731813C5}" destId="{4CFD5545-A7EC-4EA7-A0C5-0001B4D23CDB}" srcOrd="2" destOrd="0" presId="urn:microsoft.com/office/officeart/2005/8/layout/gear1"/>
    <dgm:cxn modelId="{FACAAC2E-A234-4AA7-BC75-AE1553BB830B}" type="presParOf" srcId="{4BA350F8-DBD4-4C65-A18C-BA8F731813C5}" destId="{0447A212-6570-47F7-B6BC-82A8C5797D11}" srcOrd="3" destOrd="0" presId="urn:microsoft.com/office/officeart/2005/8/layout/gear1"/>
    <dgm:cxn modelId="{E9754984-AC55-4553-AF18-1E9E8BCABD80}" type="presParOf" srcId="{4BA350F8-DBD4-4C65-A18C-BA8F731813C5}" destId="{B35747CD-5F3F-4A8D-B264-199A50128E86}" srcOrd="4" destOrd="0" presId="urn:microsoft.com/office/officeart/2005/8/layout/gear1"/>
    <dgm:cxn modelId="{A0C0E678-DC3A-4CA2-AFC0-46BA23250144}" type="presParOf" srcId="{4BA350F8-DBD4-4C65-A18C-BA8F731813C5}" destId="{228C367D-6B05-4D6A-A799-DC173EE125DC}" srcOrd="5" destOrd="0" presId="urn:microsoft.com/office/officeart/2005/8/layout/gear1"/>
    <dgm:cxn modelId="{40E7DC9C-2CC2-4FE5-B7B2-FD34AE209241}" type="presParOf" srcId="{4BA350F8-DBD4-4C65-A18C-BA8F731813C5}" destId="{793CC29C-1F04-4F4A-A96C-27E04753B216}" srcOrd="6" destOrd="0" presId="urn:microsoft.com/office/officeart/2005/8/layout/gear1"/>
    <dgm:cxn modelId="{15352930-0352-4547-B43A-9E4E31BF09D7}" type="presParOf" srcId="{4BA350F8-DBD4-4C65-A18C-BA8F731813C5}" destId="{A6D1B68C-358A-4068-8C1C-EC20A4111827}" srcOrd="7" destOrd="0" presId="urn:microsoft.com/office/officeart/2005/8/layout/gear1"/>
    <dgm:cxn modelId="{4DC95CF5-5B10-415C-8C65-869CA5A7E127}" type="presParOf" srcId="{4BA350F8-DBD4-4C65-A18C-BA8F731813C5}" destId="{079CA7FD-B25B-4506-AD5A-651F8E4CD798}" srcOrd="8" destOrd="0" presId="urn:microsoft.com/office/officeart/2005/8/layout/gear1"/>
    <dgm:cxn modelId="{BAC21F30-A6A2-42AB-9DA1-A44CEEA86CB6}" type="presParOf" srcId="{4BA350F8-DBD4-4C65-A18C-BA8F731813C5}" destId="{021FF028-AB42-4E43-A1BA-27FA40EA8E14}" srcOrd="9" destOrd="0" presId="urn:microsoft.com/office/officeart/2005/8/layout/gear1"/>
    <dgm:cxn modelId="{7FAC1DAC-9E1A-4509-B158-AD533F900FEC}" type="presParOf" srcId="{4BA350F8-DBD4-4C65-A18C-BA8F731813C5}" destId="{79AC0ED8-670F-4664-9DD6-BB3AF247F82A}" srcOrd="10" destOrd="0" presId="urn:microsoft.com/office/officeart/2005/8/layout/gear1"/>
    <dgm:cxn modelId="{016AB34D-AECC-4C9A-99AE-C959651E325D}" type="presParOf" srcId="{4BA350F8-DBD4-4C65-A18C-BA8F731813C5}" destId="{93F7944E-55E0-461B-A5DF-34CA87DDAC90}" srcOrd="11" destOrd="0" presId="urn:microsoft.com/office/officeart/2005/8/layout/gear1"/>
    <dgm:cxn modelId="{AEBD2E08-03B8-40E7-8D64-0BEB90438517}" type="presParOf" srcId="{4BA350F8-DBD4-4C65-A18C-BA8F731813C5}" destId="{282FCEBF-9060-490C-ACF2-4DE5A7D5AD2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2E986D-1660-420B-8AD7-2ECF24BF8E04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BC27E2C7-91A2-4B93-9E1D-C09FEAA55D36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Static Site Generation (SSG) </a:t>
          </a:r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is a popular approach to website development that involves generating a website’s content ahead of time and delivering it as static </a:t>
          </a:r>
          <a:r>
            <a:rPr lang="en-US" sz="1800" b="0" i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 files to end-users.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02EDCF-58C8-47E7-8F05-159A476135BF}" type="parTrans" cxnId="{8894DAA9-BFF4-48C3-9D62-E92E9D2A221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9B70A1-7175-4DAA-80C3-FA35A113C07D}" type="sibTrans" cxnId="{8894DAA9-BFF4-48C3-9D62-E92E9D2A221B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D61A1E-3C55-4225-92A8-C06EF07B9B0E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In </a:t>
          </a:r>
          <a:r>
            <a:rPr lang="en-US" sz="1800" b="0" i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SSG</a:t>
          </a:r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, the </a:t>
          </a:r>
          <a:r>
            <a:rPr lang="en-US" sz="1800" b="0" i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 is generated once, at build time.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CBC7D2-5CBB-4EA7-A8D4-12F1201B79A5}" type="parTrans" cxnId="{C0BE2540-DCEF-4E64-BDEE-027CCFE5B75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82372E-19AF-4EF5-9FB2-78DE25D7605D}" type="sibTrans" cxnId="{C0BE2540-DCEF-4E64-BDEE-027CCFE5B75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EBE4D0-5B02-4112-AE2D-00F275CE5A96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 is stored in a </a:t>
          </a:r>
          <a:r>
            <a:rPr lang="en-US" sz="1800" b="0" i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CDN</a:t>
          </a:r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 or elsewhere and re-used for each request.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4B4919-9549-4492-ADC0-9079712ADDCD}" type="parTrans" cxnId="{45DE7EF4-1F2F-4C6D-B138-71B2365E669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6C91C2-3319-40B7-BE34-F7E4C7A692A7}" type="sibTrans" cxnId="{45DE7EF4-1F2F-4C6D-B138-71B2365E669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1FD452-B62A-497B-BF33-5205AD852C4A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A static site generator combines the content and templates into a collection of static </a:t>
          </a:r>
          <a:r>
            <a:rPr lang="en-US" sz="1800" b="0" i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US" sz="1800" b="0" i="0">
              <a:latin typeface="Arial" panose="020B0604020202020204" pitchFamily="34" charset="0"/>
              <a:cs typeface="Arial" panose="020B0604020202020204" pitchFamily="34" charset="0"/>
            </a:rPr>
            <a:t> files.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6B101C-40A0-489B-A10D-46698423E3CE}" type="parTrans" cxnId="{5B0EEBB7-7667-4541-A9D0-B19DDB672E5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BCCCA0-AD03-4841-9AAD-BD8C54512558}" type="sibTrans" cxnId="{5B0EEBB7-7667-4541-A9D0-B19DDB672E5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D5AC51-0D9E-4EA5-8FA7-76544FF714D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This process may also include optimizing images, minifying code, and generating metadata.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7C28F0-064E-4098-80C3-21D9D2F6162F}" type="parTrans" cxnId="{263829F3-8486-4AAA-A46F-92513EEA83EF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9370E9-3A85-42E4-954A-84B5C861D558}" type="sibTrans" cxnId="{263829F3-8486-4AAA-A46F-92513EEA83EF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96B9C9-C4D6-4A86-B949-01C6068AD6E5}" type="pres">
      <dgm:prSet presAssocID="{142E986D-1660-420B-8AD7-2ECF24BF8E04}" presName="linear" presStyleCnt="0">
        <dgm:presLayoutVars>
          <dgm:animLvl val="lvl"/>
          <dgm:resizeHandles val="exact"/>
        </dgm:presLayoutVars>
      </dgm:prSet>
      <dgm:spPr/>
    </dgm:pt>
    <dgm:pt modelId="{09CDE3EF-3EE7-4B0C-87A6-D8F5B0FFD702}" type="pres">
      <dgm:prSet presAssocID="{BC27E2C7-91A2-4B93-9E1D-C09FEAA55D36}" presName="parentText" presStyleLbl="node1" presStyleIdx="0" presStyleCnt="5" custScaleY="108333">
        <dgm:presLayoutVars>
          <dgm:chMax val="0"/>
          <dgm:bulletEnabled val="1"/>
        </dgm:presLayoutVars>
      </dgm:prSet>
      <dgm:spPr/>
    </dgm:pt>
    <dgm:pt modelId="{AE865A64-339F-40B9-896D-625C316DC9A6}" type="pres">
      <dgm:prSet presAssocID="{DA9B70A1-7175-4DAA-80C3-FA35A113C07D}" presName="spacer" presStyleCnt="0"/>
      <dgm:spPr/>
    </dgm:pt>
    <dgm:pt modelId="{DA063746-3DCF-46EC-8F43-662375E976F6}" type="pres">
      <dgm:prSet presAssocID="{1ED61A1E-3C55-4225-92A8-C06EF07B9B0E}" presName="parentText" presStyleLbl="node1" presStyleIdx="1" presStyleCnt="5" custScaleY="46875">
        <dgm:presLayoutVars>
          <dgm:chMax val="0"/>
          <dgm:bulletEnabled val="1"/>
        </dgm:presLayoutVars>
      </dgm:prSet>
      <dgm:spPr/>
    </dgm:pt>
    <dgm:pt modelId="{F00AF73B-4139-4780-9171-F3D225FD2810}" type="pres">
      <dgm:prSet presAssocID="{9882372E-19AF-4EF5-9FB2-78DE25D7605D}" presName="spacer" presStyleCnt="0"/>
      <dgm:spPr/>
    </dgm:pt>
    <dgm:pt modelId="{B864BE96-4EC0-44DA-9982-924E18DB9E5D}" type="pres">
      <dgm:prSet presAssocID="{E9EBE4D0-5B02-4112-AE2D-00F275CE5A96}" presName="parentText" presStyleLbl="node1" presStyleIdx="2" presStyleCnt="5" custScaleY="64849">
        <dgm:presLayoutVars>
          <dgm:chMax val="0"/>
          <dgm:bulletEnabled val="1"/>
        </dgm:presLayoutVars>
      </dgm:prSet>
      <dgm:spPr/>
    </dgm:pt>
    <dgm:pt modelId="{4D14C8AB-A3B8-41F0-BA77-61F4062F3211}" type="pres">
      <dgm:prSet presAssocID="{EB6C91C2-3319-40B7-BE34-F7E4C7A692A7}" presName="spacer" presStyleCnt="0"/>
      <dgm:spPr/>
    </dgm:pt>
    <dgm:pt modelId="{725CDE50-469C-4A4A-A11D-91E14B64AE4A}" type="pres">
      <dgm:prSet presAssocID="{791FD452-B62A-497B-BF33-5205AD852C4A}" presName="parentText" presStyleLbl="node1" presStyleIdx="3" presStyleCnt="5" custScaleY="64849">
        <dgm:presLayoutVars>
          <dgm:chMax val="0"/>
          <dgm:bulletEnabled val="1"/>
        </dgm:presLayoutVars>
      </dgm:prSet>
      <dgm:spPr/>
    </dgm:pt>
    <dgm:pt modelId="{5C23583E-7FF8-45FA-8A89-2F7A2B8A76C3}" type="pres">
      <dgm:prSet presAssocID="{DEBCCCA0-AD03-4841-9AAD-BD8C54512558}" presName="spacer" presStyleCnt="0"/>
      <dgm:spPr/>
    </dgm:pt>
    <dgm:pt modelId="{3E0F4211-E2D2-4166-9AD7-B2BD204B5BFF}" type="pres">
      <dgm:prSet presAssocID="{10D5AC51-0D9E-4EA5-8FA7-76544FF714D7}" presName="parentText" presStyleLbl="node1" presStyleIdx="4" presStyleCnt="5" custScaleY="64849">
        <dgm:presLayoutVars>
          <dgm:chMax val="0"/>
          <dgm:bulletEnabled val="1"/>
        </dgm:presLayoutVars>
      </dgm:prSet>
      <dgm:spPr/>
    </dgm:pt>
  </dgm:ptLst>
  <dgm:cxnLst>
    <dgm:cxn modelId="{C7CD6517-9BEA-4247-8C8E-BFFBEBD23625}" type="presOf" srcId="{1ED61A1E-3C55-4225-92A8-C06EF07B9B0E}" destId="{DA063746-3DCF-46EC-8F43-662375E976F6}" srcOrd="0" destOrd="0" presId="urn:microsoft.com/office/officeart/2005/8/layout/vList2"/>
    <dgm:cxn modelId="{C0BE2540-DCEF-4E64-BDEE-027CCFE5B75C}" srcId="{142E986D-1660-420B-8AD7-2ECF24BF8E04}" destId="{1ED61A1E-3C55-4225-92A8-C06EF07B9B0E}" srcOrd="1" destOrd="0" parTransId="{3CCBC7D2-5CBB-4EA7-A8D4-12F1201B79A5}" sibTransId="{9882372E-19AF-4EF5-9FB2-78DE25D7605D}"/>
    <dgm:cxn modelId="{907AC06A-E05D-4284-AB4D-C9FF909C0A80}" type="presOf" srcId="{142E986D-1660-420B-8AD7-2ECF24BF8E04}" destId="{1396B9C9-C4D6-4A86-B949-01C6068AD6E5}" srcOrd="0" destOrd="0" presId="urn:microsoft.com/office/officeart/2005/8/layout/vList2"/>
    <dgm:cxn modelId="{4905CE70-940D-41C3-936E-B2429F6449D7}" type="presOf" srcId="{BC27E2C7-91A2-4B93-9E1D-C09FEAA55D36}" destId="{09CDE3EF-3EE7-4B0C-87A6-D8F5B0FFD702}" srcOrd="0" destOrd="0" presId="urn:microsoft.com/office/officeart/2005/8/layout/vList2"/>
    <dgm:cxn modelId="{62C4BC77-3584-4EB9-87E9-0B1BBB580B52}" type="presOf" srcId="{10D5AC51-0D9E-4EA5-8FA7-76544FF714D7}" destId="{3E0F4211-E2D2-4166-9AD7-B2BD204B5BFF}" srcOrd="0" destOrd="0" presId="urn:microsoft.com/office/officeart/2005/8/layout/vList2"/>
    <dgm:cxn modelId="{8894DAA9-BFF4-48C3-9D62-E92E9D2A221B}" srcId="{142E986D-1660-420B-8AD7-2ECF24BF8E04}" destId="{BC27E2C7-91A2-4B93-9E1D-C09FEAA55D36}" srcOrd="0" destOrd="0" parTransId="{2D02EDCF-58C8-47E7-8F05-159A476135BF}" sibTransId="{DA9B70A1-7175-4DAA-80C3-FA35A113C07D}"/>
    <dgm:cxn modelId="{5B0EEBB7-7667-4541-A9D0-B19DDB672E51}" srcId="{142E986D-1660-420B-8AD7-2ECF24BF8E04}" destId="{791FD452-B62A-497B-BF33-5205AD852C4A}" srcOrd="3" destOrd="0" parTransId="{336B101C-40A0-489B-A10D-46698423E3CE}" sibTransId="{DEBCCCA0-AD03-4841-9AAD-BD8C54512558}"/>
    <dgm:cxn modelId="{ED9833D4-2465-43EB-8510-5ADC86CA9F0B}" type="presOf" srcId="{E9EBE4D0-5B02-4112-AE2D-00F275CE5A96}" destId="{B864BE96-4EC0-44DA-9982-924E18DB9E5D}" srcOrd="0" destOrd="0" presId="urn:microsoft.com/office/officeart/2005/8/layout/vList2"/>
    <dgm:cxn modelId="{02C0E0E7-50FE-470E-9EED-30B9F1C737EC}" type="presOf" srcId="{791FD452-B62A-497B-BF33-5205AD852C4A}" destId="{725CDE50-469C-4A4A-A11D-91E14B64AE4A}" srcOrd="0" destOrd="0" presId="urn:microsoft.com/office/officeart/2005/8/layout/vList2"/>
    <dgm:cxn modelId="{263829F3-8486-4AAA-A46F-92513EEA83EF}" srcId="{142E986D-1660-420B-8AD7-2ECF24BF8E04}" destId="{10D5AC51-0D9E-4EA5-8FA7-76544FF714D7}" srcOrd="4" destOrd="0" parTransId="{467C28F0-064E-4098-80C3-21D9D2F6162F}" sibTransId="{099370E9-3A85-42E4-954A-84B5C861D558}"/>
    <dgm:cxn modelId="{45DE7EF4-1F2F-4C6D-B138-71B2365E669A}" srcId="{142E986D-1660-420B-8AD7-2ECF24BF8E04}" destId="{E9EBE4D0-5B02-4112-AE2D-00F275CE5A96}" srcOrd="2" destOrd="0" parTransId="{A94B4919-9549-4492-ADC0-9079712ADDCD}" sibTransId="{EB6C91C2-3319-40B7-BE34-F7E4C7A692A7}"/>
    <dgm:cxn modelId="{CDE6836C-A3C6-4274-8FF4-D11BE883EE59}" type="presParOf" srcId="{1396B9C9-C4D6-4A86-B949-01C6068AD6E5}" destId="{09CDE3EF-3EE7-4B0C-87A6-D8F5B0FFD702}" srcOrd="0" destOrd="0" presId="urn:microsoft.com/office/officeart/2005/8/layout/vList2"/>
    <dgm:cxn modelId="{B2A4E462-39C7-4CD2-98F5-BB38B96F2257}" type="presParOf" srcId="{1396B9C9-C4D6-4A86-B949-01C6068AD6E5}" destId="{AE865A64-339F-40B9-896D-625C316DC9A6}" srcOrd="1" destOrd="0" presId="urn:microsoft.com/office/officeart/2005/8/layout/vList2"/>
    <dgm:cxn modelId="{26749F08-8514-4403-B14B-0144A926F6ED}" type="presParOf" srcId="{1396B9C9-C4D6-4A86-B949-01C6068AD6E5}" destId="{DA063746-3DCF-46EC-8F43-662375E976F6}" srcOrd="2" destOrd="0" presId="urn:microsoft.com/office/officeart/2005/8/layout/vList2"/>
    <dgm:cxn modelId="{BF36F36E-90D6-42C7-B6CD-8A85CBE1BE98}" type="presParOf" srcId="{1396B9C9-C4D6-4A86-B949-01C6068AD6E5}" destId="{F00AF73B-4139-4780-9171-F3D225FD2810}" srcOrd="3" destOrd="0" presId="urn:microsoft.com/office/officeart/2005/8/layout/vList2"/>
    <dgm:cxn modelId="{500E70C8-93E8-46AA-B7E4-3AB3962154AE}" type="presParOf" srcId="{1396B9C9-C4D6-4A86-B949-01C6068AD6E5}" destId="{B864BE96-4EC0-44DA-9982-924E18DB9E5D}" srcOrd="4" destOrd="0" presId="urn:microsoft.com/office/officeart/2005/8/layout/vList2"/>
    <dgm:cxn modelId="{62DFA67D-814B-4F29-B117-890077AEF6B6}" type="presParOf" srcId="{1396B9C9-C4D6-4A86-B949-01C6068AD6E5}" destId="{4D14C8AB-A3B8-41F0-BA77-61F4062F3211}" srcOrd="5" destOrd="0" presId="urn:microsoft.com/office/officeart/2005/8/layout/vList2"/>
    <dgm:cxn modelId="{6726C9BC-C586-434A-B0E8-D9A5704E431B}" type="presParOf" srcId="{1396B9C9-C4D6-4A86-B949-01C6068AD6E5}" destId="{725CDE50-469C-4A4A-A11D-91E14B64AE4A}" srcOrd="6" destOrd="0" presId="urn:microsoft.com/office/officeart/2005/8/layout/vList2"/>
    <dgm:cxn modelId="{F9673324-F4F5-4952-AA4B-4C76BB39A5FE}" type="presParOf" srcId="{1396B9C9-C4D6-4A86-B949-01C6068AD6E5}" destId="{5C23583E-7FF8-45FA-8A89-2F7A2B8A76C3}" srcOrd="7" destOrd="0" presId="urn:microsoft.com/office/officeart/2005/8/layout/vList2"/>
    <dgm:cxn modelId="{034551FA-A85C-4D76-86F3-A24166509834}" type="presParOf" srcId="{1396B9C9-C4D6-4A86-B949-01C6068AD6E5}" destId="{3E0F4211-E2D2-4166-9AD7-B2BD204B5B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A6589-9662-46CE-91FD-5E5B8C63BB73}">
      <dsp:nvSpPr>
        <dsp:cNvPr id="0" name=""/>
        <dsp:cNvSpPr/>
      </dsp:nvSpPr>
      <dsp:spPr>
        <a:xfrm>
          <a:off x="1275075" y="677332"/>
          <a:ext cx="827850" cy="827850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</a:t>
          </a:r>
        </a:p>
      </dsp:txBody>
      <dsp:txXfrm>
        <a:off x="1441510" y="871252"/>
        <a:ext cx="494980" cy="425532"/>
      </dsp:txXfrm>
    </dsp:sp>
    <dsp:sp modelId="{0447A212-6570-47F7-B6BC-82A8C5797D11}">
      <dsp:nvSpPr>
        <dsp:cNvPr id="0" name=""/>
        <dsp:cNvSpPr/>
      </dsp:nvSpPr>
      <dsp:spPr>
        <a:xfrm>
          <a:off x="793417" y="481658"/>
          <a:ext cx="602073" cy="602073"/>
        </a:xfrm>
        <a:prstGeom prst="gear6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</a:t>
          </a:r>
        </a:p>
      </dsp:txBody>
      <dsp:txXfrm>
        <a:off x="944991" y="634148"/>
        <a:ext cx="298925" cy="297093"/>
      </dsp:txXfrm>
    </dsp:sp>
    <dsp:sp modelId="{793CC29C-1F04-4F4A-A96C-27E04753B216}">
      <dsp:nvSpPr>
        <dsp:cNvPr id="0" name=""/>
        <dsp:cNvSpPr/>
      </dsp:nvSpPr>
      <dsp:spPr>
        <a:xfrm rot="20700000">
          <a:off x="1100056" y="66289"/>
          <a:ext cx="589908" cy="589908"/>
        </a:xfrm>
        <a:prstGeom prst="gear6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</a:t>
          </a:r>
        </a:p>
      </dsp:txBody>
      <dsp:txXfrm rot="-20700000">
        <a:off x="1229441" y="195673"/>
        <a:ext cx="331140" cy="331140"/>
      </dsp:txXfrm>
    </dsp:sp>
    <dsp:sp modelId="{79AC0ED8-670F-4664-9DD6-BB3AF247F82A}">
      <dsp:nvSpPr>
        <dsp:cNvPr id="0" name=""/>
        <dsp:cNvSpPr/>
      </dsp:nvSpPr>
      <dsp:spPr>
        <a:xfrm>
          <a:off x="1185675" y="566258"/>
          <a:ext cx="1059648" cy="1059648"/>
        </a:xfrm>
        <a:prstGeom prst="circularArrow">
          <a:avLst>
            <a:gd name="adj1" fmla="val 4687"/>
            <a:gd name="adj2" fmla="val 299029"/>
            <a:gd name="adj3" fmla="val 2372976"/>
            <a:gd name="adj4" fmla="val 16214264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7944E-55E0-461B-A5DF-34CA87DDAC90}">
      <dsp:nvSpPr>
        <dsp:cNvPr id="0" name=""/>
        <dsp:cNvSpPr/>
      </dsp:nvSpPr>
      <dsp:spPr>
        <a:xfrm>
          <a:off x="686791" y="359982"/>
          <a:ext cx="769901" cy="7699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FCEBF-9060-490C-ACF2-4DE5A7D5AD20}">
      <dsp:nvSpPr>
        <dsp:cNvPr id="0" name=""/>
        <dsp:cNvSpPr/>
      </dsp:nvSpPr>
      <dsp:spPr>
        <a:xfrm>
          <a:off x="994187" y="-51382"/>
          <a:ext cx="830108" cy="83010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9D030-86BE-416D-AE5E-0EB24A9460E0}">
      <dsp:nvSpPr>
        <dsp:cNvPr id="0" name=""/>
        <dsp:cNvSpPr/>
      </dsp:nvSpPr>
      <dsp:spPr>
        <a:xfrm>
          <a:off x="0" y="5619"/>
          <a:ext cx="5729802" cy="10823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In a traditional web application, </a:t>
          </a:r>
          <a:r>
            <a:rPr lang="en-US" sz="1800" b="1" i="0" kern="1200"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 requests are initiated by the user's interaction with the web interface.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834" y="58453"/>
        <a:ext cx="5624134" cy="976645"/>
      </dsp:txXfrm>
    </dsp:sp>
    <dsp:sp modelId="{B7A3836C-C42B-4303-B355-196252D0A34B}">
      <dsp:nvSpPr>
        <dsp:cNvPr id="0" name=""/>
        <dsp:cNvSpPr/>
      </dsp:nvSpPr>
      <dsp:spPr>
        <a:xfrm>
          <a:off x="0" y="1177213"/>
          <a:ext cx="5729802" cy="943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The web server processes the request and returns an </a:t>
          </a:r>
          <a:r>
            <a:rPr lang="en-US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page to the client.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034" y="1223247"/>
        <a:ext cx="5637734" cy="850952"/>
      </dsp:txXfrm>
    </dsp:sp>
    <dsp:sp modelId="{7E6AA991-3A9A-4194-B3C5-7146567C5041}">
      <dsp:nvSpPr>
        <dsp:cNvPr id="0" name=""/>
        <dsp:cNvSpPr/>
      </dsp:nvSpPr>
      <dsp:spPr>
        <a:xfrm>
          <a:off x="0" y="2209513"/>
          <a:ext cx="5729802" cy="9430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During </a:t>
          </a:r>
          <a:r>
            <a:rPr lang="en-US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transport, the user cannot interact with the web application.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034" y="2255547"/>
        <a:ext cx="5637734" cy="850952"/>
      </dsp:txXfrm>
    </dsp:sp>
    <dsp:sp modelId="{D9EEA829-DC65-40C6-8AA9-2E5D8D52AEFA}">
      <dsp:nvSpPr>
        <dsp:cNvPr id="0" name=""/>
        <dsp:cNvSpPr/>
      </dsp:nvSpPr>
      <dsp:spPr>
        <a:xfrm>
          <a:off x="0" y="3241813"/>
          <a:ext cx="5729802" cy="9430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On receiving the response, the entire page is reloaded with the new code received.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034" y="3287847"/>
        <a:ext cx="5637734" cy="850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EFA05-E0CE-4D44-A6DE-D5794B5BE15B}">
      <dsp:nvSpPr>
        <dsp:cNvPr id="0" name=""/>
        <dsp:cNvSpPr/>
      </dsp:nvSpPr>
      <dsp:spPr>
        <a:xfrm>
          <a:off x="0" y="1603"/>
          <a:ext cx="5749534" cy="113597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Asynchronous </a:t>
          </a:r>
          <a:r>
            <a:rPr lang="en-US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XML (Ajax) 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refer to a concept that is used to develop web applications in a better way. 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454" y="57057"/>
        <a:ext cx="5638626" cy="1025071"/>
      </dsp:txXfrm>
    </dsp:sp>
    <dsp:sp modelId="{4E258EC3-DC63-4E2D-9C16-92C5FD685ECF}">
      <dsp:nvSpPr>
        <dsp:cNvPr id="0" name=""/>
        <dsp:cNvSpPr/>
      </dsp:nvSpPr>
      <dsp:spPr>
        <a:xfrm>
          <a:off x="0" y="1247023"/>
          <a:ext cx="5749534" cy="95589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Ajax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defines a method of initiating client-to-server communication without page reloads.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663" y="1293686"/>
        <a:ext cx="5656208" cy="862564"/>
      </dsp:txXfrm>
    </dsp:sp>
    <dsp:sp modelId="{F3ECF9DE-2BB7-463B-92D5-C0E99EEB537C}">
      <dsp:nvSpPr>
        <dsp:cNvPr id="0" name=""/>
        <dsp:cNvSpPr/>
      </dsp:nvSpPr>
      <dsp:spPr>
        <a:xfrm>
          <a:off x="0" y="2312353"/>
          <a:ext cx="5749534" cy="95589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It provides a way to enable partial page updates.</a:t>
          </a:r>
          <a:endParaRPr lang="en-IN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663" y="2359016"/>
        <a:ext cx="5656208" cy="862564"/>
      </dsp:txXfrm>
    </dsp:sp>
    <dsp:sp modelId="{220F0AAA-F4F4-4C22-A823-088BDB60A592}">
      <dsp:nvSpPr>
        <dsp:cNvPr id="0" name=""/>
        <dsp:cNvSpPr/>
      </dsp:nvSpPr>
      <dsp:spPr>
        <a:xfrm>
          <a:off x="0" y="3377683"/>
          <a:ext cx="5749534" cy="95589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In an Ajax web application, the user is not interrupted in interactions with the web application.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663" y="3424346"/>
        <a:ext cx="5656208" cy="862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2CA29-1E73-477E-963B-79F829B092E0}">
      <dsp:nvSpPr>
        <dsp:cNvPr id="0" name=""/>
        <dsp:cNvSpPr/>
      </dsp:nvSpPr>
      <dsp:spPr>
        <a:xfrm>
          <a:off x="0" y="9328"/>
          <a:ext cx="5805396" cy="94184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 rendering (CSR) is a technique for rendering web content on the client-side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, i.e., in the user’s browser.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77" y="55305"/>
        <a:ext cx="5713442" cy="849895"/>
      </dsp:txXfrm>
    </dsp:sp>
    <dsp:sp modelId="{9EA00B18-60BA-42CE-88F4-ABEB5FF61D43}">
      <dsp:nvSpPr>
        <dsp:cNvPr id="0" name=""/>
        <dsp:cNvSpPr/>
      </dsp:nvSpPr>
      <dsp:spPr>
        <a:xfrm>
          <a:off x="0" y="1051978"/>
          <a:ext cx="5805396" cy="94184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With </a:t>
          </a:r>
          <a:r>
            <a:rPr lang="en-US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CSR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, the client requests a minimal </a:t>
          </a:r>
          <a:r>
            <a:rPr lang="en-US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file from the server containing the necessary </a:t>
          </a:r>
          <a:r>
            <a:rPr lang="en-US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 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CSS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files.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77" y="1097955"/>
        <a:ext cx="5713442" cy="849895"/>
      </dsp:txXfrm>
    </dsp:sp>
    <dsp:sp modelId="{0F69D192-1476-4BEA-B37E-18A65F620E5E}">
      <dsp:nvSpPr>
        <dsp:cNvPr id="0" name=""/>
        <dsp:cNvSpPr/>
      </dsp:nvSpPr>
      <dsp:spPr>
        <a:xfrm>
          <a:off x="0" y="2094628"/>
          <a:ext cx="5805396" cy="941849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When the client loads the </a:t>
          </a:r>
          <a:r>
            <a:rPr lang="en-US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files, the </a:t>
          </a:r>
          <a:r>
            <a:rPr lang="en-US" sz="1800" b="0" i="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JavaScript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code is executed, which renders the content in the browser.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77" y="2140605"/>
        <a:ext cx="5713442" cy="8498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A6589-9662-46CE-91FD-5E5B8C63BB73}">
      <dsp:nvSpPr>
        <dsp:cNvPr id="0" name=""/>
        <dsp:cNvSpPr/>
      </dsp:nvSpPr>
      <dsp:spPr>
        <a:xfrm>
          <a:off x="1391371" y="734521"/>
          <a:ext cx="897747" cy="897747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</dsp:txBody>
      <dsp:txXfrm>
        <a:off x="1571858" y="944814"/>
        <a:ext cx="536773" cy="461460"/>
      </dsp:txXfrm>
    </dsp:sp>
    <dsp:sp modelId="{0447A212-6570-47F7-B6BC-82A8C5797D11}">
      <dsp:nvSpPr>
        <dsp:cNvPr id="0" name=""/>
        <dsp:cNvSpPr/>
      </dsp:nvSpPr>
      <dsp:spPr>
        <a:xfrm>
          <a:off x="869044" y="522326"/>
          <a:ext cx="652907" cy="652907"/>
        </a:xfrm>
        <a:prstGeom prst="gear6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</dsp:txBody>
      <dsp:txXfrm>
        <a:off x="1033415" y="687691"/>
        <a:ext cx="324165" cy="322177"/>
      </dsp:txXfrm>
    </dsp:sp>
    <dsp:sp modelId="{793CC29C-1F04-4F4A-A96C-27E04753B216}">
      <dsp:nvSpPr>
        <dsp:cNvPr id="0" name=""/>
        <dsp:cNvSpPr/>
      </dsp:nvSpPr>
      <dsp:spPr>
        <a:xfrm rot="20700000">
          <a:off x="1201574" y="71886"/>
          <a:ext cx="639716" cy="639716"/>
        </a:xfrm>
        <a:prstGeom prst="gear6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</dsp:txBody>
      <dsp:txXfrm rot="-20700000">
        <a:off x="1341883" y="212194"/>
        <a:ext cx="359099" cy="359099"/>
      </dsp:txXfrm>
    </dsp:sp>
    <dsp:sp modelId="{79AC0ED8-670F-4664-9DD6-BB3AF247F82A}">
      <dsp:nvSpPr>
        <dsp:cNvPr id="0" name=""/>
        <dsp:cNvSpPr/>
      </dsp:nvSpPr>
      <dsp:spPr>
        <a:xfrm>
          <a:off x="1297454" y="612539"/>
          <a:ext cx="1149117" cy="1149117"/>
        </a:xfrm>
        <a:prstGeom prst="circularArrow">
          <a:avLst>
            <a:gd name="adj1" fmla="val 4688"/>
            <a:gd name="adj2" fmla="val 299029"/>
            <a:gd name="adj3" fmla="val 2387302"/>
            <a:gd name="adj4" fmla="val 16173832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7944E-55E0-461B-A5DF-34CA87DDAC90}">
      <dsp:nvSpPr>
        <dsp:cNvPr id="0" name=""/>
        <dsp:cNvSpPr/>
      </dsp:nvSpPr>
      <dsp:spPr>
        <a:xfrm>
          <a:off x="753416" y="388857"/>
          <a:ext cx="834905" cy="8349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FCEBF-9060-490C-ACF2-4DE5A7D5AD20}">
      <dsp:nvSpPr>
        <dsp:cNvPr id="0" name=""/>
        <dsp:cNvSpPr/>
      </dsp:nvSpPr>
      <dsp:spPr>
        <a:xfrm>
          <a:off x="1086766" y="-57240"/>
          <a:ext cx="900196" cy="9001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A6589-9662-46CE-91FD-5E5B8C63BB73}">
      <dsp:nvSpPr>
        <dsp:cNvPr id="0" name=""/>
        <dsp:cNvSpPr/>
      </dsp:nvSpPr>
      <dsp:spPr>
        <a:xfrm>
          <a:off x="1391371" y="734521"/>
          <a:ext cx="897747" cy="897747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</dsp:txBody>
      <dsp:txXfrm>
        <a:off x="1571858" y="944814"/>
        <a:ext cx="536773" cy="461460"/>
      </dsp:txXfrm>
    </dsp:sp>
    <dsp:sp modelId="{0447A212-6570-47F7-B6BC-82A8C5797D11}">
      <dsp:nvSpPr>
        <dsp:cNvPr id="0" name=""/>
        <dsp:cNvSpPr/>
      </dsp:nvSpPr>
      <dsp:spPr>
        <a:xfrm>
          <a:off x="869044" y="522326"/>
          <a:ext cx="652907" cy="652907"/>
        </a:xfrm>
        <a:prstGeom prst="gear6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</dsp:txBody>
      <dsp:txXfrm>
        <a:off x="1033415" y="687691"/>
        <a:ext cx="324165" cy="322177"/>
      </dsp:txXfrm>
    </dsp:sp>
    <dsp:sp modelId="{793CC29C-1F04-4F4A-A96C-27E04753B216}">
      <dsp:nvSpPr>
        <dsp:cNvPr id="0" name=""/>
        <dsp:cNvSpPr/>
      </dsp:nvSpPr>
      <dsp:spPr>
        <a:xfrm rot="20700000">
          <a:off x="1201574" y="71886"/>
          <a:ext cx="639716" cy="639716"/>
        </a:xfrm>
        <a:prstGeom prst="gear6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</dsp:txBody>
      <dsp:txXfrm rot="-20700000">
        <a:off x="1341883" y="212194"/>
        <a:ext cx="359099" cy="359099"/>
      </dsp:txXfrm>
    </dsp:sp>
    <dsp:sp modelId="{79AC0ED8-670F-4664-9DD6-BB3AF247F82A}">
      <dsp:nvSpPr>
        <dsp:cNvPr id="0" name=""/>
        <dsp:cNvSpPr/>
      </dsp:nvSpPr>
      <dsp:spPr>
        <a:xfrm>
          <a:off x="1297454" y="612539"/>
          <a:ext cx="1149117" cy="1149117"/>
        </a:xfrm>
        <a:prstGeom prst="circularArrow">
          <a:avLst>
            <a:gd name="adj1" fmla="val 4688"/>
            <a:gd name="adj2" fmla="val 299029"/>
            <a:gd name="adj3" fmla="val 2387302"/>
            <a:gd name="adj4" fmla="val 16173832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7944E-55E0-461B-A5DF-34CA87DDAC90}">
      <dsp:nvSpPr>
        <dsp:cNvPr id="0" name=""/>
        <dsp:cNvSpPr/>
      </dsp:nvSpPr>
      <dsp:spPr>
        <a:xfrm>
          <a:off x="753416" y="388857"/>
          <a:ext cx="834905" cy="8349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FCEBF-9060-490C-ACF2-4DE5A7D5AD20}">
      <dsp:nvSpPr>
        <dsp:cNvPr id="0" name=""/>
        <dsp:cNvSpPr/>
      </dsp:nvSpPr>
      <dsp:spPr>
        <a:xfrm>
          <a:off x="1086766" y="-57240"/>
          <a:ext cx="900196" cy="9001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DE3EF-3EE7-4B0C-87A6-D8F5B0FFD702}">
      <dsp:nvSpPr>
        <dsp:cNvPr id="0" name=""/>
        <dsp:cNvSpPr/>
      </dsp:nvSpPr>
      <dsp:spPr>
        <a:xfrm>
          <a:off x="0" y="6616"/>
          <a:ext cx="5716645" cy="1308055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Static Site Generation (SSG) </a:t>
          </a: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is a popular approach to website development that involves generating a website’s content ahead of time and delivering it as static </a:t>
          </a:r>
          <a:r>
            <a:rPr lang="en-US" sz="1800" b="0" i="0" kern="12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 files to end-users.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854" y="70470"/>
        <a:ext cx="5588937" cy="1180347"/>
      </dsp:txXfrm>
    </dsp:sp>
    <dsp:sp modelId="{DA063746-3DCF-46EC-8F43-662375E976F6}">
      <dsp:nvSpPr>
        <dsp:cNvPr id="0" name=""/>
        <dsp:cNvSpPr/>
      </dsp:nvSpPr>
      <dsp:spPr>
        <a:xfrm>
          <a:off x="0" y="1383792"/>
          <a:ext cx="5716645" cy="565987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In </a:t>
          </a:r>
          <a:r>
            <a:rPr lang="en-US" sz="1800" b="0" i="0" kern="12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SSG</a:t>
          </a: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, the </a:t>
          </a:r>
          <a:r>
            <a:rPr lang="en-US" sz="1800" b="0" i="0" kern="12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 is generated once, at build time.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629" y="1411421"/>
        <a:ext cx="5661387" cy="510729"/>
      </dsp:txXfrm>
    </dsp:sp>
    <dsp:sp modelId="{B864BE96-4EC0-44DA-9982-924E18DB9E5D}">
      <dsp:nvSpPr>
        <dsp:cNvPr id="0" name=""/>
        <dsp:cNvSpPr/>
      </dsp:nvSpPr>
      <dsp:spPr>
        <a:xfrm>
          <a:off x="0" y="2018899"/>
          <a:ext cx="5716645" cy="78301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kern="12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 is stored in a </a:t>
          </a:r>
          <a:r>
            <a:rPr lang="en-US" sz="1800" b="0" i="0" kern="12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CDN</a:t>
          </a: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 or elsewhere and re-used for each request.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23" y="2057122"/>
        <a:ext cx="5640199" cy="706566"/>
      </dsp:txXfrm>
    </dsp:sp>
    <dsp:sp modelId="{725CDE50-469C-4A4A-A11D-91E14B64AE4A}">
      <dsp:nvSpPr>
        <dsp:cNvPr id="0" name=""/>
        <dsp:cNvSpPr/>
      </dsp:nvSpPr>
      <dsp:spPr>
        <a:xfrm>
          <a:off x="0" y="2871032"/>
          <a:ext cx="5716645" cy="78301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A static site generator combines the content and templates into a collection of static </a:t>
          </a:r>
          <a:r>
            <a:rPr lang="en-US" sz="1800" b="0" i="0" kern="12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HTML</a:t>
          </a:r>
          <a:r>
            <a:rPr lang="en-US" sz="1800" b="0" i="0" kern="1200">
              <a:latin typeface="Arial" panose="020B0604020202020204" pitchFamily="34" charset="0"/>
              <a:cs typeface="Arial" panose="020B0604020202020204" pitchFamily="34" charset="0"/>
            </a:rPr>
            <a:t> files.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23" y="2909255"/>
        <a:ext cx="5640199" cy="706566"/>
      </dsp:txXfrm>
    </dsp:sp>
    <dsp:sp modelId="{3E0F4211-E2D2-4166-9AD7-B2BD204B5BFF}">
      <dsp:nvSpPr>
        <dsp:cNvPr id="0" name=""/>
        <dsp:cNvSpPr/>
      </dsp:nvSpPr>
      <dsp:spPr>
        <a:xfrm>
          <a:off x="0" y="3723165"/>
          <a:ext cx="5716645" cy="78301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This process may also include optimizing images, minifying code, and generating metadata.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23" y="3761388"/>
        <a:ext cx="5640199" cy="70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10:16:15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21051 11685 6 0,'0'0'0'15,"0"0"30"-15,0 0-17 0,-2-21-1 16,2 17-3-16,-2-2-3 0,1 1-1 16,-1 2 0-16,1-1 0 0,0 2-5 15,1-2 1-15,1 2-1 0,2-2 0 16,2 0 2-16,1 0-2 0,2 0 0 15,2-2 1-15,2 1 2 0,0-2-3 16,3 3 0-16,0-2 0 0,3-1 0 16,-1 0 0-16,3 0 2 0,2 0 3 15,-1-1 1-15,4-2 3 0,-2 3 0 16,2-1 1-16,-2 0-4 16,1 1-1-16,1 0-1 0,0 1 1 15,0-1-4-15,-1 3 2 0,0 0-3 16,0-1 3-16,0 2-2 0,-2-2 0 15,2 3 1-15,1-1-2 0,2 1 2 16,-1 0-1-16,1 0 1 0,-1 1-2 16,1 1 0-16,0 0 0 0,0 4 0 15,-2-2 0-15,0 3 1 0,-2 1-1 16,1-1 0-16,-3 2 0 0,1 2 0 16,-2 0 0-16,2 0 0 0,-1 2 0 15,1-1-1-15,-1 3 1 0,1 0 0 16,-1-1-1-16,-1 3 1 0,1-1 0 15,-3-1 1-15,2 2-1 0,-1-1-1 16,-1 0 1-16,1 0 2 0,-2 1-2 16,0 0 0-16,1 1 0 0,-3 2 0 15,-1-2 0-15,2 3 0 0,-2 1 2 16,0 1-1-16,-2 1-1 0,0 1 0 16,-3 2 1-16,1-1 0 0,-1 1-1 15,-1 0 0-15,0 0 0 0,-1 2 1 16,0 0 1-16,-2 0-1 0,-1 1-1 15,-2 0 1-15,-2 0 0 0,0 2 0 16,-1 0-1-16,-2-2 1 16,-3 0-1-16,-2 1 0 0,-1 2 0 15,-3-2 0-15,-1-1 0 0,-2 0 3 16,-1-1-3-16,-3-2 1 0,-1 1 3 16,-3-2-2-16,0-1 0 0,-1 0 3 15,-2-3-4-15,1-1 2 0,-1-1-1 16,2-1 3-16,0-2 1 0,0 0-3 15,2-2 3-15,-2-1-2 0,2 1-4 16,-3-1 2-16,1 2-1 0,-1-1-1 16,-2-1 0-16,3-1 2 0,-4 2-1 15,1-3-1-15,0-1 0 16,-1 1 0-16,3-2 0 0,-1-1 3 16,4-3-1-16,-1-1-2 0,4-2 4 15,1 1 5-15,0-2-1 0,2 0-1 16,1 1-1-16,2-1 2 0,0 0-4 15,2 0 1-15,2 0-2 0,0 0 0 16,1 0-2-16,2 0 1 0,-1-1-2 16,2 1 0-16,1-2 1 0,1 1-1 15,2-2-1-15,0 0-1 0,1 0-1 16,0-2-1-16,0 2 2 0,0-2-1 16,2 1-3-16,0-2 6 0,-1 0-4 15,1 0 1-15,-1 1-4 0,-1 2-12 16,0 0-19-16,0 2-39 0</inkml:trace>
  <inkml:trace contextRef="#ctx0" brushRef="#br0" timeOffset="11129.73">20853 14139 75 0,'-2'-3'0'0,"0"1"15"0,1-3 6 15,0 2-15-15,1-1-6 0,0 2 2 16,0 0-1-16,2-2 7 0,2 2-2 16,-1-2 1-16,0 2 1 0,0-1 3 15,1 1-2-15,0 2-3 0,1 0 6 16,-1 2-7-16,3 3 4 0,0 6 8 15,0 3-2-15,1 3-5 0,0 8 7 16,1 7-1-16,3 11-3 0,2 8-9 16,0 1 1-16,0-4-5 15,0-7 0-15,-5-12 1 0,-1-5 1 16,-2-6-2-16,1-4 0 0,0 3-1 16,-1 0-6-16,1-1 0 0,-3-3-6 15,2-5-7-15,-2-2-16 0,0-6-14 16,0-2-51-16</inkml:trace>
  <inkml:trace contextRef="#ctx0" brushRef="#br0" timeOffset="11411.06">21013 14133 237 0,'0'0'0'0,"0"0"-9"0,0 0 9 16,0 0 3-16,0 0-2 0,0 0 3 16,0 0-2-16,26 22 9 0,-18-8 0 15,2 4-2-15,-2 3 4 0,1 1-7 16,1 2 4-16,0 2-9 0,0-1 0 16,1 1 3-16,-1-2-3 0,1 0-1 15,-1-3-3-15,-2-1-8 0,-1-3-3 16,-1-3-1-16,-1 0-6 0,-1-3-1 15,-3-3-6-15,-1 1-13 0,0-2-23 16</inkml:trace>
  <inkml:trace contextRef="#ctx0" brushRef="#br0" timeOffset="11614.17">20960 14516 291 0,'0'0'13'0,"0"0"-4"0,0 0 4 16,0 0-13-16,0 0-30 0,0 0 30 16,0 0 14-16,9-18-14 0,-1 12-6 15,1 0-3-15,4-2 8 0,-1 0-8 16,4-3-1-16,1 0-10 0,2-1 1 16,1-3-10-16,-2 1 0 0,1-1-13 15,-3 0-4-15,0-1-3 0,-2 2 8 16</inkml:trace>
  <inkml:trace contextRef="#ctx0" brushRef="#br0" timeOffset="11820.15">21201 14290 13 0,'0'0'40'16,"0"0"-2"-16,0 0 2 0,0 0-4 16,0 0-5-16,0 0-5 0,0 0 6 15,0 0-3-15,-16-43 0 0,15 43-13 16,1-1-2-16,-1 1-14 0,1 0-2 16,0 2 2-16,1 6 2 0,1 2 5 15,0 3 1-15,1 3 4 0,0 2-6 16,1 1-2-16,0 2 0 0,2 1-2 15,-3-3-2-15,2 0-5 0,0-3-12 16,1-2-2-16,-1-2-9 0,1-3-4 16,-2-3 1-16,-1-1-5 0,-1-2-7 15,-1-2-3-15,-1-1-22 0,0 0 6 16</inkml:trace>
  <inkml:trace contextRef="#ctx0" brushRef="#br0" timeOffset="12038.89">21080 14380 175 0,'0'0'11'0,"0"0"6"0,0 0 15 16,0 0-11-16,0 0-14 0,0 0 2 15,0 0-9-15,-34-43 0 0,35 38 9 16,3 0-7-16,5-1 2 0,1-1-2 16,3-1 2-16,2 0-4 0,2 0-14 15,0 0-12-15,2 1-7 0,0 0 8 16,2 0-4-16,-2-1 4 0,-1 2-6 15,0-1-1-15,-2 1 3 0,0 2-4 16,-4 0 17-16</inkml:trace>
  <inkml:trace contextRef="#ctx0" brushRef="#br0" timeOffset="12664.83">21336 14229 12 0,'0'0'35'0,"0"0"2"0,0 0-6 16,0 0-4-16,0 0-7 0,0 0-4 15,0 0-2-15,9 74-5 0,-8-61-1 16,-1 2-5-16,1-1 3 0,1 0-5 15,0-2 0-15,0 0-1 0,1-2 2 16,1-2-2-16,-2-1 0 0,1-1-3 16,-2-2 3-16,1-1 3 0,-1-3-3 15,-1 1 0-15,0-1 4 16,0 0 3-16,0-1-3 0,-2-1-4 16,0-2-6-16,-1-3-8 0,1 0 3 15,-1-2 11-15,1-3 6 0,0 0-4 16,0-3-2-16,1 1 0 0,0-1 0 15,0 1-2-15,1 0-4 0,0 2-2 16,2 3 8-16,0 2-4 0,1 1 4 16,2 4 0-16,-1 1-2 0,1 1 1 15,1 1-12-15,0 4 13 0,0 3 6 16,3 2 3-16,-2 2-3 0,1 2 0 16,-1 0 3-16,3 0-4 0,-2-1-2 15,0 0-3-15,2-3 2 0,-3-2-4 16,0-2 0-16,-1-2-2 0,-1-1-2 15,0-3 6-15,-3 0 7 0,1 0 0 16,-1-3-3-16,1-2 1 0,-1-2-5 16,0-2-2-16,1-2-9 0,-2 2 9 15,1-2-6-15,-2 1 2 0,2-1 0 16,-2 1 6-16,1 0 0 0,0 4 2 16,0 0 1-16,-1 2-2 0,0 2 2 15,1 2-3-15,0 0-6 0,1 0 6 16,1 0 4-16,-1 3 7 0,1 2-4 15,1-1 8-15,0-1-6 0,2 0-3 16,0 1-6-16,2-3 0 0,0-1 4 16,1 0 8-16,1 0-7 15,0-1-2-15,1-5 2 0,0 0-4 16,-1-2 7-16,-1-1-7 0,1-3 1 16,-1-1-2-16,-2-2-1 0,0-3-3 15,0-3-2-15,-1-2-13 0,-2 0-13 16,-2-2-2-16,-2 0-9 0,0 0-15 15,-3 3 5-15,-4 1 9 0</inkml:trace>
  <inkml:trace contextRef="#ctx0" brushRef="#br0" timeOffset="12836.7">21641 13991 0 0,'0'0'30'16,"0"0"-4"-16,-32-7-8 0,20 9 0 15,3 5 2-15,0 2 4 0,0 4 3 16,1 2-2-16,2 6-6 0,2 1-2 16,1 5 1-16,2 2-2 0,1 1-4 15,0 1 1-15,4-3-1 0,2-2 4 16,3-2-1-16,3-5-5 15,0-4 3-15,3-2 0 0,-2-3-4 16,1-2 5-16,2-2-4 0,-1-1-4 16,1-4 1-16,0-1-6 0,1 0-1 15,-1 0-24-15,0-4-13 0,-1 0-22 16,4-6-16-16,-3 1-13 0</inkml:trace>
  <inkml:trace contextRef="#ctx0" brushRef="#br0" timeOffset="13493.4">21301 15115 42 0,'0'0'1'0,"0"0"13"0,0 0 16 16,-4-27-6-16,4 19-6 0,0-2 12 16,0 3-4-16,0 1-6 0,0 1 4 15,0 3-5-15,0 0-4 0,0 2-15 16,0 0-6-16,1 4 6 0,1 3 22 15,0 4-12-15,1 2-4 0,0 3 4 16,2 1 0-16,-2 4-2 16,2 1 1-16,0 1-5 0,0-1-3 15,0-1 1-15,1-1-2 0,0-3-7 16,0-1-11-16,1-4-15 0,0 0-7 16,-1-5 9-16,1-3-11 0,3-4-15 15,-1-1-32-15</inkml:trace>
  <inkml:trace contextRef="#ctx0" brushRef="#br0" timeOffset="15102.68">21407 15077 117 0,'0'0'13'0,"0"0"-9"16,0 0 11-16,0 0-5 15,0 0 3-15,0 0 7 0,0 0 5 16,9 70-6-16,-5-53-6 0,-1 2-5 15,1-2-4-15,0-1-2 0,0-1-2 16,0-5-3-16,-1 0 0 0,0-3 1 16,-1-3-3-16,0 0 5 0,-2-2 0 15,2-2-3-15,-2 0 0 0,1-3 0 16,-1-3 3-16,0-3 9 0,0-2-9 16,0-3-13-16,0-2 1 0,0 0 3 15,0 0 2-15,0 1-7 0,1 0 13 16,-1 2 1-16,1 2 0 0,1 4 1 15,-1 3-2-15,1 1 1 0,1 3-16 16,1 0 16-16,-1 2 4 0,0 3 3 16,1 2 2-16,0 3-2 0,1-2-1 15,-1 1-1-15,0-1 1 0,0 0 0 16,1-3-6-16,-1 1 3 0,-1-4-2 16,1 1-1-16,-1-3-2 0,1 0-2 15,0-1 4-15,0-4 5 0,0-2 2 16,1-1-7-16,-1-2-10 0,1-1 7 15,0 0-6-15,-2 1 9 0,1-2 0 16,-1 2 4-16,-1 0-4 16,1 3 5-16,-3 2-2 0,1 3-3 15,-1 0-3-15,0 2-5 0,0 0-10 16,0 1 18-16,0 3 12 0,2 1 6 16,1 2-9-16,1 2 1 0,0-1-4 15,1 0-6-15,1 0 3 0,0-2-3 16,2 0 1-16,0-2-1 0,-2-2-2 15,2 0-1-15,1-2-12 0,-1-2 15 16,1-1-8-16,0-5 6 0,2 0-9 16,-2 0-2-16,1-3-4 0,-1-1 17 15,-1 2-14-15,-1-3 3 0,-3 1 2 16,-1 0-2-16,-1 1 8 0,-2-1 0 16,0 2-3-16,-1 1 5 15,-3 2 1-15,0 2 0 0,0 0 5 16,0 5 2-16,-1 0-7 0,-2 3 18 15,2 0-5-15,0 5 2 0,0 0 3 16,0 3-1-16,0 1-3 0,1-1-5 16,0 2 0-16,2-2-3 0,2-2-6 15,0 0-2-15,2-3-5 0,3 1 7 16,0-2 0-16,-1-3 5 0,0 2-4 16,1-3-1-16,2-1-1 0,0-1-12 15,0-4 9-15,0-1-7 0,-1-1-3 16,2-1-6-16,0-2 0 0,-2-1 13 15,-1 0 2-15,0 0-1 16,-2 0 4-16,1 2 2 0,-3 3 0 16,0 1 2-16,-1 4 6 0,0 1-8 15,0 0-7-15,0 0 6 0,0 0 1 16,0 5 17-16,1 1-15 0,0 0 9 16,0 2-5-16,1-1-3 0,0-4-3 15,2 2 0-15,1-3 3 0,0 0 4 16,0-2-3-16,2 0-4 0,1 0-3 15,-1-4 3-15,2-3 1 0,2-1 1 16,-1-3-4-16,-1 1-1 0,2-2 2 16,-3-1-8-16,-1 0-5 0,-2 2-3 15,0-1 8-15,-3 1-15 0,-1 1-1 16,-1 2-29-16,-2 2 54 0,-3 3 5 16,0 3 11-16,-1 0-9 0,1 2 21 15,0 2-6-15,1 0-2 0,-1 2-12 16,3-2 3-16,-1 0-3 0,1-3 0 15,1 3-6-15,1-3 4 0,0 3-4 16,2-2 9-16,1 1-4 0,3 3 4 16,-1 1-5-16,1 0-3 0,1 5 10 15,0-1-1-15,2 5-7 0,-1 0 5 16,-1 3-7-16,1 1 2 0,-1 1-5 16,-2 1 8-16,0 1-13 15,0 0 5-15,-2 2 0 0,0-1-3 16,-1 0 2-16,2 0-122 0,-3-2 123 15,1-2 12-15,-1-1-10 0,-1-2-2 16,0-4 2-16,0-1-2 0,0-4-2 16,0-3-2-16,-1-3 4 0,-1-2 0 15,-1 0-2-15,0-4 2 0,-1-3 0 16,0-2 0-16,0-3 9 0,1-2-4 16,-1-2 6-16,2-4-8 0,0 2 2 15,0-3-5-15,1-1 0 0,-2-1 6 16,3 0-4-16,0-2-1 0,0 2-1 15,6-1-5-15,-2 1 5 16,2 1-10-16,1 1 13 0,0 1-3 16,2 2 0-16,0-1 3 0,0 2-3 15,0-1-4-15,-1 3-3 0,-2 1 7 16,0 1 0-16,-2 3-1 0,-1 1-20 16,0 2 14-16,-3 4 9 0,0 1-4 15,-3 2-19-15,0 0-14 0,-1 2 29 16,0 3 6-16,0 0 2 0,0 2 5 15,1 1-1-15,0 1 1 0,1 0-2 16,-1 1-3-16,3-1-1 0,0 0-1 16,0-2 0-16,2 0 1 15,1-2-2-15,1-1-11 0,1-1 12 16,0-1 4-16,1-2 3 0,0 0-7 16,1 0-2-16,-1 0 0 0,1-4 2 15,1 1 0-15,0 0-4 0,-2-1 3 16,0 1-1-16,-1-1-7 0,0 4 2 15,0-2-5-15,-1 2-5 0,-2 2 11 16,1 5-7-16,-2 0 13 0,2 2 7 16,-1 1 0-16,0 0-7 0,1 1 0 15,-2-3 0-15,1 1-2 0,-2-3-6 16,1-1-2-16,-1-3-2 0,0-1 7 16,-1 0 2-16,-2-1 3 0</inkml:trace>
  <inkml:trace contextRef="#ctx0" brushRef="#br0" timeOffset="42836.75">22152 10319 29 0,'0'-2'28'0,"0"-3"-28"16,0 1 17-1,0 1-11-15,0-2-1 0,0 1 4 16,1 0-3-16,-1 1-5 0,2-2 3 16,0 1-2-16,-1-1-2 0,3 0 2 15,0 0-2-15,0 0 0 0,0-1 1 16,-1 1-1-16,2-2 2 0,-2 1 2 16,2 1 4-16,-1-3 2 15,0 0 4-15,0 1-6 0,0-1 0 16,0 0 4-16,1-1-4 0,1 0-1 15,-1-2 0-15,0 1-4 0,2-1 6 16,-1 0-6-16,2 0 1 0,0-2-2 16,0 0 4-16,1 0-1 0,0 0 1 15,0-2 2-15,1 2-4 0,2-2 5 16,-1 0-5-16,-1-1 2 0,3 1 1 16,-1-2-2-16,1 2-4 0,-1 0-1 15,1 0 2-15,0-2-2 0,1 1 0 16,0 1 0-16,0-1 1 0,1-1-1 15,-1 1 3-15,0-1-3 0,1 0 6 16,0-1 2-16,1 1 4 0,1-2-4 16,-1 0-1-16,2 0-1 0,0-1-6 15,2 3 3-15,0-1-3 0,0 0 1 16,2 1-4-16,0 0 6 0,-1-1-3 16,3 3 0-16,1-2 1 0,-1-1 0 15,3 0-1-15,-2 1 0 0,2-1 0 16,1-1 1-16,1 0-1 0,1-1 0 15,0 2 0-15,1-1-1 0,0-1 1 16,1 2 0-16,0 0 0 0,6-2 0 16,8-1-2-16,5-3 4 0,2 0-2 15,0 3 0-15,-3 1 0 0,-6 3 0 16,2-1 0-16,-1 1 0 0,0-1 0 16,2 3-1-16,1-2 3 0,-3 3 0 15,2-4-2-15,0 5 0 0,0-3-2 16,-1 4 4-16,2-3-2 0,-1 5 0 15,0-3 0-15,-1 2 0 0,1 3-2 16,-2-2 2-16,0 0 0 0,0 2 0 16,0 0 2-16,0-1-1 0,2 2 1 15,-1-1-2-15,1 2 3 0,0-1-2 16,1 1 1-16,-2 1-2 0,0 0 2 16,-4 2-2-16,-1-1 0 0,0 1 0 15,-4-2 0-15,1 1 3 16,0 1-3-16,1 1-1 0,-1 1 1 15,0 0 0-15,-1-1 1 0,0 1-2 16,-2 1 2-16,-3-1-2 0,-4 1-1 16,2 0 2-16,3 0 0 0,1 0 0 15,0 1 0-15,-10-1 3 0,-5 1-3 16,4 1 0-16,3-1 0 0,3 2 2 16,1 0-2-16,0 1 3 0,-1 0-3 15,1-3 2-15,0 5-2 0,-1-5 0 16,-3 1-1-16,2 3 1 0,-1-2 1 15,-2 1 1-15,0-2-2 16,-2 3 1-16,-2 0-1 0,1-2 0 16,-1 2 0-16,-3-3 2 0,1 3-1 15,-2-3-1-15,0 4 2 0,-1-2-2 16,0 0 1-16,-2 0-1 0,0-1 3 16,-1 2-1-16,-1-2-2 0,-1 1 3 15,-1-2-2-15,0 2 3 0,-3-3-4 0,0 0 4 16,-1 1-2-16,-2-2 1 0,0 3 1 15,-1-3-4-15,0 1 3 0,-1 0-3 16,-1 0 0-16,1-1-4 0,-2 0 1 16,1 0-11-16,-1 0-5 0,0 0-12 15,0 1 1-15,0-1-7 0,-1 0 12 16,-7 3-32-16,0-2-67 0</inkml:trace>
  <inkml:trace contextRef="#ctx0" brushRef="#br0" timeOffset="43290.75">25987 8867 88 0,'0'-1'3'0,"0"0"16"0,0 1-10 15,2-1-4-15,1 1 5 0,0 0 10 16,1 0-5-16,-1 0-8 0,2 0 1 16,-1 1-3-16,1 1 1 0,0 0-6 15,0 1 3-15,1 1-2 16,-1 2 0-16,2 0 0 0,-2 0 2 16,1 1-3-16,-1 2 1 0,1-1-1 15,1-1 1-15,-1 3 0 0,1-1 3 16,0 0-1-16,0-1 0 0,2 2 6 15,-1-2-2-15,-1 1-1 0,1-1 2 16,-1 2-1-16,0-2 0 0,0 0-5 16,0 0 3-16,0-1-3 0,-1 0 1 15,-1-1-2-15,-1 0-1 0,-1-4 0 16,-1 3 0-16,-1-3 0 0,-1 0-2 16,0 0 2-16,-5 0 14 0,-3 1 5 15,-6 2-11-15,-3 2-4 0,-8 1-4 16,-10 6 0-16,-12 6-7 0,-12 8-17 15,-9 5-11-15,3 2-9 0,18-11-25 16,10-4-69-16</inkml:trace>
  <inkml:trace contextRef="#ctx0" brushRef="#br0" timeOffset="74666.46">26158 10605 132 0,'3'0'3'15,"3"0"19"-15,-2 0-12 0,2 0 1 16,0 0-4-16,-1 0 0 0,1 1-4 16,-2 1 0-16,0 2 2 0,-1-3-1 15,0 3 0-15,-1-1-3 0,0 1 1 16,-1 0 1-16,1 2-3 0,-2 1 7 15,1 1-6-15,-1 1 2 0,0 1-1 16,0 2 0-16,-1 1-1 0,-1-1-1 16,-1 2-1-16,0 2 1 0,-2 0 3 15,0 0-1-15,-3 2-2 16,1 0 0-16,0 1 0 0,0 0 1 16,-2 1 0-16,1 0-1 0,-1 2 0 15,1-1 0-15,-4 1 2 0,2 0-2 16,0-1 1-16,-3 0-1 0,1 0 0 15,-1 0-3-15,0-2 3 0,-2 1 5 16,0-1-2-16,-3 0 0 0,1-1 5 16,-3 0-4-16,-2 0 0 0,-1 1 2 15,-1 0-6-15,-2-1 2 0,-2 0 4 16,0 1-4-16,-2-2-2 0,0 2 0 16,-1-3 0-16,-1 2 3 0,1-3-3 15,-1 0 1-15,0-2 0 0,-1 1 0 16,-4 0-1-16,-6 0 5 0,-3 1 2 15,-4 0-1-15,5-2 2 0,-1-1-3 16,3-4-3-16,0 1 4 0,-3 0-1 16,2 0-1-16,0-1 2 0,0-1 0 15,0-1 1-15,1 1 1 0,0-1-3 16,-2-1-1-16,2 0 0 0,-1 1 0 16,0-4-2-16,-2 3 1 0,0-3-3 15,-1 0 0-15,0 1 5 0,1-2-1 16,1-1-2-16,0 1-2 0,2 1-1 15,1-1 1-15,-1-1 0 0,2 0 1 16,-1 0-1-16,0 0 0 0,2-3 2 16,0 2-2-16,1-2 0 0,0 0 0 15,2 1-1-15,1 0 1 0,3-2 3 16,4 2-3-16,4-1 0 16,6 0 1-16,1 1-4 0,-3-1 6 15,-3 1-3-15,-2-2 3 0,2 1-3 16,1 1 4-16,1-3 0 0,3 0 4 15,-1 2-4-15,1-2 0 0,1 3 2 16,1-3 0-16,1 1-1 0,-1 0 3 16,4 1-5-16,-2 0 6 0,2-1-3 15,0 1-3-15,2 0 2 0,0-2-5 16,1 3 2-16,1-1 1 0,2 1-2 16,1 1 0-16,-1 0-1 0,2-1 0 15,1 1 0-15,0 1-5 0,1-1-3 16,0 1-6-16,0 0-5 0,0 0-17 15,0 0-10-15,1 2-19 16,1 2 2-16,0 2 2 0,0 0-20 16</inkml:trace>
  <inkml:trace contextRef="#ctx0" brushRef="#br0" timeOffset="75275.77">23587 11422 174 0,'0'-3'19'0,"0"2"-19"0,0 0 13 15,0 1-8-15,0-1-5 0,0 1 1 16,0 0 0-16,0 0 4 0,0 0-1 16,0 0-3-16,0 0 7 0,0 0-3 15,0 0 6-15,-1 0-5 0,-2 0-3 16,-1 0-3-16,-4 0-3 0,0 2 3 16,-2 1-2-16,-4 1 1 0,-1 0 1 15,-3 1-1-15,-2 2 1 0,0 0 0 16,-3 0 1-16,2 2-1 0,-2-1 1 15,0 0-3-15,0 0 4 0,1 1-2 16,0 1 2-16,1-2-2 0,2 0 0 16,-1-1 0-16,2 1 0 0,2-2 0 15,0 1 0-15,2 0 0 0,1 0 0 16,0-1 2-16,2-1-2 0,1-2-4 16,0 1 2-16,2-1 1 0,0 1 1 15,3-2-1-15,2 0 1 0,1 1-2 16,1-2 1-16,1 0 0 0,0 1 1 15,0 1 0-15,0-1 0 16,0 1 5-16,2 2 1 0,1 0-3 16,2 1 3-16,1 1 4 0,1 0 0 15,1 2 1-15,1 3 5 0,1-1-1 16,0 3 2-16,1 5-1 0,2 0-6 16,0 2-2-16,0 4-8 0,2 3 6 15,1 3-6-15,0-1 0 0,2 1-5 16,2 2-15-16,5-1-26 0,18 11-22 15,-6-8-18-15</inkml:trace>
  <inkml:trace contextRef="#ctx0" brushRef="#br0" timeOffset="81279.6">24224 12552 78 0,'-4'-2'3'16,"0"0"21"-16,0-2-18 0,1 4-6 15,0-1 4-15,1 0 0 0,2-1 7 32,-1 0 1-32,1 1-3 0,1-3-4 15,2 0 1-15,2-1-2 0,1 0 8 16,2 0-8-16,-1-1 0 0,2 0-2 16,-1 0-1-16,2 1-1 0,0-1 0 15,1 1 4-15,1-2-3 0,0 1 0 16,3-1-1-16,0 0 0 0,1 0-1 15,1 1-4-15,0-1-4 0,-1 3-14 16,0-1-10-16,2-1-10 0,-3 0-32 16</inkml:trace>
  <inkml:trace contextRef="#ctx0" brushRef="#br0" timeOffset="81685.92">24324 12591 82 0,'0'0'9'0,"0"0"-8"15,0 0 4-15,0 0-5 16,0 0 4-16,0 0 0 0,0 0-2 15,39 52 1-15,-34-39 0 0,0-2 1 16,1 1-2-16,0 0-1 0,-1 1-1 16,0 0 2-16,0 2 0 0,0-4-1 15,0 3-1-15,-1 0 1 0,-2 0-2 16,0 1 0-16,-1-3 1 0,-1 3 2 16,-2-2-2-16,-3 0-2 0,-2 2 2 15,-1-1 0-15,-1-1 0 0,-1 0 2 16,-3 0 2-16,2-2 4 0,-3 1 1 15,1-3-2-15,1 0-5 0,-1 1 4 16,3-2-6-16,-1-1 0 0,3-2-3 16,2-1-25-16,2-2-2 0,1 1-53 15</inkml:trace>
  <inkml:trace contextRef="#ctx0" brushRef="#br0" timeOffset="82124.67">24535 12707 235 0,'0'0'3'0,"0"0"21"16,0 0-17-16,0 0-7 0,0 0 0 15,0 0-7-15,-13-24 7 0,13 24-4 16,-1 0-6-16,1 0-12 0,-1 3 7 15,-1 2 14-15,-1 2-6 0,1 0 5 16,0 0-2-16,-1 4 4 0,0 1 0 16,1 0 0-16,-1 0 1 0,-1 1-1 15,3-1 0-15,-1 1 0 0,2-2 2 16,0-2-2-16,3 1 0 0,3-3 0 16,1 2 11-16,1-1-5 15,1-1-3-15,4 0 0 0,-2-1 0 16,3 0-1-16,-1 0 1 0,-1 0-2 15,1 0-1-15,-2 0 0 0,0 0 0 16,-2-2 0-16,-2 1 3 0,-3 1-2 16,-2 0-1-16,-2 0-5 0,0 1 5 15,-6 2 10-15,-2-1-10 0,-3 3 1 16,-2-2 4-16,2 0-5 0,0 0 3 16,0-1 0-16,3-1-3 0,0-3-4 15,3 1-8-15,1-3-18 0,4-1-14 16,0-1-39-16</inkml:trace>
  <inkml:trace contextRef="#ctx0" brushRef="#br0" timeOffset="82534.14">24698 12830 153 0,'0'0'0'16,"0"0"23"-16,0 0-17 0,0 0 6 15,0 0-5-15,0 0-4 0,-6-5-3 16,5 9 1-16,0 0-1 0,-1 2 2 16,-1 2-2-16,0 4 2 0,1 0-4 15,-2 2 5-15,1 1-2 0,2 0-1 16,0-1 0-16,1 0 1 0,0-1-1 16,0-2-2-16,4 0 2 0,0-4 0 15,2 2 1-15,-1-5-1 0,0 1 1 16,1-2-1-16,2-1 2 0,0-2-4 15,0 0 1-15,0-4 1 0,0 0-5 16,1-2-1-16,-2-3-2 0,-2 2 5 16,0-4 1-16,-2 2-3 0,-2-1 4 15,-1 0 1-15,-1 0 0 0,-3-1 0 16,-1 2 0-16,-1-1 1 0,1 2 4 16,-2 2 6-16,2 2 0 0,-2 2-1 15,1 2-5-15,0 1-5 0,-1 4 0 16,1 3 0-16,0 2 0 0,0 2-1 15,1 2 0-15,1 1-1 0,2-1-13 16,2 2-14-16,2-2-17 0,7 1-20 16</inkml:trace>
  <inkml:trace contextRef="#ctx0" brushRef="#br0" timeOffset="82925.35">24818 12953 76 0,'0'0'10'0,"0"0"21"15,0 0-11-15,0 0 2 0,0 0-14 16,2-9-7-16,-2 9 0 0,1 3-1 16,0 1 4-16,0 4-3 0,1 0-1 15,-1 3 4-15,-1 2-1 16,1 0-2-16,0 2 1 0,1-1-2 16,-1-1 0-16,1-2 1 0,-1-2 0 15,0-1 0-15,0-3 0 0,0-1 4 16,1-1 7-16,-1-1-8 0,-1-1 3 15,0-1 7-15,0 0 1 0,0 0 9 16,2-2-8-16,-1-1-12 0,1-2-2 16,1 0-1-16,0-1 0 0,1-1-1 15,-1 1 0-15,2 1 0 0,0 1 0 16,2 1 0-16,-2 1 0 0,2 2 0 16,0 0-1-16,1 2 0 0,0 1 1 15,1 2-2-15,0 1 4 16,1 1-2-16,-1-2 0 0,3 1-15 15,0-1-1-15,0-1-9 0,2 1-5 16,-1-3-5-16,2-2-12 0,-2-2-34 16</inkml:trace>
  <inkml:trace contextRef="#ctx0" brushRef="#br0" timeOffset="83190.95">25114 12692 181 0,'0'0'16'15,"0"0"11"-15,0 0-18 0,0 0 1 16,0 0-5-16,0 0-5 0,8-33 2 16,-5 33-3-16,0 0 2 0,2 6 0 15,-1 6 3-15,0 2 5 0,0 6 4 16,-1 5 3-16,-3 10-4 0,0 9-9 15,-6 7 1-15,-2 4-3 0,0-6-1 16,3-4 0-16,2-10-15 0,2-6 0 16,0-4-12-16,-1-8 1 0,2 1-7 15,0 8-19-15,0-5-24 0</inkml:trace>
  <inkml:trace contextRef="#ctx0" brushRef="#br0" timeOffset="83647.69">25299 12947 134 0,'0'0'0'0,"0"0"0"15,0 0 7-15,0 0-3 0,0 0 8 16,0 0 1-16,0 65 2 0,-3-50-7 16,1-2 0-16,-1 0-2 0,1-2-3 15,-1-2 1-15,1-2-1 0,0 0 2 16,0-1 1-16,0-1-5 0,0 0 2 16,0-3-3-16,-1 1 0 0,2-1 0 15,-1-1 3-15,1 0-3 0,1-1-4 16,0 0-3-16,0 0-3 15,0 0-3-15,0 0 9 0,3 0 4 16,-1 0 3-16,1 0 0 0,0 0 1 16,1 2-2-16,0-2-1 0,1 2-1 15,-2 0 3-15,1 1-3 0,1-1-2 16,0 2-4-16,0-2 1 0,1 1-6 16,1-1-3-16,2 1 0 0,-1-1-11 15,2-1 8-15,2-1 8 0,-1 1 8 16,1-1 1-16,1 0-2 0,-2 0-5 15,2 0-12-15,-3 0-23 0,1-2 3 16</inkml:trace>
  <inkml:trace contextRef="#ctx0" brushRef="#br0" timeOffset="83913.3">25417 13069 72 0,'0'0'12'15,"0"0"-8"-15,0 0 21 0,0 0-15 16,0 0 5-16,0 0 2 0,-30-24 3 16,27 22-9-16,1 2-4 0,2-2-7 15,0 2 1-15,0 0-1 0,-1 0-1 16,1 0-1-16,-1 5 2 0,-1 3 0 16,-2 2 0-16,-1 2-2 15,-2 2 2-15,-1 2 2 0,1 1-2 16,-2 3-3-16,-2-1-3 0,0 3-3 15,-2-1-11-15,-1 2-1 0,2-3-7 16,0 0 2-16,0 2-10 0,4-3-6 16</inkml:trace>
  <inkml:trace contextRef="#ctx0" brushRef="#br0" timeOffset="84948.7">25500 13079 185 0,'0'0'13'15,"0"0"1"-15,0 0-9 0,0 0-5 16,0 0 7-16,0 0 4 0,0 0-1 15,0 43 0-15,0-31-5 0,0 2 1 16,0 0-6-16,0 1 1 0,0-2-1 16,-1-2 0-16,-1-1-1 15,-1-2 1-15,1-1-4 0,0-1 4 16,0-5 2-16,-2 1-2 0,2 0 0 16,0-2 0-16,-1 0 3 0,2 0-2 15,0-3-2-15,1-1 2 0,0-1-1 16,0-2 0-16,3-3-2 0,1-1-1 15,2-2 3-15,0 1-7 0,1-1 2 16,0 2-3-16,1-2 3 0,-1 5 3 16,-1 1 1-16,-1 3 1 0,0 0 0 15,-2 4 1-15,2 0 1 0,-1 6 7 16,-1 3-5-16,1-1 5 16,0 5-3-16,-2 0-6 0,1 1 2 15,-2 0-2-15,0-1 0 0,-1-1-2 16,0-1-6-16,0-4 4 0,0 0 0 15,0-3 1-15,-1-1 3 0,0-1 0 16,1-2-2-16,0 0 2 0,0-1 0 16,0-3-14-16,2-2 1 0,1-2 0 15,1-2-4-15,1-1 1 0,2 0 3 16,-3-1 4-16,1 3 4 0,0-2 3 16,0 4 1-16,1 0 1 0,-2 2 0 15,0 2 5-15,1 1 3 0,-1 1 0 16,0 1 3-16,0 1-1 0,1 4-3 15,-2 0 1-15,2 2-1 0,-1 1-2 16,2 1-2-16,-1 0 1 0,1 1 1 16,-2-1 1-16,1-1-2 0,-1 0 0 15,1 0 3-15,0-3 2 16,1 1 4-16,0-2-2 0,-1 0 1 16,0-3 1-16,2-1-1 0,-1 0-3 0,3 0-6 15,1 0 2-15,-2-2-5 0,1-3 0 16,-1 0-2-16,0-1-3 0,2-2-5 15,0-1 3-15,-1-1-5 0,0-2 2 16,1-1-1-16,-2-2 3 0,-1 1 5 16,0-4 0-16,0 0-6 0,-4 0 5 15,1-1-5-15,-3-1 1 16,-1 1 3-16,0 2 0 0,0 1-2 16,-1 0 1-16,-2 4 3 0,-1 1 0 15,1 1 3-15,-1 2 0 0,-1 1 3 16,1 0 2-16,-1 2-3 0,-1 1 10 15,0 2-4-15,-1 0 4 0,2 1-7 16,-1 1 1-16,1 2-4 0,0 2-1 16,-1 4 6-16,1 0 1 0,0 2 1 15,0 0-3-15,1 3-2 0,1 1-4 16,1 0 5-16,0 2-2 0,-1 1 2 16,3 0 2-16,0 1 0 0,0-1 7 15,0 1-3-15,1-1-3 0,2 0-1 16,0-1-6-16,1-1 2 0,2-4-2 15,1 3-1-15,2-4-4 0,2 0 1 16,1-3-3-16,5-3-5 0,0-1-14 16,5-3-10-16,15-7-16 0,-4-2-23 15,-4-2-80-15</inkml:trace>
  <inkml:trace contextRef="#ctx0" brushRef="#br0" timeOffset="95276.73">22481 12712 64 0,'0'-3'5'15,"1"-1"11"-15,0 2-3 0,1-3-5 16,0 1-4-16,1 0 2 0,0 1-2 16,2 0-4-16,-1 1 3 0,-1-2-3 15,1 3 0-15,0 0 0 0,0 0 0 16,0 1 0-16,1 0 0 0,0 1 2 16,0 1-2-16,0 0 0 0,0 3 6 15,0 1 7-15,1 1 7 16,2 3 2-16,-1 2-5 0,1 3 2 15,-1 3-2-15,3 4-2 0,-2 5 0 16,3 8 2-16,2 10 2 0,-1 10-7 0,1 6 4 0,-3-2-9 0,-1-5-2 16,2-5-1-16,0-1-2 15,-1-1 2-15,2 0-2 0,-3-1 0 16,-1-2-2-16,1-2 0 0,1 0-1 16,-1-6-2-16,-2 0 0 0,1-8-5 15,-3-4-2-15,-2-6-1 0,1 0-8 16,0 1-2-16,-1 2-12 0,0 3-5 15,-2 1-17-15,-1-3-46 0</inkml:trace>
  <inkml:trace contextRef="#ctx0" brushRef="#br0" timeOffset="95604.86">22627 13858 174 0,'0'0'23'0,"0"0"-23"16,0 0 25-16,0 0-25 0,0 0 0 16,2 2 3-16,1 2 13 0,3 2-4 15,0 3-5-15,3 3-1 0,-1 1-2 16,1 4-1-16,1 1-2 0,2 1 1 15,-2 0 1-15,3 1-2 0,-2-2-1 16,0 0 0-16,2-3 0 0,0 0 0 16,0-5 1-16,-1-1 0 0,1-5 0 15,3-3 4-15,-2-1-1 0,4-4-4 16,-1-4-4-16,3-3-5 0,1-2-21 16,8-8-21-16,-7 4-47 0</inkml:trace>
  <inkml:trace contextRef="#ctx0" brushRef="#br0" timeOffset="96151.68">22936 14661 194 0,'0'0'7'0,"0"0"1"15,0 0-3-15,11 33 9 0,-7-18 1 16,0 4-7-16,1 1 1 0,0 2-3 16,0 1-6-16,0-2 0 0,-1 2 0 15,1 1-4-15,2-2-8 0,-1 0-3 16,0-1-83-16,-1 0 96 0,-2 0-9 15,2-3-49-15,-3-6-4 0</inkml:trace>
  <inkml:trace contextRef="#ctx0" brushRef="#br0" timeOffset="96764.27">23081 14659 103 0,'0'0'190'0,"0"0"-175"16,0 0 33-16,0 0-48 0,0 0-7 16,0 0 7-16,0 0 2 0,0 0-2 15,14 57 6-15,-9-35-5 0,1 4 2 16,-1-1-3-16,2 1 0 16,-1 1 0-16,-1-1-8 0,0-3-3 15,-1-2-16-15,-1-1 1 0,1-1-5 16,-4-4 10-16,0-1 0 0,0-4-2 15,-4 0 9-15,-1-2-2 0,-2-2-8 16,0-2-4-16,-1 1 4 0,-2-3 9 31,1 0 9-31,0-2 4 0,-3 0 2 16,2-1 6-16,0-1 8 0,-1-1-1 16,2 0 1-16,0 1 7 0,1-1 0 15,2 0-7-15,1 2-1 0,1 0-2 16,2-3-1-16,0 2 1 0,2-2-5 15,0 0-6-15,0-1-2 0,2-2 0 16,2 0 2-16,1 0 3 16,3-1-3-16,2-1 0 0,-1-2 0 15,1 3 0-15,1-1-6 0,-1-1 0 16,0 2-2-16,0 0-1 0,-1 0 2 16,-1 1-2-16,2-1 6 0,-3 0 1 15,1 0 2-15,-3 1 0 0,2 1 2 16,-1 0 3-16,-2 0 0 0,1 0-3 15,-2 0-1-15,1 4 1 0,-1-1-4 16,-1 2 4-16,-1 0-1 0,1 1 5 16,-2 0 0-16,1 0-2 0,1 1-1 15,1 3 5-15,-2 2-2 0,2 2 2 16,1 2 1-16,-1 2-7 0,2 2 5 16,0 0-6-16,-1 1-1 0,1 0 2 15,-1-1-2-15,0 0-6 0,-1 0-4 16,1-1-3-16,-2-1-7 0,0-3 1 15,-2-1-15-15,0 2-18 0,0-5-29 16</inkml:trace>
  <inkml:trace contextRef="#ctx0" brushRef="#br0" timeOffset="97736.87">23111 14883 109 0,'0'0'33'0,"0"0"-25"16,0 0 15-16,-5-13-16 0,6 11-7 16,3-3-4-16,4-2 4 0,-1-1 2 15,3 2-2-15,2-2-4 0,1 0-2 16,-1 0 2-16,3 1 3 0,-1-3-2 16,2 3 2-16,-2-1-11 0,0 2-4 15,-2 2 0-15,0 0 7 0,-3 2 0 16,0 1 7-16,-2 1 2 0,-1 0 3 15,-1 0-1-15,0 2 7 0,-1 4 7 16,1 1-2-16,0 2-2 0,1 3 1 16,-2-1-11-16,0 5 4 0,0-4-3 15,1 3-3-15,-1-1 1 0,0-1 2 16,1-1-3-16,-3-1 2 0,1-2-2 16,-2-1 1-16,0-3-2 0,0-2 4 15,-1 0-3-15,2-2 7 0,-2-1 0 16,0 0 14-16,0 0 4 0,0 0-14 15,0-1-10-15,-1-3 5 0,0-2-6 16,1-1 1-16,0 0-1 0,0-2 0 16,0-1-1-16,2 0 1 0,1-1-4 15,2 1 2-15,-1 1-6 0,0 1 8 16,1 2-4-16,-1 2 2 0,-1 0-3 16,2 0 3-16,-1 3-2 0,0 1 3 15,1 0-1-15,1 1 0 0,-2 4 2 16,1 1 3-16,0 1-3 0,0 1 3 15,0 1-2-15,3-1-1 0,-2 3 0 16,0-2-1-16,-1 0 1 16,0-1 0-16,0-3-2 0,-1 1 1 15,1-2 0-15,-2-1-1 0,2-3 2 16,0 0-1-16,-1 0 1 0,1-5 0 16,1 0 6-16,0-2-5 0,1-2-1 15,3-2 0-15,1-1-3 0,-1 1-3 16,1 0-8-16,1 0-1 0,-3 3-4 15,0 0-5-15,0 2 4 16,-1 4 2-16,-2 2 14 0,0 0 4 16,0 2 3-16,-1 3 3 0,-1 1-1 15,1-2 3-15,1 2-1 0,-1-1-3 16,1 1-1-16,-1-1 3 0,-1-1-3 16,1 1 2-16,0-4 3 0,-1 0 6 15,0-1 0-15,3-1 10 16,-1-4-8-16,0-1-6 0,1-2 1 15,1-1 0-15,-1-3 1 0,-1-2-6 0,0 0-3 16,0-1-2-16,-1 0-1 0,-1-1-9 16,-1-2-4-16,-2 1-7 0,1-1 4 15,-2 2-4-15,-2 0 2 0,0 3 6 16,-2 0 11-16,-1 5 1 0,1 1 9 16,0 1-4-16,0 4 2 0,0 2-5 15,0 3-2-15,0 4 2 16,1 1 3-16,0 1-4 0,1 4 6 15,1 3 6-15,0 1-7 0,1 2 1 16,0-1-4-16,3 1-3 0,2-3 3 16,0 1 4-16,0-2-4 0,1-2 0 15,1-1 8-15,1-1-6 0,0-2-4 16,1 2-1-16,1-2-6 0,1-2 2 16,-1 0-2-16,-1-2-13 0,3-3-7 15,0 1-18-15,-2-2-34 0</inkml:trace>
  <inkml:trace contextRef="#ctx0" brushRef="#br0" timeOffset="106774.77">23792 13104 81 0,'0'0'22'0,"0"0"-22"16,0 0 21-16,-12-21-13 0,9 16-2 16,0 2 1-16,1-1-5 0,0 1-2 15,0-3 0-15,1 2 2 0,0 0-1 16,1 0 0-16,0-2-1 0,0 1 0 15,1-2-1-15,1 1 1 0,1-2 0 16,2-1 3-16,-1 1-2 0,1-2 1 16,2 2 3-16,-2-3 6 0,1 1-4 15,0 1 0-15,1-2 0 16,2 1-3-16,0-1-3 0,0-1 1 16,2 1 3-16,1-2 0 0,1 1 1 15,2-2-6-15,0 1 8 0,1-1-2 16,1-1-3-16,1 1 8 0,2 0-1 15,-2-2-4-15,3 0 3 0,0 0-4 16,2 0 3-16,1-1-4 0,0 0-1 16,3 1 2-16,-2 0 1 0,1 0-5 15,2 2-1-15,1-1 0 0,0 1 1 16,1-1 2-16,6 2-3 0,7-3 0 16,5 0-1-16,4 0 1 0,-3 2 1 15,-6 4 0-15,-4 3-1 16,2 1 0-16,-3 1 1 0,2 2-1 15,0-1-2-15,1 2 2 0,-1 1 2 16,-1 1-2-16,2 0-1 0,-2 3 1 16,0 1 0-16,2-1 0 0,-1 3-1 15,1 0 1-15,1 1 0 0,-2 1 0 16,-1-2 1-16,0 1-2 0,0 1 1 16,-1 0 0-16,-1 2 0 0,-1-1 0 15,0 1 3-15,2 2-3 0,-4 0-2 16,1 2 0-16,-1 0 3 0,-5 0-1 15,-3-3 0-15,-7 0 1 0,6 3-1 16,-1-1-2-16,3 3 2 0,2 3 0 16,-5-1 0-16,-1 4 0 0,1-1 0 15,-3 2-2-15,-2 1 2 0,0-1-1 16,-2 3 1-16,-2 0 0 0,0 2 0 16,-2 0 1-16,-1 0-1 0,0 0 0 15,-1 1-1-15,-1 1 1 0,0-1 0 16,0 0 1-16,-3 1 1 0,1 0-2 15,-2-1-3-15,-1 3 3 0,-1 5 0 16,-3 3 0-16,-1-5-1 0,0-1 0 16,-3-2 1-16,-1-7-1 0,-1 2 1 15,-2 5-2-15,1-4 1 0,-2 1 1 16,0 2 0-16,-2-4 0 0,-2 1 1 16,1-3-1-16,-3 3 0 0,-2-4 3 15,-1 1-7-15,-4-3 7 0,-1 1-5 16,-2-1 4-16,-2-1-4 0,-3-3 4 15,-1 1-4-15,-4-4 5 0,-8 4-3 16,-5-3 0-16,-1-2 2 0,3-2-2 16,4-2 0-16,3-3 4 0,-2 0-3 15,1-3 4-15,-1-2-2 0,-2 0 4 16,0 1-7-16,-1-1 6 0,-3-2-6 16,-1 0 0-16,-1 0-1 0,2 0 2 15,-2-4-1-15,0-1 3 0,3-1-3 16,2-3-1-16,0-3 1 0,1 1 0 15,-1 1 0-15,1-4 0 0,-1 1 3 16,0-1-1-16,-1-1 0 0,0-1 2 16,1-2-1-16,1 4-1 0,-1-1 1 15,4 1-3-15,-1 0 0 0,4 0 0 16,0 1 0-16,7-1 0 0,6 4 1 16,4-1 0-16,-1 3-2 15,0-5 1-15,-5 0 0 0,-1-4 0 16,0-2 0-16,3 0 0 0,1-1 1 15,2-2 0-15,3 0 3 0,1-1 0 16,4-1 5-16,-1-1-6 0,4-2 7 16,3 1-7-16,1 0 0 0,2 1 5 15,0 0-1-15,2 1 0 0,-1 3-1 16,2 0-2-16,0 2-4 0,0 2 0 16,3 3 0-16,2 0-4 0,-1 1-5 15,1 2-4-15,0 1-8 0,2 3-19 16,-1 1-16-16,3-2-13 15,-3 2-39-15</inkml:trace>
  <inkml:trace contextRef="#ctx0" brushRef="#br0" timeOffset="108031.13">26612 12283 1 0,'0'0'4'15,"0"0"-4"-15,0 0 0 0,0 0-2 16,0 0-1-16,-1 0 3 0,0 0 0 16</inkml:trace>
  <inkml:trace contextRef="#ctx0" brushRef="#br0" timeOffset="109640.42">25617 8002 116 0,'1'-4'4'0,"0"-1"24"0,-1 1-8 16,1 1-7-16,-1 0-3 0,0 1-6 16,0 1-4-16,1 0-1 0,-1 1-5 15,0-1-6-15,0 0-2 0,0 0-16 16,0-1-5-16,-2 2-13 0,1 0 6 15,-1-2 35-15</inkml:trace>
  <inkml:trace contextRef="#ctx0" brushRef="#br0" timeOffset="110208.2">25617 8002 9 0,'-18'-39'21'0,"18"39"15"0,0 0-7 16,0 0 1-16,0 0-19 0,0 0 12 15,0 0-4-15,0-18-6 0,1 15 2 16,-1-1-3-16,0 2 1 0,0-2-6 15,0 1 3-15,1-1-9 0,0 3 3 16,-1-3 3-16,0 3-6 0,2-1 0 16,-2 2 0-16,0-1-1 0,0-1 0 15,1-1 1-15,-1 0 2 0,0-2 3 16,0 1-6-16,0-1 1 0,-2 0 4 16,-1 1-2-16,0 0 2 0,1 0-4 15,0 2 3-15,0 1-4 0,1-2 1 16,0 1 0-16,0 0-1 0,1 0 0 15,-1 0 2-15,0-1-3 0,-1 0 1 16,1 0 0-16,-2 1-1 0,-1-1 0 16,1 0-3-16,-1 0 4 0,1-1 0 15,-2 1 0-15,1-1 5 0,0-1-1 16,0 3-3-16,-1-2 1 16,1 2 1-16,0-1-3 0,-1 0 2 15,0 1 0-15,0-1 3 0,-2 1-3 16,1-1 2-16,0 0 0 0,2 0-1 15,-1 3 0-15,0-2-3 0,1 1 1 16,0 0-1-16,3 1 0 0,-1 0-3 16,1 0 2-16,1 0 1 0,0 0 0 15,-1 0 1-15,0 0-1 0,1 0 0 16,-1 0 0-16,0 0 2 0,-2 0-2 16,0 0 0-16,0 0 1 0,-1 2-1 15,-2-1-3-15,2 0 1 0,0 1-17 16,1 1 6-16,0-1 5 0,1 1-5 15,1 0 3-15,-1-1 5 0,2 1-3 16,-2 1 1-16,1-1 2 0,1 0 1 16,-1 2 2-16,-1 0 2 0,0 0-9 15,-2 2-8-15,-1 0-20 0,-4 6-19 16,1-1-33-16</inkml:trace>
  <inkml:trace contextRef="#ctx0" brushRef="#br0" timeOffset="112172.71">26664 11969 302 0,'0'-7'9'16,"0"0"23"-16,0 1-13 0,0 0-5 16,0 4-5-16,0-2 0 0,0 4-8 15,0-1-1-15,0 1-5 0,0 0-11 16,0 1-8-16,1 3 22 0,-1 2 0 15,0 2-2-15,0 1-2 0,-2 5 3 16,-2 0-3-16,-3 4 4 0,-1 0-5 16,-3 3 1-16,-2 3 1 0,-2 0 4 15,-1 3 1 1,-2 1 0-16,-1 2 0 16,-2 0 0-16,-4 7 1 0,-6 10 0 15,-6 7 1-15,-3 1-1 0,1-4-1 16,2-4 0-16,1-7 0 0,-4 0 0 15,-2 0-3-15,-4 1 2 0,0 1 1 16,-3-2 0-16,-1-3 0 0,-2 2 3 16,-3-3-3-16,-1 3 0 0,-3 1 1 15,0 1-1-15,-3 0 0 0,-3-1 0 16,1 1 1-16,-3-2-1 0,-1 1 0 16,-3 0 0-16,-6 2 0 0,-1 0 2 15,-4 2 3-15,-2 0 6 0,2-1-5 16,-4 2 0-16,-1 1 0 0,-3 1-4 15,-4 2-2-15,-1-1 2 0,-1-1-2 16,-1 1 0-16,-3 1-3 0,-3-1-7 16,-2 2 10-16,-4-1 1 0,2 0-1 15,-2 1-2-15,-2-1-11 0,-3 0 13 16,-2-1 2-16,1 0 1 0,0-3-3 16,-3 2-1-16,-2-1-1 0,-3-1-2 15,0-2 1-15,1-1 3 0,-4 0 0 16,-1-1 0-16,-3-4 5 0,1 3-4 15,1-2 6-15,-2 0-3 0,-1 2-2 16,-1-1 3-16,-1 0-5 0,0-2 0 16,-2-1 0-16,1-2 0 0,3 0 1 15,-1 0-1-15,1-3 3 0,-1 0-6 16,3-4-27-16,-1-1 30 0,2-1 5 16,0-2-5-16,-1 0-2 0,1-2-3 15,1-2 5-15,-4-1 0 0,6-2 0 16,-1-1 0-16,1-2 1 0,2 0-1 15,-1-2 0-15,-2-1 1 0,5-2-1 16,0-1 0-16,-2-2-3 0,3-3-3 16,-3-1 4-16,3-1-1 0,-2 2 0 15,6-2-1-15,-4-2 4 16,0 2 0-16,2-1 0 0,1-1-1 16,3-2 1-16,-1-1-1 0,-2 2 2 15,2-3-1-15,2 0 1 0,1 0 1 16,0 1-3-16,-2 0 1 0,4-1 0 15,4-1 0-15,0-1 0 0,0-1-1 16,2-2 1-16,-1-3 0 0,3 1 1 16,1-5 2-16,0 0-2 0,-2-3 4 15,3-2 4-15,-2-2 3 0,2 0 1 16,-1-3 10-16,2-1-6 0,1 0 0 16,-1 0-2-16,3 0-5 0,0 1-3 15,2 0-2-15,3 1-5 16,-3 2 4-16,1 0-4 0,0 2-1 15,0-1 0-15,4 1-3 0,-2 0-4 16,2-2 5-16,-1 3-6 0,-1-1-4 16,1 0 4-16,3-2 1 0,1-1 0 15,1 1 5-15,0-3 3 0,0 1-1 16,0-1-2-16,0-1 3 0,3 1 0 16,0-3 0-16,3 0 1 0,2-4-1 15,-2 0 2-15,2-2 0 0,3-1 6 16,1-3 7-16,3 0-6 0,2-1 5 15,-1-2 0-15,3 2-1 16,0-3-4-16,-2 2 1 0,3-1-5 16,0 4 1-16,2 0 1 0,3 0-7 15,0 2 1-15,1 2 0 0,1 2-1 16,-2 0 0-16,-1-2 0 0,3 1 0 16,-1 0 0-16,2 3 2 0,1 0-2 15,2 0 1-15,2 0-2 0,0 2 2 16,1-1 2-16,1 3-2 0,0-1 4 15,0 4-1-15,4-3-1 0,-1 2 4 16,4 4-6-16,1-4 5 0,1 3-3 16,2 3 3-16,2 1-2 0,7 1-1 15,6 4-3-15,4 3 2 0,3 2-2 16,-4-2 1-16,-4-1-2 0,-2-2 1 16,3 2 0-16,0-1-1 0,0 2 0 15,3 2-1-15,2 0-1 0,0 2-5 16,4 1-1-16,0 3-5 0,2-2 5 15,1 3-12-15,3 1-10 0,1 1-21 16,2 0-7-16,-2 1-17 0,2 4-7 16,2-1-25-16</inkml:trace>
  <inkml:trace contextRef="#ctx0" brushRef="#br0" timeOffset="112735.45">10033 12726 51 0,'-3'0'9'0,"1"1"-7"0,-3-1 0 15,3 2 0-15,-2 1-1 0,0-1 2 16,-1 2 2-16,0-1-4 0,-1 3 7 16,-4-2-6-16,1 3 3 0,-3 0 1 15,-2 1-2-15,0 2 2 0,-3 1-4 16,-1 0 0-16,0 1 3 0,-2 3-5 15,0-1 0-15,0 0 2 0,-3 0 0 16,2 1 1-16,0-1 2 0,-1-1 5 16,2 0 1-16,2-1-1 0,-1-1-2 15,2-1 4-15,0 0-4 0,1-2 3 16,1 2-2-16,1-2 3 0,1-1 1 16,3-1-1-16,-1-2 2 15,2 0-8-15,3 0-1 0,0 0-5 16,2 2-1-16,1 0-1 0,1 1 2 15,0 1-2-15,1 2 2 0,1 2-1 16,0 2 2-16,3 3 10 0,4 6 3 16,3 8 2-16,5 12 6 0,4 13-9 15,7 7 4-15,-1 0-8 0,2-2-4 16,2-8-2-16,2-2-3 0,3 0-17 16,6-5-11-16,1-4-39 0,-10-11-16 15,-5-11-73-15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10:19:55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13693 8077 60 0,'0'0'0'0,"-12"-5"25"0,3 2 1 16,1-1-17-16,0 2 3 0,0-3-5 16,1 4 3-16,-1-3-3 0,-3 0 0 15,2 1-2-15,1-1 0 0,-3 2-4 16,3-2-1-16,-4 3 0 0,-1-2 1 16,1 0-1-16,0 1-2 0,-2-1 2 15,1 0-4-15,-3 1 4 0,2-1 0 16,-3 1-1-16,1 2 1 0,-2-3 0 15,-1 0 0-15,0 1 1 0,-1-2 0 16,1 0-1-16,0-1 0 0,-2 0 3 16,2 0-3-16,-1 1 1 0,-2-3 3 15,2 0-3-15,-1 0 1 0,2 0-1 16,0-2 1-16,0-2-1 0,0 2 0 16,2-2-1-16,-1 0 1 0,1 0-1 15,0-2 0-15,2 2 1 0,-2-1-1 16,1-1 0-16,0 0 1 0,2-1-1 15,-4 1 0-15,3-2 0 0,0 1 0 16,0-1 5-16,0 1-5 0,2-3 4 16,0 0-2-16,0-1-2 0,2 2 3 15,0-2-1-15,0-2 2 16,0 4-2-16,1-2 0 0,2 0 4 16,2 0-5-16,-3-2 1 0,5 2 0 15,0-3-2-15,1 0 0 0,1-1 1 16,2-2-1-16,2-1 0 0,4-1 1 15,-1 0-1-15,4 1 0 0,1-2 2 16,2 2-2-16,4-2 1 0,-2 1-1 16,4-1 0-16,2 0 0 0,1-1 0 15,1 1 1-15,3-2-1 0,-1 1 0 16,3 1 1-16,0-1 3 16,2 2 2-16,1-1-5 0,1 2-2 15,2 0 1-15,6-1 0 0,4-3 1 16,9-2-1-16,-1 3 0 0,1 3 0 15,-8 6 0-15,-1 0 0 0,1 4 0 16,-3 1 0-16,1-1 1 0,0 2-2 16,2 0 1-16,-1 0 0 0,0 3-1 15,0 0 1-15,2 1 1 0,-1 2-1 16,-1 1 0-16,-1 1-1 0,1 1 1 16,-3 1 0-16,2 1 0 0,-4 2 0 15,0 0 0-15,0 0 0 16,0 0 0-16,0 3 0 0,-2 1 0 15,1 2 0-15,-1-1 0 0,3 2 1 16,-1-2-1-16,-1 3 0 0,1 0 0 16,-1 0 0-16,-2 1 1 0,0 2 0 15,1-1-1-15,-1 1 0 0,-5-1-1 16,-3-1 2-16,-7-2-1 0,-2 3 1 16,4 0-1-16,8 3 0 0,0 1 0 15,0 2 0-15,0 0 0 0,-2 1 0 16,-1 0-1-16,-3 1 0 0,3 0 0 15,-2 0 1-15,-1 2 0 0,1-3-1 16,-3 1 1-16,2 3 0 0,-2-2 0 16,0 1 0-16,0 1-2 0,-1-2 2 15,1 2-1-15,-3 1-2 0,3 0-1 16,-3-1 1-16,0 1-2 0,0 1-4 16,0-1 5-16,-3 2-1 0,4-1 0 15,-6 0 5-15,2 1-3 0,-3-1 3 16,2-1-3-16,-3 2 4 0,-1-1-2 15,0-1 2-15,-3 1 1 0,-2-3-2 16,2 3 0-16,-6-2-2 0,2 2 1 16,-4 1 1-16,0-2 1 0,-4 2 2 15,-1-1-2-15,0-1 1 0,-3-1 2 16,-4 1 0-16,2 1-1 16,-1-3-2-16,-1 3 2 0,-1-2-1 15,-3 1-2-15,2-1 0 0,-3 1 0 16,-1 0 1-16,-1 1 0 0,-2 0 1 15,-1 1-2-15,-3 0 2 0,0 0-2 16,-2 0 2-16,-1-1-2 0,2 0 2 16,-4 0-1-16,-6 3-1 0,-7 4 0 15,-3 0 0-15,-4 3 0 16,1-5-3-16,4-1 2 0,4-5-1 0,-4-2 2 16,2 1-1-16,-3-2 1 15,-2-1-2-15,0 1 0 0,-4-4 2 16,2 3 0-16,-1-2 0 0,-1-1 1 15,1-1 0-15,-1 0-1 0,-2-2 4 16,5-2-2-16,0 0 4 0,-3-2 4 16,6-4-1-16,-5 0 6 0,4-2-2 15,0-2 4-15,4-2 0 0,1-1-3 16,2-5-2-16,2 0-1 0,4 0-5 16,5-1 0-16,7 0-6 0,4 2-1 15,1-2-4-15,-4 0-3 0,0-4-7 16,-2 1-1-16,0-1-1 0,5 1-7 15,-1-1-7-15,-3-2-2 0,4 2-16 16,3 2-77-16</inkml:trace>
  <inkml:trace contextRef="#ctx0" brushRef="#br0" timeOffset="40193.29">6121 3834 6 0,'-3'-7'20'0,"1"3"5"16,-2-2-1-16,2 2-1 15,-1 0-5-15,1 1 1 0,0 0-4 16,1 0 1-16,0 1-7 0,-1 0 4 16,2-2-3-16,-1 2-2 0,0-1 2 15,1 1 2-15,-1 1-4 0,1 1-2 16,0-2 1-16,0 2-6 0,0 0 0 15,0 0 1-15,0 0-2 0,0 0-2 16,0 0-1-16,0 0 0 0,0 0 3 16,2 2 2-16,1-1 0 0,0 3-2 15,1-1 1-15,-1 1-1 0,2-1-1 16,-2 0 0-16,1 0 2 16,2 0 0-16,0 1-1 0,1 1 0 15,2 1-2-15,-2-2 4 0,1 0-2 16,3-1 0-16,-2 1 0 0,2-1 0 15,2 2 0-15,-2 0 0 0,2 1 0 16,2-1-1-16,-1-1 1 0,2 0-1 16,1 1 0-16,3 1 1 0,0 1 0 15,1 0 0-15,3-2-2 0,-1 0 1 16,2 0 0-16,2-1-1 0,-1-1 2 16,2 0-2-16,1 0 2 0,1-2 0 15,0 1 0-15,0-1-1 16,2 1 0-16,6-1 0 0,4-1 1 15,4 0 0-15,-2 0 0 0,-10 0 0 16,3 0 0-16,2 0 1 0,7-3-1 0,6 0 0 16,-5 1 2-16,-6-2-2 0,2 2 2 15,-3-3-1-15,4 0-1 0,-1 1 1 16,2-2-1-16,1 0 2 0,-2 0 0 16,2 1-1-16,-1 1-1 0,2 0 1 15,-1 1-1-15,1-1 1 0,-2-1-1 16,-2 0 1-16,1-1-1 0,1-1 0 15,0 4 2-15,3-1-1 0,-2-3-1 16,1-1 0-16,1 2 0 0,1-1-1 16,-2 2 2-16,-1-1-1 0,-1-1 0 15,-4 0-1-15,-2 1-1 0,-1 0 2 16,-2 0-1-16,-1-1 1 0,-3 0 0 16,-5 1 1-16,-5 4-1 0,-6-2 0 15,-1 2 0-15,1-1 0 0,2 0 0 16,1-1-1-16,-2 0 1 15,-2 1 0-15,-3 1 4 0,-4 0 2 16,0 1 1-16,-3 0-4 0,-1 0 0 16,-2 1-1-16,-1 0-1 0,-1 0 2 15,1 0-2-15,0 0 0 0,0 0-1 16,2 0-8-16,-1 1-17 0,2 1-3 16,4 3-31-16,-1-1-36 0</inkml:trace>
  <inkml:trace contextRef="#ctx0" brushRef="#br0" timeOffset="44574.48">7877 13629 9 0,'0'0'21'0,"0"0"-21"0,-1 0 26 16,-1-2-15-16,0 2 1 0,0-1-6 15,-2 1 0-15,1-1 2 0,-1 1 2 16,-1-2-2-16,1 2-2 15,0-2 0-15,-1 0-5 0,-1 1 1 16,0-1-2-16,-1 0 2 0,-1-1-1 16,-3 1-1-16,1 1-1 0,0 0 1 15,-3 0 0-15,1 1 1 0,-2 0 0 16,0 0 1-16,-2 0 8 0,1 0-5 16,-1 0 2-16,-1 0-1 0,1 1 1 15,0-1-2-15,-1 0-1 0,1-1 2 16,-2-3 1-16,2 2-2 0,-1-5-1 15,-1 1 1-15,-1-2 0 0,1 0 0 16,1-2-4-16,0 0 7 16,0-1-3-16,-1 0-2 0,1-2-2 15,-2 1 1-15,2-1-2 0,-1-1 2 16,2-1 0-16,1 1 0 0,-1 0 2 16,2-2-3-16,-3 1 3 0,3-2 0 15,-1 3 2-15,1-3 2 0,1 2-3 16,0-2-2-16,2 3 3 0,-1-3-5 15,2 2 3-15,1-1-2 0,0 1 0 16,1-1-1-16,1 2-1 0,0-1 0 16,0 1 2-16,1 0 4 0,1 0-5 15,-1 2 2-15,2-1 2 0,0 1-5 16,2 1 1-16,-1 0 2 16,2 0-3-16,1 0 1 0,0-2-1 15,0 1-1-15,5-4-1 0,-2 2 2 16,1-1 0-16,2 1 2 0,-1-2-2 15,1 0 1-15,2 2-1 0,-2-2 0 16,1 1 1-16,1 0-1 0,2 0 0 16,-1-1 0-16,0 0 1 0,2 0-1 15,-1-1 0-15,-1-1 1 0,3 2-4 16,-2-1 5-16,1 1-2 0,2-1 0 16,0 0 0-16,2 0-1 0,-2 2 1 15,4-3-1-15,-2 2 1 0,3-2 0 16,0 2 0-16,1-1 0 0,2 0 0 15,-1 2 0-15,2 0 0 0,3-1 0 16,-2 1-1-16,3 0 1 0,1 0 1 16,-1 1-1-16,0 0 0 0,1 1 1 15,0 1 0 1,-1-1-1-16,-1 1-1 0,0 0 0 0,2 2 1 0,-2 0 0 0,0 1-1 16,-1-1-1-16,2 2-2 15,0 0 0-15,0 3 3 0,0-1-1 16,2 1 2-16,-1 0 2 0,0 2-2 15,-1 1 1-15,1-2 0 0,-1 4 1 16,1-2-1-16,1 2-1 0,-1 0-1 16,0 0-1-16,-1 2 2 0,0 2-1 15,0-1 0-15,-1 2 1 0,0 1 0 16,-1 1-1-16,1 0 0 0,-1 0 1 16,3 2 1-16,-3-1-1 0,0 2 0 15,-1 0 0-15,1 0 0 0,-1 0 0 16,-1 2-1-16,0-1 1 0,-1 1 0 15,1-2 0-15,-2 3 0 0,1-1 0 16,0-1 1-16,-1 1-1 0,-1 1 0 16,-1-1 0-16,1 3 0 0,-1-3 0 15,-1 3-3-15,0-2 2 0,-1 2-1 16,-1-1-1-16,-2 1 1 0,0 1 1 16,-2 1 0-16,0 0 1 0,1 2 0 15,-2-1 2-15,-1 2-2 0,1 0-1 16,-2 1 1-16,1 0 0 0,-2 0 0 15,0 0 1-15,-2 0-1 0,0 0 0 16,0 0 0-16,0 0 1 0,-1 0-1 16,1 0 0-16,-2-1 1 15,-1 0-1-15,-1 1 0 0,1-3 0 16,-2 3 0-16,0-3 0 0,0 2 2 16,0-1-2-16,-3-1 0 0,0 1 0 15,-1-1 0-15,-2 0 0 0,0 0 0 16,-1 1 1-16,1-2 0 0,-2 0-1 15,0-2 1-15,0 1-1 0,0-1 0 16,-2 0 0-16,1-1 1 0,0 1-1 16,-2 0 0-16,2 0 2 0,-1-1-2 15,-3 0 0-15,2 0-2 0,0 0 2 16,-3 0 2-16,1 1-2 0,-1 0-2 16,0 0 2-16,-2 0 2 15,2 0-2-15,-3-1 0 0,1 3-2 16,-1-5 2-16,0 4 0 0,-1-3 0 15,2 1-1-15,-1-1 2 0,-2-1-1 16,2 0 0-16,-1 0 0 0,-1 0 0 16,-1-1 2-16,1 1-2 0,0-1 0 15,-1 0 1-15,2 0 0 0,-2 0 0 16,0 1 2-16,2-3-2 0,-1 1 5 16,2-1-4-16,0-2 0 0,0 3 1 15,3-2-2-15,-2 0 1 0,2-2 0 16,0 2-2-16,-1-2 0 15,2-2 1-15,-2 3-1 0,2-1 2 16,-1-2 2-16,2 0-2 0,-2-1 2 16,0 0-2-16,1 1 5 0,-1-1-3 15,2-1 0-15,-1 1 2 0,1 0-1 16,-1-2-3-16,2 1 4 0,0 1 0 16,-1-2-2-16,2 0 1 0,0 1-2 15,-1-1 2-15,1 0-2 0,2-1 3 16,-1 0-1-16,4 1-3 0,0-1 3 15,1 0-5-15,0 0 0 0,1 0 0 16,0 0 0-16,1 0 0 0,0 0-1 16,1 0 1-16,-1 0-15 0,1 0 4 15,0 0 0-15,1 0-5 0,0 0-8 16,0 0-5-16,0 0-14 0,0 0-9 16,-2-5-2-16,1 0-59 0</inkml:trace>
  <inkml:trace contextRef="#ctx0" brushRef="#br0" timeOffset="50224.92">12283 3861 1 0,'2'-2'13'0,"1"2"2"16,-2-2 0-16,2 2-5 0,-2 0-3 16,1 0-2-16,0 0-1 0,1 0 2 15,-2 0-1-15,3 0 2 0,-2 0-4 16,1 0 1-16,1 2 2 0,0 0-3 15,1-1 0-15,2-1 0 0,0 2 3 16,1 2-4-16,1 1 2 0,1 0-1 16,3 1 0-16,0-1-3 0,1 1 2 15,2 0-2-15,0-1 1 0,0 0-1 16,4 0 0-16,-1-2 1 0,1 2 1 16,2 1-2-16,3-2 0 0,1 2 0 15,-1-1 1-15,1-1-1 0,3 0 0 16,-1-1 1-16,2 1 0 0,6 0-1 15,-4 2 0-15,3 0 0 16,6 2 1-16,2-3-1 0,13 2 0 16,-1-1 0-16,-4 0-1 0,-4 0 0 15,-4 0-3-15,1-2 1 0,2 2 2 16,2-2-4-16,-1-1 5 0,1 1-3 16,-1-2 2-16,4 1-2 0,0 1-2 15,0 3-7-15,1 0-6 0,0 0-9 16,-14-1-23-16</inkml:trace>
  <inkml:trace contextRef="#ctx0" brushRef="#br0" timeOffset="51928.03">13292 5705 11 0,'-6'-1'0'0,"-2"0"23"0,1 0-15 16,1-1 3-16,-2 0-5 16,2 2-1-16,0 0 1 0,1 0-4 15,1 0 0-15,1 0-2 0,1 0 0 16,1 0 0-16,1 0-1 0,-4 2-3 16,1 2 1-16,1 2 0 0,-1 1 1 15,1 0 1-15,0 1 1 0,1 1-1 16,1 2 1-16,0 0 1 0,0 0-1 15,0 3 0-15,1 0 0 0,1 0 1 16,1 1 0-16,-1 3 1 0,3-2-2 16,-5 3 3-16,4-3-2 0,-4 4 1 15,2-1 3-15,1 2 1 0,-3 1-1 16,1 0 0-16,0 2 2 0,-1 1-4 16,1 3 2-16,-1 0 1 0,1 1-1 15,0-1 0-15,0 1-3 0,1-1 0 16,1-1 0-16,0 0-2 0,1-1 2 15,3-3-2-15,-4 1 0 0,2 0 2 16,0-2 0-16,0 0-2 0,1-1-3 16,0 0 0-16,-1-2-5 0,0 1 1 15,0-3-7-15,1 2-1 0,-1-1-10 16,1 0-8-16,1 4 7 0</inkml:trace>
  <inkml:trace contextRef="#ctx0" brushRef="#br0" timeOffset="55202.73">12674 5070 42 0,'0'-2'1'16,"-3"0"24"-16,1-1-13 0,-1 0-1 15,0 1 3-15,0-2 3 0,0 3 3 16,2 0-2-16,-1-1-6 0,0 1-6 16,2-1-2-16,-3 0-2 0,2-1 2 15,0-1-1-15,0 1-1 0,0-1-1 16,0 0-1-16,1 1 0 0,0 0 0 15,0 0-1-15,0 2 1 0,0-4-1 16,0 0 1-16,0-2 0 0,3 1 1 16,0-1-1-16,1-1 2 0,2 1 1 15,-1-2-2-15,4 0 1 0,-4 0 0 16,4-1 0-16,1 1 3 0,1-1-3 16,0 0 3-16,-1 1 0 15,2-3-3-15,1 4 2 0,0-2-3 16,0 0 1-16,0 2-1 0,3 1 0 15,-3-3-1-15,0 4 3 0,0 0-3 16,0 0-1-16,0 1 1 0,-3 0 1 16,2 1-1-16,0-1 0 0,1 2 0 15,-3 0 0-15,1 0 0 0,0 2-1 16,0 0 1-16,-2-1-2 0,2 2 1 16,-1 0 1-16,0 0 0 0,2 2 0 15,-2 0 0-15,0 1-1 0,3 1 1 16,-4 0 0-16,3-1 0 0,-2 2 0 15,2-1 1-15,-4 1-2 16,2 2 0-16,-1-1-4 0,2-1 5 16,-2 2 0-16,0 1 0 0,-1-2 0 15,2 1 1-15,-2 1 1 0,0-1-1 16,0 0 0-16,-1 0-1 0,0 2 1 16,1-2 0-16,-3 2-1 0,1 1 3 15,0 0-2-15,-1 1 0 0,-1-1 1 16,0 3 0-16,1-2 1 0,-2 1-2 15,2 0 1-15,-1-1 0 0,-3 0-2 16,1 1 0-16,0-1 4 0,-1 1-4 16,0 0 0-16,-1-2 1 0,0 2 1 15,0-2 0-15,-2 2 2 16,2-1-2-16,-4-1 2 0,-1 3-4 16,1-4 2-16,0 3 0 0,-1-4-1 15,-1 0 1-15,1 2-1 0,-1-1 3 16,1-2-3-16,-3 1 4 0,0 0-4 15,-1 1 0-15,-1 0-1 0,1-2 1 16,-1 2 1-16,-2-2-1 0,2-1-1 16,-4 0 0-16,3 3 1 0,1-3 0 15,-3-1-1-15,1-2 1 0,1 0 4 16,-2 0-5-16,2-1 1 0,-2 2 0 16,1-1-1-16,1-1 0 0,0 0 2 15,-2-1-1-15,0 1-1 0,1-1 1 16,-1-1-2-16,0 0 2 0,1 0-1 15,-2 0 0-15,1 0 1 0,-2-1 0 16,3-1-1-16,-2 2 3 0,3-1-3 16,-2-1 1-16,1 0 0 0,1 2 0 15,-1-2 2-15,1 1-1 0,2-1 0 16,-3 0 2-16,2 0 2 0,2 0-4 16,-3-2 3-16,2 3-3 0,0-4 3 15,0 3-2-15,0-4-2 0,-1 1 7 16,1 1-3-16,1-1-2 0,0 1 1 15,0 1-1-15,2-1-1 0,0-1-1 16,2-1-1-16,-2 1 1 16,0-2 0-16,1 1 2 0,0 1-1 15,1 0-2-15,0-2 0 0,-1 0 1 16,2-2-1-16,-1 2 0 0,2-3 0 16,-2 3 1-16,2 0 0 0,0-2 2 15,0 2-4-15,1-1 2 0,0 1-2 16,1-1 1-16,0-2-3 0,0 2 3 15,4-3-1-15,-2 1 1 0,4 1 0 16,-2-2 0-16,2 2 0 0,0-1 0 16,1 1-1-16,1 0-1 0,1 2-7 15,3-2-5-15,-1 0 3 0,4 0-5 16,1 1-10-16,2-1-8 16,0 1-6-16,2 1-4 0,4-1-11 15,-5 3-32-15</inkml:trace>
  <inkml:trace contextRef="#ctx0" brushRef="#br0" timeOffset="56999.95">12764 5200 18 0,'0'0'24'0,"0"-1"0"15,0 0-3-15,0 0 2 0,0-1 1 16,0 1-2-16,0 0-3 0,2 1-2 16,-2 0-4-16,0 0-5 0,0 0-8 15,0 4 0-15,0 3 6 0,0 7 36 16,-2 6-10-16,-1 15-13 0,-3 17-11 15,-3 23 1-15,-4 17-7 0,-3 13-2 16,2-23-48-16,2-16-84 16</inkml:trace>
  <inkml:trace contextRef="#ctx0" brushRef="#br0" timeOffset="82363.53">14832 13418 5 0,'-4'0'11'16,"1"0"-1"-16,1 0 5 0,-1 0-8 15,0 0 1-15,1-2-2 0,-1 1-4 16,-2 0 1-16,2-1-3 0,1 1 2 16,-1-2-2-16,-3 2 1 15,3-3-2-15,-2 1 1 0,-1 0 0 16,-1-1 1-16,0 1 3 0,-1-2 2 15,0 2 0-15,1-4 3 0,-4 2 1 16,2 0-4-16,-1-2 1 0,-2 1 1 16,4-1-3-16,-2-1 0 0,-2 1 0 15,1 0-2-15,2-1 4 0,-1 0-2 16,2-1 6-16,-2 0-8 0,2 0 0 16,-4 0 3-16,2-2-1 0,2 1-3 15,-4-1 3-15,2 0-1 0,2-2 5 16,-4 1-4-16,2-1 0 0,2 0-1 15,-1 0 2-15,2 0-4 16,1-1 3-16,-2 1-5 0,1-1 2 16,0 1-2-16,1-2 4 0,2-1-3 15,0 0-1-15,2-1 0 0,2-1-1 16,0 1 1-16,0-1 1 0,0-1-1 16,0 1 1-16,0-1-1 0,0 2 0 15,0-1 3-15,0 1-3 0,0 2 5 16,2-2-3-16,1 3 0 0,2-2 3 15,0 2-5-15,2-3 2 0,3 2 1 16,-4-1-2-16,4 1 0 0,-2 0-1 16,4 2 1-16,1-2-2 0,1 2 2 15,-1-2-2-15,4 3 1 0,-1-3 0 16,1 2 0-16,1 1 0 0,1-1 0 16,1 0 1-16,1 1-1 0,1-1 0 15,3 2 0-15,-3 1 0 0,2-1 0 16,0 1 2-16,1 0-1 0,0-1-1 15,0 2 0-15,2-1 0 0,2 0 0 16,-2 0 0-16,1 0 0 0,2 0 0 16,0 0 0-16,2 0 0 0,1 2 0 15,-1-1 0-15,-2 0 0 0,3 3 0 16,-3 0 0-16,5 0 1 0,-2 2 0 16,-3 0 2-16,0 0-2 0,-5 3-1 15,5-3 0-15,-2 2 0 0,2 1 2 16,0-1-2-16,-1 1 1 0,1-1-1 15,0 2 1-15,0-1 1 0,0 1-2 16,0 0 0-16,0 0 0 0,-3 0 0 16,1 0 0-16,-1 1 0 0,-1 1 1 15,2-1-1-15,-3 2 0 0,2-1 0 16,-2 2 0-16,2-2 1 0,-3 3-1 16,0 0 0-16,2 0 0 15,1 0 0-15,-2-1 1 0,2 0-1 16,-1 0 0-16,-1 0 1 0,2 2 1 15,0 0-2-15,-2-2 0 0,0 1-2 16,-1 1 4-16,0-1-4 0,-2 0 2 16,1 0 0-16,-2 2 2 0,3-1-2 15,-4 1 0-15,1-1 3 0,1 1 0 16,-3 0 1-16,0 0-3 0,0 2 4 16,1-2-5-16,-4 2 0 0,3 0 3 15,-3 0-3-15,1 1 0 0,1 0 0 16,-1-1 2-16,0 3-2 0,1-1 0 15,-1 1 0-15,-1 0 1 16,1 1-1-16,-2 0 0 0,0-2 0 16,-2 2 0-16,4-1 1 0,-4 2-1 15,1-3 0-15,-1 2 2 0,0 1-2 16,-1 0 1-16,-1 0 0 0,3 0-1 16,-4 2 0-16,1-1-1 0,0 0 1 15,-3 0 0-15,2 1 0 0,-4-2-1 16,3 1 1-16,-2 1 1 0,-1 0-1 15,2-4 0-15,-2 3 0 0,-1-1 0 16,0-2 0-16,-2 1 0 0,-2-1 2 16,1 0-2-16,1-1 5 15,-1 0 3-15,-2 0-4 0,2 0 3 16,-2 1 2-16,0-1 0 0,-2 0 1 16,-3 0 1-16,-1 0-2 0,-1 2 2 15,-7 2-5-15,3-1 0 0,-6 2-4 16,1 0 3-16,-3 0-4 0,-2 2 2 15,-1 2-2-15,-3-3-2 0,-2 1 2 16,0 2-1-16,-3-1 0 0,2 1 1 16,-2 1 0-16,3-2-1 0,-2 2 0 15,-1 0 1-15,0-1-2 0,-3 0 1 16,1-1 0-16,-7 4-5 0,-5 1 3 16,-5 1 2-16,-2-2-15 0,2 0 5 15,3-3 9-15,4-2 1 0,-1 0-1 16,-2 0-2-16,0-2 3 0,1-1 0 15,-2-2 0-15,-1 0 2 0,1 0-2 16,-3-1-2-16,-2 0 2 0,-2-3 2 16,-1 0-2-16,-1-1 1 0,4-2 4 15,-1 0-1-15,-3-3 1 0,4-1 1 16,2-2 0-16,-1 0-1 0,2-4-4 16,1 0-1-16,4-2-11 0,2-2 4 15,9 1-13-15,5 1-5 0,-1-2-7 16,3 1-11-16,1-2 6 0,-11-5-8 15,15 5-14-15,-1-3-51 16</inkml:trace>
  <inkml:trace contextRef="#ctx0" brushRef="#br0" timeOffset="90859.15">15423 6916 5 0,'-1'1'0'16,"-1"-1"1"-16,2 0 0 0,-2 0-1 16,1 0-2-16,1 0 0 0,0-1-1 15,0-1 3-15,-2 0 0 0,2-1 0 16,0 1 0-16,-3-2 0 0,2 2 0 15,1 0 0-15,-3-1 0 0,1 1 0 16,0-2 0-16</inkml:trace>
  <inkml:trace contextRef="#ctx0" brushRef="#br0" timeOffset="92225.87">12853 5238 82 0,'-4'-2'11'15,"1"0"18"-15,0 0-9 0,0 1-9 16,-1-1-1-16,0 2-4 0,2-1 6 16,0 0-1-16,-1 1-5 0,2-1-1 15,0 0-3-15,1 0-2 0,0 1 0 16,0-1 0-16,0 1 0 0,0 0-6 15,0 0 6-15,0 0 0 0,2 0 0 0,2 0 0 16,0 0 0-16,1 0 4 0,2 0-2 16,-2 0 0-16,5 1 2 0,0 1-1 15,-1-1-3-15,4 1 3 0,0 1-3 16,-1 0 2-16,1 3-1 0,0-2-1 16,-1 0 3-16,-1 1-3 0,0-2 2 15,0 2 1-15,-2-3-1 0,0 1-1 16,-1 0-1-16,-2-3 1 0,1 3 2 15,-3-1-3-15,0 0 1 16,0-2-1-16,-2 1 2 0,1 0-2 16,0 0 0-16,-3 0 0 0,0-1 0 15,0 0 0-15,0 0 5 0,0 0 18 16,0 0-16-16,-6-3-7 0,3 2-4 16,0-3 1-16,-2 1 3 0,0-2-2 15,0-1 2-15,-1 0 2 0,-1 0-2 16,0-1 2-16,2 1 0 0,-3-1 4 15,-1 0 3-15,4 1 6 0,-1 0 9 16,0 1 1-16,2 0-4 0,-1 0-1 16,0 4-3-16,2-2-1 0,2 3 0 15,-2-2-5-15,2 2-2 16,1 0-8-16,0 0-1 0,0 5-5 16,0 2 5-16,0 1 5 0,0 5-3 15,0 3-2-15,0 3 0 0,0 3-3 16,1 4-19-16,2 0-24 0,6 13-33 15,-3-5-42-15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10:23:01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6412 8266 11 0,'4'-5'3'16,"0"0"3"-16,1 0 0 0,-2-1-6 15,1 0 6-15,0 2-1 0,1-2-1 16,2 1 6-16,1-2-6 0,-1-1-4 16,-1 2-1-16,0-1 1 0,1-1 0 15,0 1 2-15,1-2 1 0,1 1-6 16,0-2 3-16,-1 3-1 0,0 0 0 15,0-1-8-15,0-2 7 0,0 2 0 16,-1 1 2-16,1 1-4 0,0-2-7 16,2 0-14-16</inkml:trace>
  <inkml:trace contextRef="#ctx0" brushRef="#br0" timeOffset="1375.57">11422 7042 85 0,'0'-1'30'0,"1"0"-20"0,2-1 9 16,1-1-12-16,2 1-3 16,3-3 4-16,2 1 2 0,-2 0-3 15,5-1 0-15,-1 0-5 0,2 1 1 16,0 2 2-16,2-1-5 0,-1 2 0 15,2 0 0-15,0 0 0 0,2 0 0 16,1 1 0-16,-2 0 1 0,3 0-1 16,0 0 1-16,0 0-1 0,1 0 1 15,2 1 0-15,0 0 1 0,0-1-2 16,-1 0 0-16,2 0 1 0,0 1 1 16,2 0 4-16,-2 2-2 0,1-1-3 15,1 0 2-15,1 1 5 0,0 0-3 16,0 1 1-16,1-1 0 15,5 1 4-15,-4 0-4 0,1 0-3 16,5-1 2-16,-7-1 1 0,4 0 1 16,4 0-1-16,-7 1-6 0,4-1 3 15,4 1-2-15,-2 0 0 0,11-2 0 16,4 1-1-16,-4-1 0 0,-2-1 2 16,-7 0 0-16,2 0-2 0,1 0 3 15,-1-1-3-15,2-1 0 0,-1 1 1 16,-2-2 1-16,2 0-4 0,1 1 4 15,-5 0-2-15,1 0 1 0,0 1-1 16,0 0 0-16,3-2 1 16,-3 1-1-16,0-1 2 0,0-1-2 15,1 1 0-15,-1-1-1 0,-2 2 1 16,1-1 0-16,1 2 1 0,-3-2-1 16,-1 2 0-16,0-1 0 0,0 1 0 15,-2 0 0-15,2 1 2 0,0 0-2 16,-1 0 0-16,-1-2 0 0,-1 2 0 15,-6 0 0-15,-3 0-2 0,-6 0 2 16,-2 0 0-16,6 0 2 0,0 0-2 16,4 2 0-16,-7-2 0 0,1 1 0 15,-3-1 0-15,1 2 3 0,-6-1-1 16,0-1 3-16,0 1-4 0,-6 1 4 16,0-2-2-16,1 1-2 0,-3-1 1 15,-2 1 2-15,1-1-3 0,-2 0 0 16,0 0 0-16,0 0 0 0,0 2 2 15,0-2-3-15,0 0-19 0,1 1-17 16,1 2-11-16,3 1-2 0,-2 0-13 16,2 0-49-16</inkml:trace>
  <inkml:trace contextRef="#ctx0" brushRef="#br0" timeOffset="2735.26">14858 7190 35 0,'0'-1'1'0,"-2"0"-1"0,1-1 24 15,1 2-15-15,0-1-9 0,0-1 0 16,0 0 3-16,3 0 0 0,1-1 0 15,-2 1 0-15,1-1 2 0,-1 0-4 16,1 1 3-16,0 0 3 0,-1-1 0 16,1 1-2-16,2 0-4 0,-2-1 3 15,1 1-4-15,1-1 3 0,0 0 1 16,1 1-1-16,1-1 1 0,2 1 2 16,-1-1-2-16,1 1 1 0,0 0 1 15,3 0-2-15,-1 0-1 0,0 1 0 16,2-1 1-16,-2 2-1 0,3-1-2 15,-1 1 1-15,1 0 2 0,0 0-2 16,0 0 0-16,2 0-1 0,0 0-1 16,0 0 2-16,1 1-2 0,-1 1 1 15,3 1 2-15,0-1-3 16,0 1 1-16,1 0 2 0,-1-1-3 16,2 1 2-16,-1 0-2 0,3 2 0 15,-1-2 0-15,1 2 0 0,-1-1 0 16,-1 0 2-16,1 0-1 0,3 0 0 15,-1 1-1-15,0 0 2 0,3 0-2 16,-2 0 0-16,0 1 0 0,2 0 0 16,0 0 0-16,-3-1 0 0,4 1 1 15,-1 1-1-15,0-2-1 0,0 2 1 16,1 2 0-16,-3-2 0 0,1 1 1 16,1 1 0-16,1-2 1 15,-1 0-2-15,1 1 2 0,-1 0-2 16,0 0 0-16,0-1 1 0,1 1 0 15,-4-1-1-15,3 2 0 0,0-1-1 16,1 1 0-16,-3 0-1 0,2-1 1 16,3 3 1-16,-2-1 3 0,2 1-1 15,2 2 0-15,1-2 3 0,-1 1-3 16,8 2 4-16,4 1-3 0,5-1 0 16,1 2 0-16,-4-3-1 0,-2-1 2 15,-6-1-4-15,0 0 1 0,4 0 2 16,-2-1-3-16,3-1 3 0,-3 3-3 15,2-1 1-15,-2-2-1 16,1 4 0-16,-2-3-1 0,1 3 1 16,-2-3 1-16,0 1-1 0,1 2 1 15,-2-1-1-15,-1-1 0 0,2 2 0 16,0-2 0-16,0 2-1 0,-2-2 1 16,2 0 0-16,-1 0-1 0,0 1 1 15,-1-1 0-15,-4 1 1 0,-2-1 0 16,-5-3 0-16,1 2 1 0,-2-2-1 15,-1-1 1-15,2 2 3 0,-4-1 1 16,4 0-3-16,2 2-1 0,0 0 2 16,-2-3 0-16,0 1 1 0,-1 0-1 15,-1-1-2-15,-2 0 0 0,-1-1-1 16,-1 1 0-16,-1-1-1 0,-2 1 2 16,-2-2-2-16,-1-1 0 0,1-1 3 15,-3 0-2-15,-3 2-1 0,0-2-2 16,1 2-3-16,-4-2-6 0,0 0-9 15,0-1-7-15,-2-1 1 0,0-1-8 16,-3 1-6-16,2 0-21 0</inkml:trace>
  <inkml:trace contextRef="#ctx0" brushRef="#br0" timeOffset="3110.24">18054 7889 157 0,'-3'-6'15'16,"-2"1"-15"-16,2 1 39 0,1-3-28 15,2 3 4-15,-1 1-9 0,-1 1-2 16,2 1-4-16,0 0 1 0,3-1-1 16,2 2 1-16,0 0-1 0,2 0 0 15,2 0 1-15,-1 5-1 0,1-3-1 16,4 1 0-16,-2 1 0 0,0 0 2 15,1-1-2-15,1 1-1 0,1-1 1 16,-1 3 1-16,3-1 0 0,-2 2 0 16,1-1 1-16,0 1-1 15,2 0-2-15,-1 0 0 0,0 2-1 16,-2-1 0-16,-1 0 0 0,1 1 2 16,-1 2 1-16,-2 0 1 0,-2 3 0 15,-1 2 1-15,-3 0-1 0,-2 4-1 16,-1 1 2-16,-2 1-1 0,-6 6 1 15,-6 6-2-15,-8 9-15 0,-15 13-12 16,4-8-30-16,-3-7-81 0</inkml:trace>
  <inkml:trace contextRef="#ctx0" brushRef="#br0" timeOffset="14288.04">12982 13347 14 0,'-4'-6'24'0,"3"2"-1"0,-1-1-11 16,1 0-6-16,0 1 1 0,1 1-5 16,0-1 0-16,0 0 0 0,2 0-2 15,-1-1 1-15,1 2 5 0,2-2-2 16,-4 1 2-16,2 2 1 0,1 0-1 16,-2 0 4-16,1 1-4 0,0 1-2 15,1 0-2-15,1 0 2 0,0 0-4 16,1 3 0-16,4 1 0 0,-1 5 1 15,0 1 12-15,3 3-2 0,0 4-4 16,-1 4 1-16,2 1-4 0,-2 4-3 16,0 2 1-16,1 0 0 0,0 1-2 15,-2-1 0-15,0-2-10 0,0 0-2 16,-1-3-3-16,0-2-7 0,0-3-3 16,0-3-15-16,2-2 3 0</inkml:trace>
  <inkml:trace contextRef="#ctx0" brushRef="#br0" timeOffset="14584.9">13131 13284 213 0,'0'0'15'0,"0"0"-15"16,0 0 22-16,0 0-22 0,0 0-11 15,0 0 7-15,0-4 2 0,6 13 2 16,2 3 0-16,0 2 2 0,2 1 1 16,2 6 0-16,1-1-2 0,-1 2 1 15,1 3-1-15,-2-1 1 0,2 2-2 16,-2-3-3-16,1 1-4 0,-3-3-1 16,0-2-8-16,-1-1-2 0,-2-2-1 15,1-3-6-15,-1-1-10 0,1-1-13 16,0-3-3-16</inkml:trace>
  <inkml:trace contextRef="#ctx0" brushRef="#br0" timeOffset="14960.43">13153 13604 193 0,'0'0'0'0,"0"0"26"0,0 0-8 15,0 0-18-15,0 0-9 0,0 0-3 16,0 0 12-16,0 0 7 0,3-3-5 16,5-1 1-16,3 0-3 0,-1-2-14 15,1-1 5-15,1-1-9 0,1-2-2 16,1-2 1-16,-1 1 0 16,2-3-5-16,0 0 1 0,-2 0 1 15,-1-1 9-15,1 1 10 0,-3-2 3 16,-1 0 1-16,0 2 4 0,0 0 5 15,-1 1 4-15,0 1 6 0,-1 1-4 16,-1 1-1-16,-1 5-1 0,1 0-3 16,-1 3-4-16,-2 0-2 0,2 2-3 15,2 0 4-15,0 0 2 0,-2 0-6 16,3 4 2-16,1 2 1 0,2 2-1 16,-2 3 0-16,1-1-4 0,1 3-2 15,-2-1-4-15,0 3-4 0,0-1-6 16,-3 0-6-16,-1 0-2 0,0-3-11 15,-2 2-5-15,-3-4-2 0</inkml:trace>
  <inkml:trace contextRef="#ctx0" brushRef="#br0" timeOffset="16010.97">13319 13415 173 0,'0'0'14'0,"0"0"-14"0,0 0 31 16,0 0-19-16,0 0-12 16,-23-3-4-16,23 3-15 0,2 0 7 15,1 0 12-15,1 0 8 0,2 0-1 16,0 0-3-16,2 0-1 0,-2 0-3 16,1-1-1-16,-1-1-1 0,0 0 1 15,2-1 2-15,-1 0 1 0,-1 2-2 16,-1-3 3-16,-1 1-3 0,1 2 0 15,-3-1 0-15,4 2 0 0,-3 0-2 16,3 0-1-16,1 0 2 0,1 3 1 16,0 4 0-16,0-3-2 0,0 3 2 15,2 2 5-15,-3 0-1 0,1 1 1 16,1-1-5-16,-4 2 1 0,0-1 2 16,1-2 0-16,-4 0 0 0,1-1-3 15,0-1-3-15,-2-2 0 0,-1-1-1 16,1-1 2-16,-1-1 2 0,0-1 0 15,0 0 7-15,-1-3-6 0,0 0-1 16,-2-2-8-16,-2-1-3 0,-1-2 8 16,1-3 3-16,0-1 4 0,0-1-3 15,1-1 1-15,0-1-4 0,1 0 2 16,0 1 0-16,1 2 0 16,1 1 0-16,1 3 0 0,0 2 3 15,0 4 3-15,0 2-6 0,0 0 0 16,2 0-10-16,1 1 10 0,2 3 0 15,2 3 1-15,0 2-1 0,0 0 3 16,0 4 2-16,1-3-1 0,-3 1-1 16,1 0 0-16,0-1-3 0,-1-2 0 15,0-1 3-15,-2-4-2 0,-2 1-1 16,0-3-6-16,-1 0 6 0,0-1 1 16,0 0 15-16,0-2 12 0,0-2-16 15,1-3-12-15,1-2 0 0,-2-1-1 16,0-2-3-16,3 2 4 0,0 2-6 15,-3 1 5-15,3 1-1 0,-1 1 1 16,2 3-1-16,0 2 0 0,3 0-2 16,0 1-3-16,0 3-2 0,1 3 3 15,0 1 1-15,2 2 4 0,-2 4 1 16,0-1 0-16,0 3-4 0,1-2-14 16,-1 0-3-16,0-2 0 0,0-4-15 15,0-1-6-15,0-3 9 0,-2-4 19 16,1 0 2-16,0-4 6 0,-2-3 6 15,0 0 3-15,-2-4 0 0,2 0 0 16,-4-3 0-16,1 1 4 0,-1-2 4 16,0 2-2-16,0-4-4 15,1 0-3-15,-2-1-1 0,0 2-1 16,0 0 0-16,0 0 2 0,0 2-2 16,-2 1-3-16,-1 1 3 0,0 3 3 15,0 2 5-15,-2 1 4 0,1 4 8 16,0 1-3-16,0 1-9 0,-1 0-3 15,3 0-4-15,-3 5 0 0,2 1 2 16,1 3 5-16,-1 1-6 0,3 0 2 16,0 3 2-16,0 0 1 0,0 1-1 15,0 3-1-15,5 1-2 0,-3-1 2 16,4-1 2-16,0 1-1 16,2 1-1-16,0 1 6 0,1-1-6 15,2 0 3-15,-1-1-5 0,3-3-2 16,-1 0-1-16,1-1 4 0,1-5 4 15,2 0-2-15,-1-4-2 0,0-2-1 16,3-2 6-16,2-3-9 0,-1-3 0 16,3-3-16-16,9-9-17 0,-4 2-38 15,-6 0-57-15</inkml:trace>
  <inkml:trace contextRef="#ctx0" brushRef="#br0" timeOffset="16729.75">13319 14337 223 0,'6'-8'3'0,"0"-1"-3"0,4-2 3 16,2-1 4-16,3 1-5 0,0-2 9 16,0 1-5-16,2-2 1 0,0 0-3 15,1 0-1-15,1 0-2 0,-2 2-1 16,-1 2-7-16,0 0-14 0,-3 2-10 15,1 2-5-15,-3 2 4 0,-3-1-7 16,1 3-18-16</inkml:trace>
  <inkml:trace contextRef="#ctx0" brushRef="#br0" timeOffset="17095">13466 14259 85 0,'0'0'5'0,"0"0"36"0,0 0 1 15,0 0-15-15,0 0-2 0,0 0 4 16,0 0-7-16,0 0-16 0,-27 14-6 16,28-12 0-16,4 3 7 0,1 1-3 15,2 2 3-15,3 0 4 0,2 4-1 16,0-1-4-16,4 3 1 0,0 0-3 16,2 3 0-16,2 0-2 0,-5 1-2 15,1 0 2-15,-1 0 1 0,0 0-2 16,-3 0-1-16,2-2-5 0,-5 2-1 15,1-2 1-15,-2 0-4 0,-3 0-6 16,-2-1 6-16,-1-2 8 0,-3-2 2 16,0 1 2-16,-5-3 0 0,-1 2 1 15,-2-3-2-15,-1-1 2 0,-1 2 3 16,-1-2-1-16,0-2 3 0,-2 1-2 16,-1-3-5-16,1 2 0 0,-2-2-2 15,5 1 2-15,-1-1-2 0,0 0-4 16,3-2-12-16,2 0-11 0,4-1-14 15,-1 0-7-15,3-5-20 0,0 1-56 16</inkml:trace>
  <inkml:trace contextRef="#ctx0" brushRef="#br0" timeOffset="17595.84">13706 14475 104 0,'0'0'9'16,"0"0"22"-16,0 0-9 0,0 0-6 15,0 0-3-15,0 0 2 0,33-98-7 16,-31 86 5-16,1-1-8 0,-3 0 1 16,0 3-1-16,0 0-5 0,-3 1 0 15,-2 3-3-15,-3 3-2 0,-1-1 5 16,2 4 3-16,-1 0 2 0,0 1-5 16,-2 4 6-16,2 3-3 0,-1 4-3 15,0 3 4-15,1 3 8 0,2 1-7 16,1 4-1-16,2 0 3 0,0-1-3 15,3 3-3-15,0-4 0 0,3-3-1 16,2 0-3-16,3-4 1 0,1-2 1 16,-1-2-2-16,2-2 0 15,3-1 3-15,0-1 13 0,0-4-7 16,2 1-1-16,-1-3-1 0,3 0-1 16,-4 0-1-16,2 0 2 0,-2-1-3 15,-2-2 5-15,0 3 1 0,-3-2-2 16,0 1 3-16,1 0-4 0,-3-1-4 15,-1 2-1-15,-1 0-10 0,-1 3 0 16,-2-1 11-16,-1 3 12 0,0-1 8 16,-1 3-7-16,-4 3-2 0,0 1 0 15,-3 2-10-15,-1 2 5 0,-1 0-5 16,-1 2 5-16,-5-1-6 16,2-1 0-16,-3 1 4 0,2-1-4 15,0-1-5-15,2-3-12 0,-2 2-3 16,3-3-13-16,1-1-18 0,-1-2-19 15,2-4-18-15,-1 1-40 0</inkml:trace>
  <inkml:trace contextRef="#ctx0" brushRef="#br0" timeOffset="18338.33">13323 14373 72 0,'0'0'21'0,"0"0"-21"16,0 0 24-16,-18-20-6 0,16 13-11 15,-2 1 2-15,2 0-3 0,2 0 1 16,0-2-2-16,0-1 5 0,2 0-1 15,2 1 4-15,4-3-3 0,-2 1 1 16,4-1 2-16,1-1 0 0,1 0 0 16,6-1 2-16,0-2-4 0,2 2-5 15,2-1 0-15,0 0-1 0,3 1-2 16,1 0 1-16,2 0-3 0,2 3-1 31,0-2 0-31,-1 4 0 0,1 1 0 16,6 1 0-16,3 5 0 0,5 1-1 15,-5 1-4-15,-6 5 5 0,-8 1-1 16,-3 0 1-16,3 2 2 0,10 4-1 16,-3 0 1-16,4 1 1 0,-5 0 2 15,-2 0 6-15,1 3-2 0,0 1-4 16,-3 1 1-16,1-2-5 0,-1 4 0 16,-3 3 0-16,0 1 3 0,-3 2-4 15,1 3 1-15,-2 9-1 0,0 8 0 16,-5 4-5-16,-3-4 5 0,-7-11 5 15,-5 1-3-15,-3 1-2 0,-5 4-2 16,-3 3 2-16,0-12 0 0,0-10 4 16,0-4-1-16,1-2-1 0,-7 4 1 15,-2 6-2-15,-5 0-2 0,-4 1-5 16,-7 1 2-16,-8-1 4 0,-9 1-3 16,-3-3 6-16,-2-6 0 0,5-5 0 15,3-6 4-15,0-2 6 0,3-2-4 16,-1-3 5-16,4-2-1 0,5-3-2 15,-3-4 3-15,5-3-8 0,1-1-4 16,0-4-1-16,5-2-1 0,5 3 0 16,6 0 0-16,1-3 3 0,-4-4-3 15,-6-11 0-15,-4-12-5 0,1-11 1 16,4-8 2-16,9-2-3 0,8-1-2 16,8 2 2-16,2-3-2 0,5 1-4 15,5 2 7-15,5 3-9 0,3 9 6 16,5 3 0-16,1 5-6 0,7 5-10 15,3-1-33-15,-5 12-35 0,-3 5-47 16</inkml:trace>
  <inkml:trace contextRef="#ctx0" brushRef="#br0" timeOffset="36435.8">4891 12216 80 0,'0'0'2'0,"-22"0"15"15,9 0 0-15,-1 0-8 0,2 0-3 16,-2 0-2-16,1 0-2 0,-2 0 2 16,0 0-4-16,-1 0 0 0,-1 1 1 15,-1-1 1-15,0 1-1 0,-2-1-2 16,-1 1 1-16,1 1 0 15,-3-1 1-15,0 0-1 0,-2-1 0 16,1 2 2-16,-2 0-2 0,-1-1 4 16,-2-1 2-16,-1 0 5 0,-1 0 1 15,-6 0 0-15,-6 0-3 0,-4-1 1 16,0-4 4-16,4 0 2 0,4 2-6 16,4-2 6-16,5 0-4 0,3 1-3 15,-4-2 2-15,-5 1 0 0,-6-1-4 16,-4 1 0-16,2-2-6 0,6 2 1 15,1-1-2-15,1-1 0 0,-3 0 0 16,1 0 0-16,2 0-1 16,-3 0 0-16,0-1 0 0,-2-1-8 15,3-2 9-15,-1 1 2 0,1-1 2 16,6 0 1-16,6 1 3 0,-6 1 2 0,4-3 2 0,0 1-7 16,-11-5 5-16,1 1 0 0,-8-4 0 15,-3 1 6-15,14 4-8 0,-1-1 0 16,-5 3-3-16,0-3 0 0,-7-2-3 15,6 4 2-15,4 1-3 0,0-1-1 16,-1 4 0-16,-1-3 0 0,2 0 2 16,-2 2-2-16,-2-2 0 0,4 2 0 15,-2-2 1-15,0 0-1 0,0 1 0 16,2 0 0-16,-2 0 3 0,-2-1-2 16,4 0-2-16,-2 0 1 0,1 0 0 15,0-1 2-15,1-1 0 16,-2 2 0-16,1-3 2 0,4 2 1 15,3 0 0-15,5 3 0 0,-1-4-1 16,-2 3 3-16,4 0-4 0,-2-3-2 16,4 2 1-16,-1-3-2 0,-2-2 0 15,1-1-2-15,3-1 0 0,1-1-1 16,0-1 3-16,3 0-1 0,0-2 2 16,2 1-2-16,2-5 0 0,0 2 1 15,2-1 0-15,5-3-1 0,2 0-1 16,1-6 4-16,2-5-5 0,0-7 3 15,3-2-1-15,2 2 1 0,1 5-1 16,12 6 2-16,-7 0-3 16,2-1-1-16,7 0 2 0,-4 3 1 15,4 0-1 1,5 1 0-16,-1-2-2 0,3 0 2 16,4-2-1-16,4 1 2 0,-2-1 0 15,6 1-2-15,2 0 0 0,-2 1-1 16,7 0 0-16,-5 4 2 0,4-1 1 15,6 1 0-15,-3 0-1 0,5-1-1 16,-1 4-2-16,-2 1 4 0,5 2-1 16,0 2 2-16,3-1 0 0,-2 2 1 15,0 0-2-15,1 2 0 16,1 4 0-16,-2 0 0 0,4 1 3 0,1 2-3 0,0 0 0 16,5 2 1-16,-3 0-2 0,-2 1 3 15,2 0-3-15,-5 0 1 0,5 1 0 16,-2 0 0-16,4 3 0 0,-2 0 0 15,3-1 0-15,1 3 0 0,-3-1 0 16,-1 3-1-16,1-2 0 16,-2 4-1-16,3 0-2 0,1 0 0 15,-3 1 3-15,3 4 1 0,-1-2-4 16,-1 2 2-16,-1 3 1 0,-1-2-2 16,-4 3 0-16,1 3 3 0,0 0-3 15,-1 2 0-15,1 2 0 0,-1-1 1 16,-3 5 0-16,-1-2 2 0,-1 1 2 15,0 2 0-15,-2-1-2 0,0 1 0 16,-3 1 2-16,2-2-2 0,-1 0 0 16,-1 1-1-16,0 1 1 0,2 0 0 15,-4 1 0-15,2 1 0 0,-1-1-3 16,-3 0-1-16,-3 1 2 16,1 1-2-16,-4 0 4 0,2 0-4 15,-3 0 0-15,1 1 3 0,-6-1-4 16,-5-4 1-16,-4-4 0 0,-1 0 1 15,3 5 3-15,5 3-1 0,1 5 1 16,0 0 1-16,-1 0-1 0,-3 0 0 16,3 1 1-16,-4-2-1 0,0 1 2 15,-2 0-2-15,0 1 0 0,-2-1-2 16,-3 1 2-16,0 0-2 0,-3 0 2 16,0 1-1-16,-2 1 1 15,-2 4 0-15,1 3 1 0,-3 4-1 16,-3-3 1-16,-2-8-1 0,-2 0 0 15,-4-7 0-15,0-3 0 0,-3 7 4 16,-1-1-4-16,-5 9 1 0,-6 9 1 16,-4-2 2-16,1-2 6 0,-3-4 4 15,3-6-3-15,3-3-1 0,1-7-4 16,5-2 1-16,-4-2-1 0,-3 4 0 16,-2 4-5-16,-4 5 3 0,0-3-2 15,0-1-2-15,0 0 4 0,-2-1-4 16,0-2 0-16,-2 2 2 0,1-2-1 15,-1-2 2-15,-1-2-3 0,2 1-1 16,-1-3 1-16,-2 0 0 0,2-2 0 16,-2-2-1-16,1 0-6 0,0 1 1 15,0-1-5-15,0-1 7 0,1-1-8 16,2-1-1-16,0 0-6 0,3-2-13 16,2 1-7-16,-6 0-23 0,8-2-26 15,3-3-33-15</inkml:trace>
  <inkml:trace contextRef="#ctx0" brushRef="#br0" timeOffset="39937.15">5216 12904 145 0,'0'0'0'15,"0"0"0"-15,0 0 19 0,0 0-14 16,0 0 6-16,0 0-2 0,0 0-5 16,2-70 3-16,5 59 2 0,-1-1-5 15,2-2 2-15,1 0 0 0,2-2-5 16,0-1 1-16,3 0 5 0,0-2-6 15,3 1 1-15,0-3-2 0,1 0 6 16,0-1-5-16,1-1-1 0,3-1 3 16,0 1-2-16,1-1-1 0,1 0 1 15,-2 1 2-15,0 1-1 0,0 3-2 16,-2-1-1-16,-2 2-5 0,-1 4-12 16,-2 4-5-16,-1 1-5 0,-2 5-16 15,-3 2-40-15</inkml:trace>
  <inkml:trace contextRef="#ctx0" brushRef="#br0" timeOffset="40359.71">5382 12775 198 0,'0'0'3'15,"0"0"16"-15,0 0 2 0,0 0-21 16,0 0-4-16,0 0-13 16,-14 14 1-16,18-12 15 0,3 3 1 15,-1-1 3-15,2 0 3 0,2 2-4 16,1 0 3-16,1 1-4 0,2 0 2 16,0 2 0-16,2 0-3 0,-1 1 4 15,0 1-4-15,1 2 2 0,0-2-2 16,-2 2 0-16,0 0 1 0,-1 0 1 15,-2 0-4-15,2 0 2 0,-4 0-4 16,-2 0 3-16,-1 0-3 0,0-1-2 16,-3 1 6-16,1-1 7 0,-1 0-3 15,-2-1-2-15,-1 1 4 0,-1-2-6 16,-2 1 5-16,0 2-3 0,-1-2 3 16,1 2-5-16,-4 0 2 0,0 1 1 15,0 0-2-15,0-2 0 0,-3 1 0 16,2 1-1-16,0-2-1 0,-2 2-5 15,0 0-13-15,-1 0-14 0,-3 5-8 16,4-4-17-16,1-4-41 0</inkml:trace>
  <inkml:trace contextRef="#ctx0" brushRef="#br0" timeOffset="41035.54">5719 12754 137 0,'0'0'5'0,"0"0"-6"15,0 0 1-15,0 0 0 0,0 0 7 16,-32-21-1-16,25 20-1 0,2-1 4 15,0 2 2-15,0 0-4 0,0 0 0 16,0 2-7-16,-2 1-2 0,0 4 0 16,1 3 4-16,-1 0-4 0,0 4 5 15,-1 2-6-15,1 2 6 16,1 1-2-16,2 0 0 0,1 0 4 16,1 2 1-16,0-1-5 0,1-2 2 15,1 0-2-15,0-1 0 0,0-1 0 16,0-3 0-16,0-2 2 0,1-1-6 15,2-2 3-15,-1-2-1 0,2-1 1 16,1-1 2-16,1-1 4 0,0-1 5 16,2-1 0-16,-1-1 0 0,3 0-1 15,-1 0 0-15,3-3-3 0,-1 0 0 16,2 1-6-16,-1-3 4 0,0 1-3 16,1 1-2-16,-1 0 1 15,2 2-2-15,-1 0 1 0,1 1-2 16,-2 0 1-16,0 0 0 0,1 1-1 15,-1 4 2-15,1 1 3 0,-4 0-3 16,1 1 1-16,-2 1 1 0,1 1-1 16,-4-1 1-16,-1 1-2 0,-1 2 2 15,-2 1 4-15,-1 1 6 0,0 2 0 16,-5 1 0-16,-1 2-6 0,-4 1 2 16,-2 0-1-16,0 2-2 0,-3-1-3 15,0-1 5-15,-2 1-1 0,0 0-2 16,-1-1 2-16,0-1-2 0,-1-1 6 15,0-3-5-15,1 0 5 0,0-3-3 16,0-1-1-16,1-2-2 0,-1-2 0 16,3-2 2-16,0-1 0 0,1-3-6 15,1 0-2-15,2-3-3 0,1-4-23 16,1-2-24-16,0-8-16 0,3 1-18 16,1-1-34-16</inkml:trace>
  <inkml:trace contextRef="#ctx0" brushRef="#br0" timeOffset="46850.7">6076 13284 0 0,'0'1'6'0,"0"1"5"0,0-2-9 15,0 1 8-15,0 0-2 16,0 0-6-16,1 0 2 0,-1 1 0 15,1 0-4-15,0 1 2 0,-1 0-2 16,1-1 1-16,0 0-1 0,1-1 0 16,-1 0 1-16,0-1 1 0,1 2-2 15,0-1 1-15,1 1-2 0,-1 0 1 16,2 0-4-16,-1-2 4 0,0 2 2 16,0-1 6-16,1 0-4 0,0 0 2 15,1 1-2-15,-1 2-1 0,1-1 3 16,0 0-1-16,-1 1 0 0,0-1-2 15,0 1 6-15,0 0-2 16,0 1 0-16,1 1 5 0,0 3-7 16,0-4 3-16,-2 2 2 0,2 0-3 15,-1 2-3-15,3-2 6 0,-1 2-6 16,0 0-1-16,1 0 2 0,0 1-2 16,0 0 3-16,1 0-3 0,1 0-3 15,-1 0 1-15,-1 2 0 0,0 0 2 16,2-1-2-16,0 1-1 0,0 1 1 15,1 0 1-15,1 0-2 0,-1 1-1 16,2 1 1-16,-2-1 3 0,1 0-3 16,3 1 0-16,-3 0 0 15,2 0 2-15,1 1-2 0,0 0 1 16,0-1-3-16,0 0 4 0,3 3-2 16,-3-2 0-16,2 0-2 0,-1 2 2 15,2-1 2-15,-1 1-2 0,1 0 0 16,0 0 0-16,2 2 1 0,1-2-1 15,-1 1 0-15,3 0 1 0,-1 0 1 16,0-1 2-16,2 0-1 0,1 0-2 16,1 0-1-16,3 0 1 0,0-1-1 15,5 3 1-15,-2-4-1 0,-1-2 5 16,1 2-5-16,0 0-1 0,1-1 1 16,0 0 2-16,4 0-1 0,-8-1 1 15,4 0-2-15,0-1 0 0,2 0 0 16,9 3 0-16,6 2 1 0,3-2-1 15,-8 0 1-15,-3-3-1 0,-3-3 1 16,0 1 0-16,1-1 1 0,0 0-2 16,3-1 3-16,-2 0 0 0,0-1-3 15,0 1-2-15,2-1 2 0,0 0 3 16,1 0-2-16,4-1-1 0,-1 3 0 16,2-4-1-16,2 1 0 0,-1-3 2 15,0 2-1-15,0 1 0 0,1 1 1 16,1-3-1-16,1 1 0 0,-1-2 1 15,2 1-1-15,2 1 0 16,1-3-1-16,3 1 0 0,-1-2 1 16,1 0 0-16,-1-2 1 0,0 0-1 15,0 0 0-15,1-3 1 0,0 1 2 16,4-3-2-16,0 1 0 0,-1 1-1 16,3 2 2-16,-1-1-1 0,-2-1 2 15,3 1-3-15,-2 2 0 0,3-1 1 16,-1 1-1-16,3-3 0 0,-1 0 4 15,2-2-4-15,-1-1 3 0,0 2-3 16,0-1 0-16,-2 2 0 0,2-2 0 16,3-1 0-16,0 1 0 0,0 0 0 15,3-1 0-15,-4 1 1 16,1 2-1-16,1-4-1 0,0 1 1 16,2-1 4-16,2 1-4 0,0 0 0 15,2-1 0-15,-4 3 0 0,1-2 0 16,-2-1-1-16,0 3-1 0,4-3 2 15,1 1-1-15,1-1 1 0,-1-1-1 16,-1 1 2-16,0 0-3 0,0 0 2 16,1 1 0-16,2-3 0 0,2 2 1 15,-1-1-2-15,-1 1 0 0,-1 0 1 16,2 0 0-16,0-1 0 0,0 0 2 16,5-2-2-16,-4 2 0 15,3-4-2-15,-2 1 0 0,1-2 0 16,2 1 0-16,-1 0 3 0,1 1-1 15,4-4 1-15,-2 3 3 0,1-2-3 16,-4 1-1-16,3-1-1 0,2 0-1 16,-2-1 2-16,5 1-1 0,-6-3 0 15,-1 1 1-15,0 1 0 0,-1 0 0 16,5 0 0-16,-1 0 2 0,1-2-2 16,0 2 2-16,-2-2 4 0,-1-1-6 15,0 3 4-15,3-2 0 0,0 0-3 16,0 1 3-16,-4-2-3 0,2 2 0 15,-3-2 0-15,2 2 0 0,1-1 2 16,-2-1-3-16,1 3 0 0,-5-2 1 16,0 0 1-16,-1 3-2 0,3-4-1 15,-1 0 0-15,-2 2 2 0,-1-2-1 16,-2 2 1-16,-4-1-2 0,4 1 1 16,-3-4 0-16,3 5 0 0,-1-1 2 15,-1-2-2-15,0 4 0 0,-5-4-2 16,2 1 1-16,-1 0-1 0,-2 1-1 15,3 0 3-15,-2 1-2 0,-2 0 2 16,-2-1 0-16,-4 2 0 0,2 1 0 16,-2-1 1-16,0 1-1 0,0-1 0 15,1 1 0-15,-3 0 1 16,4 2-1-16,-4 0 0 0,-2-2 1 16,0 2-1-16,-3 0 2 0,1-2-1 15,0 1-1-15,1 1 0 0,-2-1 3 16,-4 2-2-16,3-1 1 0,-4 1 2 15,-1-3-2-15,-4 4 2 0,-2-1-4 16,0-1 5-16,-4 0 1 0,3 1 2 16,-1-1-1-16,0 1-5 0,2 0 5 15,-2-1-6-15,0 1-1 0,1-2 0 16,-4 0 4-16,-1 1-4 0,-2-1 2 16,-4 3 0-16,-5 0 3 15,2-2-4-15,-3 2 4 0,-1 1 1 16,4-4-6-16,-5 3 3 0,1 0 1 15,6-3-3-15,-2 0 5 0,1 1-5 16,0 0 0-16,-2 0 1 0,2 0-1 16,0-1-1-16,-2 2 3 0,-1-3-1 15,0 3 0-15,-2-3-1 0,1 1 4 16,-1-1-3-16,-1 2 1 0,0-1 0 16,-1 0 2-16,-4 2 1 0,2 0-3 15,-1-1 0-15,-2 2 0 0,1-1 1 16,-2 2-1-16,0-1 1 0,-1 1-3 15,2 1-1-15,-2-1 0 16,0 1 1-16,-2 0-1 0,2 1 0 16,-2-1 0-16,3 1 0 0,-4 0 1 15,2 0-1-15,-2 0 2 0,1 1-2 16,-1 0 1-16,0-1-1 0,-3 1 0 16,2 2 0-16,-2-1-1 0,2 1-1 15,-3-1 1-15,0 1 0 0,2-1 1 16,-1 2 0-16,2-2-2 0,-1 1 2 15,1 1 0-15,2-1 0 0,-1 0 0 16,1 0 3-16,0 0-3 0,2-2 0 16,-2 2-1-16,1-1 2 0,-1-1-1 15,0 2 1-15,-3 0-1 0,0 0 2 16,-1 2-5-16,-3-1 1 0,-1 0-3 16,-1 1 3-16,-1 0-11 0,-2 1-6 15,2 0 0-15,-1 0 3 0,0 0 8 16,1 0-4-16,1 1-1 0,-1 0-14 15,2-1-2-15,1 0-1 0,-1 0-3 16,1 1-8-16,2-1-9 0,0 0-24 16</inkml:trace>
  <inkml:trace contextRef="#ctx0" brushRef="#br0" timeOffset="47225.69">20819 12334 148 0,'-1'-4'14'0,"0"2"-7"16,-1-1 25-16,2 1-19 0,-1 0 2 16,1 2 1-16,0-2-14 0,0 2 7 15,1-2-7-15,2 1 2 0,0-1 0 16,0 2-3-16,1 0 0 0,1 0 0 15,3-2 0-15,-1 2-1 16,2 0 2-16,1 0-2 0,1 2 0 16,0-1 2-16,3 2-2 0,-1 0 1 15,2 1 0-15,0 3-1 0,2 0 0 16,-1 1 0-16,0 0-1 0,-1 2 3 16,0 1-3-16,-3 2 1 0,-2 1-1 15,-3 3-1-15,-5 3 2 0,-2 2 1 16,-9 5-1-16,-4 1 0 0,-11 12-12 15,-11 8-18-15,-17 11-22 0,7-7-28 16</inkml:trace>
  <inkml:trace contextRef="#ctx0" brushRef="#br0" timeOffset="51086.69">20858 12983 1 0,'0'0'5'0,"0"0"2"0,6 0-1 16,-2 0-6-16,-1 0 1 0,0 1 2 16,0 0-3-16,-1 4-1 15,0-1 1-15,0 0-5 0,-2 2 0 16,0 2 5-16,0 2 4 0,-4 0-4 16,2 1 0-16,-4 3 3 0,-1 0-3 15,0 1 3-15,-1 1 0 0,-2 0 2 16,-3 0 3-16,0 2 4 0,-1-1 0 15,-2 1 2-15,-1 0 0 0,-1 1 1 16,-1-3-1-16,-1 3 2 0,1 0-3 16,-4 0-4-16,-1 2 1 0,-2-1-3 15,1 1-2-15,-2 0-3 0,-3 0 2 16,-1 3-3-16,-5 3-1 16,-7 4 1-16,-5 4-1 0,-1-1-1 15,4-3 0-15,2-3 1 0,5-3 0 16,0-2 0-16,-2 0-1 0,2 1 1 15,-1-1 0-15,-3 0 0 0,-1 0-3 16,-2 0 3-16,-2 0 0 0,1 1-1 16,-1-1 1-16,1-1 0 0,-2 0 1 15,2-1 0-15,1 2 1 0,0-2 1 16,-4 0-2-16,2 0 0 0,-4 1 1 16,1 0-2-16,-1 1 1 0,-3-1 0 15,2 2 0-15,-3 0-1 0,3-2 0 16,1 3 0-16,-1-2-1 0,1-2 1 15,0 2 1-15,-1 0-1 0,-1 0 0 16,-4-1-1-16,2 3 0 16,0-1 1-16,-2-3-3 0,1 4 1 15,0-3 2-15,0 1 0 0,0 2-1 16,0-1 1-16,0-3 0 0,-2 4 0 16,0-4 0-16,1-2 0 0,0 4 0 15,0-4 1-15,4 1 0 0,0 0 0 16,-2-1 2-16,3 1 0 0,-3 0 1 15,2-1-2-15,-2 1 1 0,-2 0 3 16,2 0-6-16,1-2 2 0,1 1-1 16,-1 2-1-16,2-1 0 0,-1 1-1 15,0-1-2-15,1-1-1 0,-5 3-1 16,3-4 5-16,-3 3-1 0,0-1-3 16,2-1 4-16,-2 2 2 0,3-4-2 15,-1 4-3-15,1-1 3 0,1-2 0 16,-1 2 4-16,0-3-4 0,-4 2-3 15,1-1 3-15,0-1 0 0,0 0 0 16,0-1 0-16,2 1 2 0,0 0-2 16,-2 0 2-16,0-2-1 0,-1 0 2 15,2 0-3-15,-1 1 2 0,-3-2 0 16,2 2 0-16,-2-3-1 0,3 0-1 16,2 1 2-16,-2-2-2 0,1 2 1 15,-4-3-2-15,0 3 2 0,-2-5-1 16,1 4 3-16,1-3-2 0,0 2 0 15,0-4 0-15,0 1 4 16,0-2-1-16,1 2 1 0,-2-2 1 16,-2 0-4-16,1 0 5 0,-1 1-6 15,3 0 0-15,-2-1-1 0,2-1 1 16,0-1-1-16,0 1-3 0,0 1-3 16,-3 0-4-16,0-2-3 0,-1 1-1 15,1-1-4-15,0-1-7 0,0 3-5 16,1-2-3-16,-1 1-7 0,-1-3 5 15,1 1 11-15,-1-3 24 0</inkml:trace>
  <inkml:trace contextRef="#ctx0" brushRef="#br0" timeOffset="51539.79">12782 15729 10 0,'-62'-3'24'0,"-3"0"9"16,2-1-8-16,3-1-1 0,0-2-2 15,2-1-3-15,0 0 2 0,0-1-10 16,0 2 1-16,3-2-2 0,-1-1-8 15,0 1 2-15,1-2-2 0,-1 1-1 16,4-1-1-16,-2 1 0 0,1 0-3 16,-2 1 0-16,2 0 2 0,-2 1-8 15,0-1 3-15,1 0-1 0,0 0 0 16,0-1-2-16,0 1 8 0,2-1-3 16,1 1 0-16,-2-1 4 0,-1 0-3 15,1 1 2-15,-3-1 1 0,0 1 2 16,0-3 1-16,-1 4 5 15,2-1-2-15,-2 0 7 0,1 0-3 16,0 0-3-16,0 1 1 0,0 0-8 16,0 1 1-16,1-1 1 0,-2-2-2 15,1 1-2-15,0-2 2 0,2 1 0 16,0-1-2-16,1-1 1 0,-1 0-2 16,1 1 3-16,-1-2 0 0,-3 4 0 15,2-3 3-15,1 2 2 0,0-1-2 16,2 2-2-16,0-1 5 0,3-1-1 15,1 0 0-15,2 0-5 0,0 0 2 16,2 1 1-16,0-2-2 0,2 2-1 16,2-2 0-16,0 2 0 0,3 0-1 15,2 2-1-15,5 1-6 0,7 1-1 16,4 1-6-16,0 1-1 0,-2-1-7 16,-3 0-10-16,-2 1-17 0,-6-1-16 15</inkml:trace>
  <inkml:trace contextRef="#ctx0" brushRef="#br0" timeOffset="51789.77">8704 14961 134 0,'0'0'4'0,"0"0"3"16,0 0 1-16,-1-13-6 0,1 10-1 15,0-2 0-15,1 1-1 0,2-1-3 16,-1-2-12-16,1 2-15 0,0-1-19 16,1 1-2-16</inkml:trace>
  <inkml:trace contextRef="#ctx0" brushRef="#br0" timeOffset="52024.17">8713 14881 11 0,'0'0'33'16,"0"0"-4"-16,0 0-12 0,0 0-3 15,0 0-3-15,0 0-4 0,0 0-1 16,0 0 0-16,0 0 4 0,-46 17-4 16,39-10 0-16,-1 0-1 0,0 1-4 15,-2 4 0-15,0 1-1 0,-1 1-1 16,-2 2 0-16,0-2-3 0,-1 5 0 15,0-4 1-15,-1 2 1 0,0-1 2 16,2-2 1-16,-1 0-1 16,3-3 0-16,-1 2-1 0,2-2-17 15,2-1-2-15,0-1-6 0,1 1-13 16,2-3 5-16,0 1 23 0</inkml:trace>
  <inkml:trace contextRef="#ctx0" brushRef="#br0" timeOffset="53793.79">16864 15725 143 0,'0'-3'4'0,"0"-3"12"0,0 2-4 16,0-2-5-16,3 1-5 0,4 1-2 16,-1 1 0-16,2-1 1 0,1 0 0 15,-1-1 0-15,0-1 3 0,1 1-4 16,1 1 0-16,-2 0 1 0,0 1 0 16,3-2-1-16,-3 0 0 0,3-2 0 15,3-1 0-15,-1 1 1 0,1-1-1 16,0 1 0-16,2-1 0 0,-1 1 1 15,0 0-2-15,-2 1-4 0,-2 1-4 16,-2 1-10-16,-2 1-1 0,-4 1-2 16,0 2 3-16,-3 0-13 0,0 0 17 15,-1 0 15-15,-3 2 0 0,-4 2-5 16,-1 2 5-16,0-1-1 0,-1-1 2 16,-1 0-1-16,2 0 0 0,0 1 3 15,1-2 6-15,1 2 0 0,-1 1-5 16,3-2 7-16,0-1-2 0,0-2-3 15,1 4 1-15,3-2-7 0,1 3 1 16,0 3 2-16,1-2 3 0,5 2 0 16,-1 1 1-16,1 1-6 0,2-2 4 15,1 4-5-15,-2-2 3 0,3 1-2 16,-2 1 1-16,-1-2-2 0,1 0 0 16,-1 2 0-16,-1-1-2 0,0-1 2 15,0 1 0-15,-4 0 0 16,-2-1-1-16,0-1 1 0,-2 0 1 15,-4 0 1-15,0-1-1 0,-2 1 0 16,0 0 0-16,-3 0 2 0,-2 0-3 16,0 0 2-16,-2-2 2 0,0 3 0 15,0-2-2-15,2 0 1 0,-3-2-1 16,2 0-2-16,0 0-4 0,4-3-11 0,1 0-15 16,1-1-29-16</inkml:trace>
  <inkml:trace contextRef="#ctx0" brushRef="#br0" timeOffset="54202.75">17256 15668 74 0,'0'0'19'0,"0"0"-19"0,0 0 4 16,0 0-4-16,-3-5-11 0,0 10 9 15,0 2-6-15,-4 0 7 0,-1 2 2 16,-2 1 1-16,0-1 0 0,2 0 8 16,0 2-5-16,2-2-2 15,1 1-3-15,2-2 1 0,3 1-1 16,-2 0 0-16,2 0 4 0,0 2 4 16,5-4-7-16,0 1 5 0,1-2-4 15,2 1 6-15,3-3-2 0,0 2-4 16,2-1 0-16,-2 1-1 0,0-1 2 15,3-2-3-15,-4 0 3 0,-1-1-3 16,-1 0-4-16,-2 1-3 0,-1 0-4 16,-2 1 10-16,-3 0-3 0,0 2 4 15,0 1 1-15,-6 0 0 0,0-1 4 16,-4 0 0-16,-1 1-5 0,-2 0 4 16,-1 2-3-16,3-3 0 0,0 2 1 15,-1-4-4-15,2 0 1 0,2 1-10 16,0-1-25-16,4 0-39 0</inkml:trace>
  <inkml:trace contextRef="#ctx0" brushRef="#br0" timeOffset="54853.11">17365 15763 11 0,'0'0'3'16,"0"0"-3"-16,0 0 2 0,0 0 0 0,0 0 2 16,11 15-2-16,-11-7 4 0,2 1-2 15,1 2 4-15,-3 1-2 0,0 0 3 16,0-1 2-16,0-1-9 0,2-2 3 16,1 0-1-16,-3-2-2 0,1 0 1 15,-1-2 0-15,0 0-2 0,2-2 4 16,-2-2-3-16,0 0 8 0,0 0 14 15,0 0 0-15,0-3-21 0,0-3-3 16,-2 1 0-16,1-1 1 16,-2-2 2-16,1-1-3 0,2 1-1 15,-3-2-1-15,1 1 1 0,-1 0-1 16,0 0 2-16,0 1-7 0,-2 0 3 16,3 1 3-16,-2 4-5 0,1 1 5 15,3 0 0-15,-2 2-2 0,2 0 0 16,0 0-5-16,0 0-3 0,0 0 11 15,5 4-2-15,-1 3 2 0,1 0 0 16,0 2 3-16,1 0-3 0,-1 1 0 16,1 1 1-16,2 0 1 0,-3 0-3 15,1-2 4-15,-2 1-3 0,-1-4 5 16,3 1 3-16,-1-2-2 0,-1-2 4 16,3-1 1-16,-1-1 1 0,-1-1-1 15,4 0-8-15,-4 0 4 0,1-1-7 16,-1-2 1-16,3 1-1 0,-2-2 3 15,-1-1-3-15,1 0 0 0,-1-2 2 16,-3 1 2-16,0-1-4 0,-1 0 0 16,-1-1-1-16,0-2 1 0,0-1 0 15,0 1 1-15,-5-1-1 0,0 2-4 32,-3-3-3-32,0 4 1 0,-2 0-7 15,-2 2 1-15,0 1 7 0,2 2-5 16,-1 2-1-16,-1 1 1 0,2 1 0 15,-1 3-6-15,2 2-3 0,-1 3 0 16,2-1-1-16,2 2 0 0,-2 0 7 16,5 5 10-16</inkml:trace>
  <inkml:trace contextRef="#ctx0" brushRef="#br0" timeOffset="55384.33">17613 15682 141 0,'0'0'10'0,"0"0"-12"0,-5 6 4 15,5 0-2-15,0 1 0 0,0 3 2 16,0 1-2-16,0-1 1 0,0 0-1 15,0-1 1-15,0-3 0 0,0 0 0 16,0-1-1-16,0-3 2 0,2 0-1 16,-2-1-2-16,0-1 2 0,0 0 1 15,0 0-2-15,0 0 5 0,0 0-3 16,-2 0-1-16,-1 0-1 0,3-1 0 16,-3-3 0-16,0 0 2 0,0-2 0 15,2-1-2-15,-1 0-1 0,2 0 0 16,0 1-5-16,0 2 0 15,0 1 3-15,0 3 0 0,3 0-1 16,0 0 4-16,3 0-2 0,-3 0 1 16,4 0-1-16,-1 2 1 0,2 3 1 15,1 0 0-15,0 1 0 0,0-1 0 16,3-1 0-16,-2-1-2 0,0-1 2 16,0-2-3-16,-3 0 3 0,1 0-2 15,-2 0 2-15,2-5 6 0,-5-1 1 16,2-1 4-16,-3 0-2 0,-1 0 1 15,-1-1-8-15,0-1 3 16,-3 2-5-16,0 0 0 0,-4 0-1 16,0-2-3-16,-1 4-5 0,0-1-11 15,-3 3-5-15,3 1-15 0,2 2-31 16</inkml:trace>
  <inkml:trace contextRef="#ctx0" brushRef="#br0" timeOffset="55806.18">18015 15373 1 0,'0'0'4'16,"0"0"5"-16,0 0 5 0,-4 33 0 15,4-23 3-15,0 4-1 0,2 0 1 16,1 5-4-16,-3 0-3 15,0 4-3-15,0 2 0 0,-3 2-2 16,1 2-2-16,-4-1-1 0,0 2 0 16,1-2 0-16,0 0-2 0,-3-1 2 15,4-2-2-15,0-2 2 0,-1-1-2 16,3-3-3-16,-1-4-2 0,1 1 1 16,1-4-19-16,0 1-64 0,1-5 84 15,0-2-6-15</inkml:trace>
  <inkml:trace contextRef="#ctx0" brushRef="#br0" timeOffset="56212.41">18131 15605 59 0,'0'0'17'16,"0"0"-9"-16,0 0 17 0,0 0-5 15,0 0-10-15,0 0 0 0,0-8-8 16,2 8 3-16,4 1 2 0,1 3-1 16,1 1 1-16,4 0-2 0,-1 3 0 15,3 0-3-15,-1 0-1 0,-1 1 1 16,2-2-2-16,-2 1 2 0,2-2-1 16,-4 3 0-16,1-3-1 0,-2-1 0 15,-1-3-1-15,0 0-5 0,1-1-1 16,-4-1-15-16,3 0-14 0,-3 0-32 15</inkml:trace>
  <inkml:trace contextRef="#ctx0" brushRef="#br0" timeOffset="56415.52">18272 15576 59 0,'0'0'8'0,"0"0"-1"16,0 0-3-16,0 0-2 0,0 0-1 15,0 0 9-15,0 0-1 0,-22 39 4 16,14-26-1-16,3 2 2 0,-1 1-9 16,1 0-1-16,1 2-1 15,0-1-3-15,0 0-1 0,2 0 1 16,-1-3-3-16,2 0-7 0,0-2-5 16,1-1-9-16,0-1-12 0,2-1-7 15</inkml:trace>
  <inkml:trace contextRef="#ctx0" brushRef="#br0" timeOffset="57274.85">18351 15555 0 0,'0'0'25'16,"0"0"-1"-16,0 0 3 0,0 0-6 15,0 0-5-15,0 0-3 0,13 91-2 16,-10-78-1-16,0 0 0 0,0-2-3 16,0 0-1-16,-1-3-1 0,-1-1 2 15,0-2-2-15,-1-3 0 0,1 1-5 16,-1-3 3-16,0 1-1 0,0-1-2 15,0 0 0-15,0 2 3 0,0-2 4 16,0 0-4-16,0-3-2 0,0-1-1 16,-1-3 0-16,0 1 0 0,0-1 0 15,-1-1-4-15,2 0 3 0,0-1 1 16,0 0 0-16,2 2-6 0,0-2 6 16,2 2-3-16,-2 2 0 0,3 0 0 15,-2 2-1-15,2 0 3 0,1 0-3 16,-1 2 3-16,-1 1 1 0,4 0-1 15,-3 1 1-15,3 2 0 0,-2 2 0 16,2 1 0-16,0 0 0 0,0 2 0 16,-2-1 0-16,2 0 0 0,-1-2 1 15,-2 2-1-15,0-1 3 0,-1-3-2 16,-1 1 1-16,-2-3 6 16,3-1 2-16,-3 0 4 0,3-4-2 15,-3 0-5-15,2-2-3 0,0 1-2 16,-1-1-2-16,2 0 0 0,-2 0 0 15,0-4-1-15,-1 3-3 0,2-2 2 16,-1 0-2-16,1 1 0 0,1 1 1 16,0 1 3-16,-1 0-1 0,-1 2-1 15,2 2-4-15,-4-1-2 0,3 3-7 16,-1 0 8-16,1 1 4 0,-1 2-3 16,1 0 4-16,2 2 1 0,0-3 1 15,-2 1 0-15,0-2 0 0,2 1 3 16,-2-1 0-16,0 0 7 15,0 0 0-15,2-1 3 0,1 0-5 16,-2 0 1-16,1 0-2 0,-3-1-2 16,1 0-3-16,2 0-2 0,-2 0 2 15,-1 1-2-15,1-1-6 0,-1 1-10 16,-4 0-15-16,-1 0-24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10:27:33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6231 9268 11 0,'0'0'18'0,"0"0"-4"16,0 0-9-16,-12-15-3 0,10 11-2 15,1 0-1-15,1-1 1 0,0 3-1 16,0-4 1-16,0 1 0 0,0 0 0 15,0 1 0-15,0-2 1 0,0 2-1 16,-1 1 0-16,1-2 1 0,-2 2 5 16,2 0 6-16,-1-1 1 0,1 2 1 15,-1-2 0-15,1 2 1 0,-1-3-2 16,0 3 0-16,0-2-1 0,-2 2-5 16,3 0-1-16,0-1-5 0,0 0 1 15,0-1-4-15,0 0 4 0,5-3-2 16,-1-1 0-16,2-2 0 0,2 1 0 15,2-2 0-15,-1 0 0 0,1-1 1 16,2-1-1-16,0-2 0 0,1 1 2 16,2-2-2-16,1-1 0 0,2 1 1 15,0-3-1-15,2 2 0 0,1-2 2 16,2-1-1-16,-2 0-1 0,4-2-1 16,0 1 1-16,1-1 0 0,1 1 0 15,0-2 0-15,2 1 1 16,5-4-1-16,7-4 0 0,4-3 0 15,1-1 2-15,-5 4-2 0,-8 5 0 16,-6 7-1-16,5-3 0 0,8-3 1 16,6-1 1-16,6-6 1 0,-6 3-4 15,-2 4 1-15,-1-2 1 0,2 2 0 16,0-1 0-16,1 0 1 0,2 1-1 16,-1-1 1-16,3 0 0 0,-1 1-1 15,2-2 0-15,2 1-1 0,1-1 1 16,-4 1 0-16,3-1 2 0,1-2-3 15,1 2 2-15,3 0-2 0,-3-2 2 16,2 1-2-16,0 0 2 16,0 0 1-16,3 0-2 0,-2 2 0 15,1-1-2-15,-2 2 2 0,-2-1 0 16,4 1 0-16,0 0 0 0,1 1 0 16,2-2 0-16,-1 1 0 0,0 0 0 15,-2 0 3-15,1 3-3 0,1-4 0 16,1 1-1-16,0 2 1 0,3 1-2 15,-1-3 2-15,3 3 0 0,-1-3-1 16,-1 0 2-16,0 3-1 0,0 0 3 16,0 2-3-16,0-1 0 0,3 1-3 15,-1 2 6-15,2-1-3 0,-3 3 0 16,1 0 0-16,-2 1 2 16,-1 1-1-16,3 1-1 0,-1 1 4 15,3 0-4-15,-2 1 0 0,1 1 1 16,-1 1 0-16,-1-1-2 0,3 2 2 15,-2 0-1-15,3-2 2 0,2 2 0 16,1-2-1-16,2 1 0 0,2 0 2 16,-1 0 0-16,2 0 1 0,-2-2-3 15,3 2 1-15,1 1 1 0,2 0-2 16,1 0 0-16,-2-2-2 0,0 4 2 16,0-1-1-16,-1 3 0 0,2 1 0 15,0 0 1-15,3 2-1 0,-2 0 2 16,3 0-2-16,-3 0-2 0,2 2 2 15,2 0 0-15,1 1 0 0,2 1-2 16,-1 1 0-16,-1 0 0 0,-1 1-1 16,-1-2-2-16,2 1 5 0,-1 2 0 15,1-2 1-15,-4 4-1 0,2 0 0 16,-1-1 0-16,-3 0-1 0,2 1 3 16,1 2-4-16,2-1 4 0,0 1-2 15,-2 0 2-15,1 0 0 0,1 1 0 16,2 1 3-16,0-2-2 0,1 3 1 15,-3 0 0-15,1 0-1 0,-5 0-1 16,5 1 2-16,-1-1-1 0,3 1-1 16,0 1 2-16,-2 1-3 0,-2 1-1 15,4 2 1-15,-3-1-1 0,3-1 0 16,0 3 0-16,0 0 1 0,-3 2 2 16,1 0-3-16,-2-1 0 0,4-1 1 15,0-2-1-15,0 2 0 0,-3-3 0 16,1 3 1-16,-4 0-1 0,0 0-2 15,3 0 2-15,-2 2 1 0,0-1-1 16,-7 0 2-16,2-2-4 0,-2 1 2 16,-1-1 0-16,1-1 0 15,2 1 1-15,-5 0-1 0,0 1 2 16,-7-5-4-16,-1 3 2 0,-1 1 0 16,-2-3 0-16,3 2 1 0,-4-1-1 15,2 0 1-15,-3 0-1 0,-4-1 3 16,1 0-1-16,-7 1 1 0,0-4-3 15,0 2 2-15,-6 0 4 0,3 0-5 16,-6-1 1-16,0 0 0 0,-3-2 1 16,-3 1 0-16,-6-2 0 0,-4-2-1 15,-6-1 0-15,-5-4 4 0,-1 1-2 16,1 1 2-16,4 0-3 16,-2 3 1-16,1-1-1 0,-4-2-2 15,-2 0-1-15,-1 0-1 0,0 0 1 16,-3 0-7-16,-2-3 7 0,1 1 0 15,-1 1 1-15,-2 0-1 0,-1 0-5 16,0-1-7-16,-2 1 3 0,0-1-3 16,-1 2-5-16,-1 0-7 0,0-1-2 15,0-1-1-15,-3-1-16 0,2 3-18 16,-3-1-21-16</inkml:trace>
  <inkml:trace contextRef="#ctx0" brushRef="#br0" timeOffset="484.32">18980 8261 128 0,'0'-4'16'16,"0"0"-16"-16,-1 0 28 0,1 1-13 15,0 2-10-15,0 0-4 0,0 1-1 16,3 0 0-16,0 0 0 0,1 2 0 16,3-1 0-16,-1 4 0 0,2-1 0 15,1 1 2-15,-1 1 0 0,2-1-2 16,2 2 0-16,0 1 0 0,0 0 1 16,-1 0-1-16,1 1-1 0,0 1 1 15,1-1 0-15,-1 0 0 0,-1 1 0 16,2-1-2-16,-2 3 2 0,2-2 0 15,-1 2 0-15,1-1 2 0,-2 2-4 16,2-3 4-16,-1 3-1 0,0-3-1 16,1 1 3-16,-3-2-1 0,1 1 1 15,1 0-2-15,-3 0 1 0,-1 0-1 16,-2-1-1-16,2-3-3 16,-4 1 1-16,-2-1 2 0,0 0-1 15,-1-2 2-15,-1 1 4 0,0 0 10 16,-3-1 8-16,0 1-4 0,-4 2-5 15,-5 0-6-15,-1 2-3 0,-6 4-4 16,-6 3-1-16,-10 7-12 0,-14 7-28 16,-12 10-11-16,5-6-21 0</inkml:trace>
  <inkml:trace contextRef="#ctx0" brushRef="#br0" timeOffset="11555.35">22046 11794 0 0,'4'4'13'0,"0"1"3"0,1 1 2 16,1-3-5-16,1 2-4 0,1 1-3 16,0 0 1-16,2 0-3 0,-1-2 1 15,1 1-2-15,3 2-3 0,0-1 0 16,0-1 3-16,3 0-2 0,0 1 2 16,2-1-3-1,2 0 2-15,-3-1-2 0,4 1 2 0,-2-3-1 0,1 4-1 0,0-1 0 16,1-2 1-16,2 1-2 0,0-1 4 15,1 1-3-15,1-2 0 0,-1 0 0 16,3 1-2-16,-1 0 2 0,1 0 0 31,2-1 0-31,1 0 0 0,1-2 2 16,5 1-2-16,6-1 0 0,8 0 0 16,2 0 2-16,-4 2-2 0,-2-2-1 15,-5 0 1-15,0 0 0 0,1-2 0 16,0 1-1-16,1-2 1 0,-1-1 2 15,2 3-1-15,5-4 0 0,0 2 2 16,0-2-3-16,4 2 1 0,-1-2 0 16,1 0 0-16,-1 2-1 0,-1-2 3 15,-1 3-3-15,-1-3 0 16,1 0 0-16,0-1 0 0,2 1 0 16,0-2 6-16,3 2-4 0,-1-2 3 15,1 1-1-15,-1-2 7 0,-2 0-5 16,0 0 5-16,0 0-6 0,-3 1 2 15,2-1 0-15,-2-2-2 0,5 3 3 16,-1-3-3-16,0 0 0 0,0 2-1 16,1-2-1-16,-4 0 4 0,1 2-6 15,-2-3 4-15,-2 1-5 0,0 1 0 16,-1-2 2-16,0 2-2 0,0 1 1 16,0-3 0-16,-1 2-1 0,1 2 0 15,-4-2-1-15,0-1 0 0,-3 2-1 16,-2 0 1-16,-2 0-1 15,-6 2 0-15,-6-1 1 0,-5 1 1 16,-2 2-3-16,2-1 3 0,2 0-1 16,2-2 1-16,-3 0-1 0,-4 3-1 15,1 0 2-15,-5-2 1 0,-3 4 0 16,1-1-2-16,-4 0 3 0,0 0-5 16,-2 0 1-16,-1 2-6 0,0 0-1 15,0 0-6-15,-1 0 1 0,0 0-23 16,0-1-7-16,0 1-30 0</inkml:trace>
  <inkml:trace contextRef="#ctx0" brushRef="#br0" timeOffset="12008.43">25645 11410 0 0,'0'0'7'15,"10"-14"-7"-15,-2 5 11 0,1 0 0 16,-1 2-4-16,-1 1 2 0,1 0-3 16,0 1-2-16,-2 0-3 0,-1 3 2 15,0-1-3-15,-2 0 0 0,0 3 1 16,0-2-1-16,1 2 0 0,0-1 2 16,1 1 5-16,0 0 2 0,1 0 4 15,0 0 1-15,2 0-1 0,1 0 0 16,1 0 0-16,1 0 2 0,-1 1-8 15,1 1 1-15,1-1 3 0,0 3-5 16,-1-3-3-16,1 0 3 0,-2 3-2 16,0-1-4-16,1 2 3 0,-1-1-3 15,0 1 0-15,-1 1 0 0,0 1 3 16,-1 1-3-16,1 0 0 0,-2 5 0 16,-1-1 9-16,0 2-4 0,-2 2-4 15,1 2 4-15,-3 0-4 16,-1 3 0-16,-1 3 3 0,0 0-3 15,-3 2 0-15,-5 1 0 0,-1 2-1 16,-4 0 0-16,-7 7-9 0,-7 5-1 16,-7 4-1-16,1-4-4 0,2-9-5 15,-3-3-1-15,-2 0-21 0,4-5-8 16,-1-1-11-16</inkml:trace>
  <inkml:trace contextRef="#ctx0" brushRef="#br0" timeOffset="18305.84">20798 12087 4 0,'0'0'14'0,"-5"-4"0"15,3 3-3-15,0-1 6 0,1 0-7 16,0 1 1-16,0 1 3 0,0-1 0 15,1 1-1-15,0-1 6 16,0 0-6-16,0-2 0 0,0 1-7 16,0 0-1-16,0 0-4 0,0-1 0 15,3 1 1-15,-2-3-2 0,4 2 4 16,-1-1-4-16,3-1 2 0,1 1-2 16,0-2 0-16,2-1 0 0,1 1 4 15,2 0-4-15,2-1 7 0,0-1-1 16,3 0-4-16,1 0 3 0,2 0 1 15,1-2-4-15,0 2 2 0,2 0 0 16,0 0-2-16,0 2-1 0,0-1-1 16,-1 1-1-16,1 0 1 0,0 4 2 15,-1-3-1-15,-2 3-2 0,2 0 1 16,-1 1 0-16,-1 1 0 0,2 0-1 16,-1 0 1-16,2 0 0 0,-1 1 2 15,3 1-2-15,1-1 0 0,1 2 0 16,1 0 0-16,1 1 0 0,1 0 0 15,4 0 0-15,-3 0-1 0,1 3 2 16,-1-1-2-16,-4 0 1 0,5 2 0 16,-1-1 0-16,0 2 0 0,-1 2 0 31,1-2 0-31,-2 3 0 0,0 0 0 16,-1 0 0-16,0 2 0 0,0 2 3 15,1-2-3-15,-2 2 0 0,0 0 0 16,-1 4 0-16,0 1-3 0,0 0 3 15,-4 0 0-15,0 3-1 0,-1 1 1 16,-5 3 1-16,0 1 2 0,-3 7-3 16,0 6 0-16,-3 5 1 0,-3 1 0 15,-2-4-1-15,-5-3 1 0,-1-4-2 16,-1 0 1-16,-5-1 0 0,0 3 0 16,-1-1 1-16,0-6-1 0,1-3 0 15,-4 3 0-15,-3 7 3 0,-2 5-6 16,-5 5 3-16,-3-5-2 0,1-6-4 15,-2-2-1-15,1 0 3 0,1-8-2 16,3-4 4-16,2-5-3 0,0-3 4 16,-3 4-1-16,-5 2 2 0,-3 2 0 15,-2-4-2-15,0-2 1 16,-2 0 1-16,-5-2 0 0,-7-1 10 16,-5 0 2-16,-3-3-4 0,2-2 3 15,4-4-8-15,2 0 6 0,3-2-4 16,-1-1 1-16,0-3 0 0,2 0-4 15,1 0 3-15,1-4-3 0,0-1 0 16,2 0 3-16,-1-5-5 0,2 0 1 16,4 2-2-16,5-2 2 0,5 4 1 15,0-2 0-15,-3-3-2 0,-4-3 3 16,-2-2-2-16,2-2 3 0,1 0-3 16,3-1-1-16,2-1 0 15,-1-1 2-15,3-1-2 0,1-1-1 16,1-2 0-16,2 0 1 0,-1-2 0 15,3-1 0-15,0 0 0 0,1-2 0 16,0 0 2-16,2 0-2 0,1-1 3 16,1 1 2-16,2-2-2 0,1-1 5 15,0 1-5-15,2 0 3 0,-1-1 2 16,3 2-1-16,0-1-2 0,1 0-3 16,0 1 2-16,1 2-1 0,0 1 2 15,0 1-1-15,3-1-4 0,-1 4 1 16,1-1-2-16,2 1 2 0,-1 0 0 15,1 1-1-15,1 2 0 16,1 1 0-16,1-1 0 0,-2 0-1 16,2 2 1-16,2 1-1 0,0 0 1 15,1 3-2-15,-1 0 1 0,4 3 1 16,-1-1-3-16,1 3-11 0,2-1-1 16,1 3 0-16,-1 0-5 0,2 4-4 15,-3 1-8-15,1 1-7 0,-4 2-4 16,2 6-32-16,-4 1-10 0</inkml:trace>
  <inkml:trace contextRef="#ctx0" brushRef="#br0" timeOffset="19453.93">20828 12727 0 0,'-2'-8'24'0,"0"-2"7"0,0 1-4 16,-1 1-6-16,2 1-8 0,1 1 6 15,-1 0-11-15,1 3 0 0,0-1-2 16,0 2-4-16,0 0-2 0,0 1 0 16,0-1-3-16,2 2 2 0,2 0 1 15,-1 0-1-15,2 3 1 0,2 1 1 16,0 2 8-16,0 2 0 0,1 2 3 15,1 3 2-15,0 1-3 0,1 3-1 16,0 2 1-16,0 1-6 0,1 1 1 16,0 1 0-16,1-1-5 15,-1 2 1-15,1 0 3 0,-1 1-5 16,0-1 0-16,3-1 0 0,-2-1 0 0,0 0-8 16,-1-1-3-16,-1-2-3 0,2-2-8 15,-3-2 5-15,0-1-8 0,0-4-3 16,-3 0-11-16,3-2-6 0,-2-2-2 15</inkml:trace>
  <inkml:trace contextRef="#ctx0" brushRef="#br0" timeOffset="19725.34">21133 12834 126 0,'0'0'5'0,"0"0"18"31,0 0 3-31,0 0 0 0,0 0-7 15,0 0 4-15,0 0-3 0,-7-102-5 16,9 99-10-16,0 2-5 0,2 1-1 16,1 1 0-16,3 4 1 0,0 2 3 15,1 5 6-15,1 2-5 0,-1 4 1 16,0 4 0-16,-1 1 1 0,0 2-3 16,-1 0-1-16,-1 2-2 0,-1-2 3 15,-1 0-3-15,0-2-7 0,0 1-5 16,0-5-2-16,-1 1-6 0,0-5-6 15,-1-1-15-15,1-1 17 0,-2-1-2 16,0-2-11-16,-1 1-25 0,0-4 5 16</inkml:trace>
  <inkml:trace contextRef="#ctx0" brushRef="#br0" timeOffset="20200.09">21031 13083 169 0,'0'0'9'0,"0"0"17"0,0 0-11 16,0 0-3-16,0 0-12 15,0 0-2-15,0 0 1 0,1-12 1 16,6 9 1-16,3-4 3 0,4 0-4 16,-1 0 0-16,1-1 2 0,2-1-2 15,1 1-2-15,-2-2 2 0,3-1 0 16,-2 0 0-16,1 1-1 0,-1-3 1 15,-3 1-1-15,0 1 0 0,-1-1 0 16,-3 0-2-16,0 0 6 0,0 2-6 16,-2 0 3-16,-1 2 0 0,-2 1 0 15,0 3 2-15,-1 1 1 0,1 2-3 16,-2 0 0-16,1 1-1 0,0 0 2 16,1 1 0-16,0 2 2 0,1 2-2 15,0 2-1-15,1 1 5 0,0 4-5 16,0-2 6-16,0 2-5 0,0 2 2 15,1 0-3-15,-1 1 2 0,-1 0-1 16,-1-1-1-16,0 0 1 0,-1-2 0 16,0-2-2-16,-1 0 1 0,0 0-5 15,0-3 2-15,-1-2-1 0,1-1 3 16,-1-1 1-16,0-1-3 0,0-1-5 16,-1 1 6-16,1-1-4 15,-1-1 2-15,0 0 4 0,0 0 0 16,0 1 3-16,0-1-3 0,0 0-17 15,1 0-20-15,0 0-40 0,1 1 22 0</inkml:trace>
  <inkml:trace contextRef="#ctx0" brushRef="#br0" timeOffset="21324.04">21230 12991 253 0,'0'0'8'0,"0"0"32"0,0 0-18 15,0 0-15-15,-17-35 2 0,17 32-9 16,0 1-3-16,2-1-1 0,4-1 2 16,2-3-4-16,1 2-1 0,1-1-2 15,-1 1 1-15,3 0 0 0,-2 1 2 16,0 0 0-16,1 0 1 15,-1 1 3-15,-1 0-2 0,2 0 3 16,-3 1 0-16,0-1-2 0,1 1 3 16,0 0 0-16,-2 1 2 0,0 1-2 15,0 0 0-15,0 2 0 0,1 1 0 16,-1 2 2-16,1 1 0 0,1 2 3 16,-2 1-4-16,1 2 3 0,-1 1 4 0,0-1-3 15,-1 1-3-15,-1-1 4 0,-1-2-2 16,0 2-4-16,0-3 5 0,-1-2-5 15,1 1 0-15,-2-1 2 0,0-1-2 16,-1-2 1-16,0-1 0 0,1-1-1 16,-2 0 0-16,0-1 4 0,0 0-3 15,0 0 0-15,1 0 6 0,-1 0 6 16,0 0-9-16,0-4-4 16,0-1 0-16,2-5-2 0,1 0-6 15,1-1 1-15,1-3 5 0,-1 1-2 16,2 0 2-16,-1 1 0 0,0 2-2 15,0 1 3-15,1 2 1 0,-1 3-2 16,1 1-2-16,-3 2 3 0,1 1 1 16,-1 0 0-16,1 0 2 0,1 3 3 15,0 1-5-15,2 2 3 0,-2 1-1 16,0 0-1-16,1 1-1 0,-1-1 3 16,0 0-3-16,-1 0 2 0,0 0-2 15,0-2 1-15,-1-1 0 0,0 0-1 16,0-1 0-16,1-2 0 0,-2 0 2 15,2-1-2-15,-1 0 5 0,1-1-4 16,0-2 6-16,1 0-2 0,0-3-4 16,2 0-1-16,0 0 4 0,0 0-4 15,-2 1 2-15,0 2-2 0,0-2-1 16,0 3 0 0,-2 1 0-16,0 0 0 0,1 1-1 15,-1 0 2-15,2 2 0 0,0 2 0 16,2 1-1-16,-1 0 1 0,1 2 0 15,1-1 0-15,0 1 0 0,1-1 0 16,-1-2 0-16,0 0 1 0,0-2 1 16,1-1-2-16,0-1 1 0,0-2 1 15,2-3 3-15,0 0 4 0,0-3-5 16,1-2 1-16,-2 0 1 0,2-2-4 16,-2-1 5-16,-1-2-6 15,-2-1 6-15,1 0-4 0,-2-1-2 16,-1-1 0-16,-2 0-1 0,-1-2-2 15,-1 1-1-15,-1 0-5 0,0 1 3 16,-2 0 4-16,-2 3-2 0,1 1 3 16,-2 4 1-16,0 1-1 0,2 1 0 15,-2 4 0-15,1 0 0 0,1 3 0 16,0 0-1-16,1 1-3 0,-2 1 3 16,1 4-3-16,-1 0 3 0,-1 4-1 15,0 2 2-15,1 0-2 0,0 1 1 16,1 2 0-16,0 1 0 0,2 0 1 15,0 0 1-15,1 1 1 0,0-2 0 16,0 1-2-16,2-2 0 0,1-2 0 16,1 0 0-16,0 0-2 0,1-1 2 15,2 0 2-15,0-3 0 0,-1 1-2 16,2-2 2-16,2-2 1 0,1 0-2 16,3-1-1-16,2-2 4 0,0-1-4 15,3-1-4-15,2-2-2 0,1-1-6 16,2 0-17-16,2-1-18 0,10-7-16 15,-4 2-31-15</inkml:trace>
  <inkml:trace contextRef="#ctx0" brushRef="#br0" timeOffset="45963.55">4149 12509 22 0,'0'0'2'0,"0"0"-2"0,0 0 17 15,-13-16-9-15,10 12 6 0,1 0-11 16,1-1 1-16,-1 1-4 0,2 0 3 16,-1-2-2-16,1 1 1 0,-1-2 2 15,1 3-4-15,0-3 0 0,0 1 2 16,0-1-2-16,1 0 0 15,0-1 2-15,2-1-2 0,-1 0 4 16,1-1 0-16,2 0 3 0,-1 0 4 16,1-2-3-16,-1 1 5 0,0-1 1 15,0-1 2-15,0 1-4 0,1-2-1 16,2 0-4-16,-1 1-3 0,1-1 4 16,0 1-4-16,3-1 1 0,-1-1 2 15,2 1-7-15,1 0 4 0,1-1-2 16,1 0-2-16,1 1 0 0,2 0 1 15,-1 0 2-15,1 1-3 0,-1-1 0 16,0 3-3-16,1 0 5 0,-1 1-2 16,-2 0 1-16,3 2-1 0,-4 1 0 15,4 1 0-15,-4 0-1 0,2 2 2 16,-2 0-4-16,1 1 3 0,0 0 0 16,0 2 3-16,2 1-3 0,1 0 2 15,-2 0-2-15,-1 0 4 0,3 0-3 16,-4 2 1-16,3 1-2 0,-3 0 1 15,2 1 2-15,0 0 0 0,0 1-1 16,0 1-2-16,2 2 2 0,-2 0-2 16,0 3 1-16,1-2 2 0,-2 2-2 15,0 0 0-15,0 2 0 0,0 1 0 16,1 3-1-16,-1 1 0 16,2 1 0-16,-2 3 1 0,1 2-1 15,0 2-1-15,-1 2 1 0,-1 1 1 16,0 2 2-16,-2-2-1 0,-1 1-1 15,-3-2-1-15,-2 0 0 0,-1-1 0 16,-2 0 2-16,-2 0-2 0,0-4 0 16,-3 1 1-16,-4 0 0 0,1-2 0 15,-2-1 3-15,-1 1-4 0,-3-1 2 16,-1 1-2-16,-1-2 2 0,-2 0 0 16,-1-1 0-16,1-1-2 0,-2-1 5 15,-2-1-5-15,2 0 3 0,-2-2 7 16,-1-1-5-16,-1-1 4 15,-2 1-3-15,1-3 1 0,-1 0 3 16,-1 0-6-16,1-2 7 0,-1 0 0 16,2 0-2-16,1-4-2 0,-1 1-1 15,2-2 0-15,1-1 0 0,1 0-2 16,0-2 0-16,3 0-1 0,1 0-2 16,1 0 0-16,2-2-1 0,-1 0 3 15,2-2-3-15,0 0 0 0,1 0 0 16,-1 0 0-16,1-1 2 0,0-2-2 15,0-1 0-15,0 0-2 0,1-1 0 16,0-2 2-16,1 0 2 16,0-1-2-16,2-2-3 0,0 0 3 15,1-1 0-15,1-1-3 0,1 0 0 16,-1 0-3-16,3 0-2 0,0 0-1 16,1 2 0-16,-1 0 0 0,1 2 2 15,0 1-3-15,0 0-4 0,2 1-2 16,-1 3 0-16,3-1-4 0,0 1-9 15,0 0-1-15,0 3-4 0,5-1-17 16,-2 3-25-16</inkml:trace>
  <inkml:trace contextRef="#ctx0" brushRef="#br0" timeOffset="46401.03">4414 12680 93 0,'-1'0'7'0,"-1"-2"8"15,-1 1 1-15,0-1-3 0,-1-1-2 16,1 2-4-16,0 1-2 15,1-2-3-15,-1 2-1 0,3 0 2 16,0-1-2-16,-2 1-1 0,2 0 0 16,0-1-1-16,0 1-4 0,0 0-8 15,0-1 1-15,2 1 12 0,1-1 1 16,2 0-1-16,-1 1-1 0,1 0 1 16,-1 0 0-16,2 0-1 0,1 1 1 15,2 3 0-15,-1 0-3 0,4 3 3 16,0 2-1-16,-1 0 2 0,3 3 1 15,-3 0 4-15,5 4-4 0,-2 0 2 16,1 1 2-16,-2 1-6 16,0 0 2-16,-1-1-1 0,-1-1 0 15,0-1 2-15,-1-1-3 0,-2-1-11 16,0 0-6-16,0-3-6 0,-1-1-22 16,-1-1-8-16</inkml:trace>
  <inkml:trace contextRef="#ctx0" brushRef="#br0" timeOffset="46682.26">4455 12657 277 0,'0'0'0'0,"0"0"0"0,0 0 18 15,0 0-18-15,0 0-25 0,-1-10 17 16,9 10 7-16,1 3-2 0,4 1 2 16,0 3 1-16,-1 3 0 0,6 3 1 15,1 1-1-15,-2 5 2 0,2 0-1 16,-2 1 1-16,0 1-2 0,0-1-2 16,-1-1-15-16,-2 1-4 0,-1-2-7 15,-2 1-1-15,0-2-9 0,-2 3-9 16,-3-3-18-16</inkml:trace>
  <inkml:trace contextRef="#ctx0" brushRef="#br0" timeOffset="46922.98">4603 12925 197 0,'0'0'17'0,"0"0"-17"0,0 0 46 15,0 0-20-15,0 0 2 0,0 0-2 16,0 0-11-16,0 0-13 0,-27-30-2 15,28 28-1-15,2-1 1 0,1-2 0 16,3 0 0-16,0-2-5 0,4 0-4 16,0-1-2-16,1-2-8 0,2 1-7 15,-1-1-4-15,2-3 3 0,-2 0-2 16,1-1 2-16,-1-1-9 0,-2 0-4 16,0-1-12-16,-2 0 7 0</inkml:trace>
  <inkml:trace contextRef="#ctx0" brushRef="#br0" timeOffset="47079.22">4761 12626 38 0,'0'0'52'0,"0"0"-16"16,0 0-1-16,0 0-8 0,0 0 2 16,0 0-5-16,0 0-4 0,0 0-7 15,-20-46-13-15,20 46-11 0,3 2 10 16,2 1 0-16,3 4-2 0,2 1 3 16,0 0 0-16,1 3 3 0,3 3-3 15,-1 0 3-15,2 1-3 0,-2 0 0 16,1 1-14-16,-2-1-5 0,-1-1-5 15,0-1-10-15,-3 5-19 0,-2-5-7 16</inkml:trace>
  <inkml:trace contextRef="#ctx0" brushRef="#br0" timeOffset="48111.04">4664 12729 193 0,'0'0'12'15,"0"0"8"-15,0 0 5 0,0 0-11 16,0 0 13-16,0 0-20 0,0 0-7 16,0 0-6-16,-20-46 6 0,29 38-1 15,1-3 1-15,3 1 0 0,1 0-2 16,0 0 1-16,0 1-1 0,2-1-4 16,-2 4 1-16,2 0-3 15,-3 3 2-15,1-1-1 0,-2 2 1 16,0 2-6-16,0 2 7 0,-2 2-1 15,1 1 4-15,0 2 2 0,-1 2 2 16,-1-1-2-16,2 4 6 0,-2 0-5 16,-1 0 5-16,2 1-2 0,-3 1 1 15,0-1-1-15,0 1-2 0,-2-1 1 16,2-4 3-16,-2 1-6 0,-1-2 4 16,0-1-4-16,-2-2 0 0,0-1 0 15,-1 0 1-15,-1-3-1 0,0-1 3 16,0 0 6-16,0-1 11 15,-4-5-20-15,-1 0-5 0,-1-4 3 16,0-1 2-16,-2-3-4 0,2-6-3 16,-1 1-2-16,1-3 3 0,2 1 1 15,-1-1 0-15,4 1 5 0,0 3 0 16,1 1 0-16,0 4 17 0,3 4-2 16,2 1-2-16,-1 3-8 0,1 3 0 15,2 0-3-15,2 2 14 0,2 0 0 16,1 4-6-16,2 3 0 0,0 1-7 15,0 1-3-15,-1 1 2 0,-1-1-1 16,0 2 0-16,-3-2 1 0,-2 0-2 16,-3-3 1-16,0-2-1 0,-2-1 3 15,-2-3 0-15,0 0 3 0,0 0 7 16,0 0 11-16,-4 0-24 0,0-3-1 16,-1-2-18-16,-1-2 9 0,1-2-10 15,1-2-8-15,0-3-4 0,3 0 5 16,1-1 1-16,0 1 9 0,0 0 6 15,2 2 11-15,3 4 0 0,1 1-1 16,1 3 0-16,0 1 1 0,3 1 6 16,-1 1 7-16,2 1-3 0,3 0 2 15,0 0-3-15,2 0-3 0,0 3 0 16,1-3-4-16,0 3 1 0,1-2-1 16,-1 0-1-16,-3-1-1 15,-2 0 0-15,-1 0 3 0,-3-1-1 16,-2-3-1-16,0 0 13 0,-1-3 13 15,-1-3-17-15,-2 0-4 0,-1-4 0 16,0-1-6-16,-1-2 0 0,0-2 1 16,-2 0-1-16,-2-4-3 0,-4 0-6 15,0-2-4-15,-2 0-6 0,-1-2 12 16,-1 2-7-16,-1 0 7 0,-2 6 7 16,1 1 0-16,1 1 9 0,1 6-2 15,3 3 5-15,-1 2 6 0,4 3-1 16,0 3-9-16,2 0-8 15,3 5-1-15,-1 3 0 0,2 4 1 16,0 3 6-16,2 0-5 0,3 5 5 16,1 0-4-16,2 0 3 0,2 0-2 15,0-2-1-15,0 2 1 0,3-3-2 16,-1-1 4-16,1-2-3 0,0-4 8 16,-2 1-2-16,3-4-1 0,0-2 3 15,1 0-3-15,2-3 7 0,2-2-8 16,1-1 3-16,3-5 1 0,3-3-9 15,8-5 2-15,10-7-3 0,9-6-2 16,4-2-18-16,0 0-20 0,-2-1-31 16,-18 9-34-16,-7 1-27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66509" y="2502273"/>
            <a:ext cx="494018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835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93987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845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2926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3922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298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6.xml"/><Relationship Id="rId7" Type="http://schemas.openxmlformats.org/officeDocument/2006/relationships/customXml" Target="../ink/ink4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customXml" Target="../ink/ink3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Understanding the Basic Web application</a:t>
            </a:r>
          </a:p>
          <a:p>
            <a:pPr lvl="0"/>
            <a:r>
              <a:rPr lang="en-IN" sz="2000" dirty="0"/>
              <a:t>Structure of web applications</a:t>
            </a:r>
            <a:endParaRPr sz="2000" dirty="0"/>
          </a:p>
          <a:p>
            <a:pPr lvl="0">
              <a:buSzPts val="2000"/>
            </a:pPr>
            <a:r>
              <a:rPr lang="en-IN" sz="2000" dirty="0"/>
              <a:t>Interaction between components</a:t>
            </a:r>
            <a:endParaRPr sz="20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 Side rendering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3084E1-2140-4221-B523-E7483B184102}"/>
              </a:ext>
            </a:extLst>
          </p:cNvPr>
          <p:cNvGrpSpPr/>
          <p:nvPr/>
        </p:nvGrpSpPr>
        <p:grpSpPr>
          <a:xfrm>
            <a:off x="413543" y="1444577"/>
            <a:ext cx="11364913" cy="4479973"/>
            <a:chOff x="1546386" y="1958905"/>
            <a:chExt cx="10418602" cy="413117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546386" y="2546807"/>
              <a:ext cx="1793296" cy="2504332"/>
            </a:xfrm>
            <a:prstGeom prst="roundRect">
              <a:avLst>
                <a:gd name="adj" fmla="val 7282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Browser(Client) 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graphicFrame>
          <p:nvGraphicFramePr>
            <p:cNvPr id="22" name="Diagram 21">
              <a:extLst>
                <a:ext uri="{FF2B5EF4-FFF2-40B4-BE49-F238E27FC236}">
                  <a16:creationId xmlns:a16="http://schemas.microsoft.com/office/drawing/2014/main" id="{19986146-4104-4C70-8070-76AA86D4B6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1038201"/>
                </p:ext>
              </p:extLst>
            </p:nvPr>
          </p:nvGraphicFramePr>
          <p:xfrm>
            <a:off x="9264318" y="2712125"/>
            <a:ext cx="2700670" cy="15051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14AABAD-9AD1-40A2-A70C-B1055509094C}"/>
                </a:ext>
              </a:extLst>
            </p:cNvPr>
            <p:cNvSpPr/>
            <p:nvPr/>
          </p:nvSpPr>
          <p:spPr>
            <a:xfrm>
              <a:off x="9600079" y="2498729"/>
              <a:ext cx="2225087" cy="1960132"/>
            </a:xfrm>
            <a:prstGeom prst="roundRect">
              <a:avLst>
                <a:gd name="adj" fmla="val 54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674D19-21D0-424B-996B-AF27E780F065}"/>
                </a:ext>
              </a:extLst>
            </p:cNvPr>
            <p:cNvSpPr txBox="1"/>
            <p:nvPr/>
          </p:nvSpPr>
          <p:spPr>
            <a:xfrm>
              <a:off x="9955133" y="1958905"/>
              <a:ext cx="1514974" cy="355282"/>
            </a:xfrm>
            <a:prstGeom prst="roundRect">
              <a:avLst>
                <a:gd name="adj" fmla="val 12047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tIns="72000" bIns="72000" rtlCol="0">
              <a:spAutoFit/>
            </a:bodyPr>
            <a:lstStyle/>
            <a:p>
              <a:pPr algn="ctr"/>
              <a:r>
                <a:rPr lang="en-IN" dirty="0"/>
                <a:t>Application Server</a:t>
              </a:r>
            </a:p>
          </p:txBody>
        </p:sp>
        <p:sp>
          <p:nvSpPr>
            <p:cNvPr id="37" name="Flowchart: Document 36">
              <a:extLst>
                <a:ext uri="{FF2B5EF4-FFF2-40B4-BE49-F238E27FC236}">
                  <a16:creationId xmlns:a16="http://schemas.microsoft.com/office/drawing/2014/main" id="{8A6F04F0-F2EA-4338-AF71-BA9AF07F8296}"/>
                </a:ext>
              </a:extLst>
            </p:cNvPr>
            <p:cNvSpPr/>
            <p:nvPr/>
          </p:nvSpPr>
          <p:spPr>
            <a:xfrm>
              <a:off x="4783350" y="2299298"/>
              <a:ext cx="1319608" cy="1042776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HTTP Request</a:t>
              </a:r>
            </a:p>
          </p:txBody>
        </p:sp>
        <p:sp>
          <p:nvSpPr>
            <p:cNvPr id="39" name="Left Arrow 28">
              <a:extLst>
                <a:ext uri="{FF2B5EF4-FFF2-40B4-BE49-F238E27FC236}">
                  <a16:creationId xmlns:a16="http://schemas.microsoft.com/office/drawing/2014/main" id="{62C9D314-036F-47A1-81D5-0D954ADBFE35}"/>
                </a:ext>
              </a:extLst>
            </p:cNvPr>
            <p:cNvSpPr/>
            <p:nvPr/>
          </p:nvSpPr>
          <p:spPr>
            <a:xfrm>
              <a:off x="3398331" y="3751712"/>
              <a:ext cx="4089645" cy="336315"/>
            </a:xfrm>
            <a:prstGeom prst="left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lowchart: Document 39">
              <a:extLst>
                <a:ext uri="{FF2B5EF4-FFF2-40B4-BE49-F238E27FC236}">
                  <a16:creationId xmlns:a16="http://schemas.microsoft.com/office/drawing/2014/main" id="{9E30F935-2E26-4667-86DC-C04ED0695F7D}"/>
                </a:ext>
              </a:extLst>
            </p:cNvPr>
            <p:cNvSpPr/>
            <p:nvPr/>
          </p:nvSpPr>
          <p:spPr>
            <a:xfrm>
              <a:off x="4783350" y="4124690"/>
              <a:ext cx="1319608" cy="1042776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HTTP Response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442A39-26B1-42B7-8B0B-453BF71E2D49}"/>
                </a:ext>
              </a:extLst>
            </p:cNvPr>
            <p:cNvCxnSpPr>
              <a:cxnSpLocks/>
            </p:cNvCxnSpPr>
            <p:nvPr/>
          </p:nvCxnSpPr>
          <p:spPr>
            <a:xfrm>
              <a:off x="8831492" y="3490172"/>
              <a:ext cx="768586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A7B9612-7674-481A-A740-97A989D7F8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1492" y="3788457"/>
              <a:ext cx="76858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3" name="Flowchart: Magnetic Disk 42">
              <a:extLst>
                <a:ext uri="{FF2B5EF4-FFF2-40B4-BE49-F238E27FC236}">
                  <a16:creationId xmlns:a16="http://schemas.microsoft.com/office/drawing/2014/main" id="{F82C4839-2F69-4F79-9FF0-58B724196143}"/>
                </a:ext>
              </a:extLst>
            </p:cNvPr>
            <p:cNvSpPr/>
            <p:nvPr/>
          </p:nvSpPr>
          <p:spPr>
            <a:xfrm>
              <a:off x="9955133" y="5225310"/>
              <a:ext cx="1514974" cy="8647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Database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5BF44C9-064B-41A4-8C29-A6679D56284B}"/>
                </a:ext>
              </a:extLst>
            </p:cNvPr>
            <p:cNvCxnSpPr>
              <a:cxnSpLocks/>
              <a:stCxn id="23" idx="2"/>
              <a:endCxn id="43" idx="1"/>
            </p:cNvCxnSpPr>
            <p:nvPr/>
          </p:nvCxnSpPr>
          <p:spPr>
            <a:xfrm flipH="1">
              <a:off x="10712620" y="4458861"/>
              <a:ext cx="2" cy="76644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2D0C8B-FA7E-4BEC-95E6-62CFB6835BF4}"/>
                </a:ext>
              </a:extLst>
            </p:cNvPr>
            <p:cNvGrpSpPr/>
            <p:nvPr/>
          </p:nvGrpSpPr>
          <p:grpSpPr>
            <a:xfrm>
              <a:off x="7546625" y="2712125"/>
              <a:ext cx="1285046" cy="1960758"/>
              <a:chOff x="6467431" y="1086721"/>
              <a:chExt cx="1123994" cy="1786743"/>
            </a:xfrm>
          </p:grpSpPr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9B7229E-6715-488E-AA17-C04C88561DDC}"/>
                  </a:ext>
                </a:extLst>
              </p:cNvPr>
              <p:cNvSpPr/>
              <p:nvPr/>
            </p:nvSpPr>
            <p:spPr>
              <a:xfrm>
                <a:off x="6467431" y="1086721"/>
                <a:ext cx="1123994" cy="1786743"/>
              </a:xfrm>
              <a:prstGeom prst="cub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144000" rtlCol="0" anchor="t"/>
              <a:lstStyle/>
              <a:p>
                <a:pPr algn="ctr"/>
                <a:r>
                  <a:rPr lang="en-IN" dirty="0"/>
                  <a:t>Web Server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74A38D-DF32-4553-B871-1264AC187088}"/>
                  </a:ext>
                </a:extLst>
              </p:cNvPr>
              <p:cNvSpPr txBox="1"/>
              <p:nvPr/>
            </p:nvSpPr>
            <p:spPr>
              <a:xfrm>
                <a:off x="6503243" y="2077113"/>
                <a:ext cx="763919" cy="24453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tIns="0" rIns="36000" bIns="36000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accent1">
                        <a:lumMod val="50000"/>
                      </a:schemeClr>
                    </a:solidFill>
                  </a:rPr>
                  <a:t>xyz.com</a:t>
                </a:r>
              </a:p>
            </p:txBody>
          </p:sp>
        </p:grpSp>
        <p:sp>
          <p:nvSpPr>
            <p:cNvPr id="47" name="Left Arrow 28">
              <a:extLst>
                <a:ext uri="{FF2B5EF4-FFF2-40B4-BE49-F238E27FC236}">
                  <a16:creationId xmlns:a16="http://schemas.microsoft.com/office/drawing/2014/main" id="{C486818D-F7AD-447D-A97B-21C64023A47F}"/>
                </a:ext>
              </a:extLst>
            </p:cNvPr>
            <p:cNvSpPr/>
            <p:nvPr/>
          </p:nvSpPr>
          <p:spPr>
            <a:xfrm flipH="1">
              <a:off x="3398331" y="3378736"/>
              <a:ext cx="4089645" cy="336315"/>
            </a:xfrm>
            <a:prstGeom prst="lef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Rectangle 4"/>
          <p:cNvSpPr/>
          <p:nvPr/>
        </p:nvSpPr>
        <p:spPr>
          <a:xfrm>
            <a:off x="6795328" y="3819446"/>
            <a:ext cx="1480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Presentation Logic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1656B4-1C4E-4F45-B694-8406AAF6ACB7}"/>
                  </a:ext>
                </a:extLst>
              </p14:cNvPr>
              <p14:cNvContentPartPr/>
              <p14:nvPr/>
            </p14:nvContentPartPr>
            <p14:xfrm>
              <a:off x="1485360" y="2521440"/>
              <a:ext cx="7868160" cy="2307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1656B4-1C4E-4F45-B694-8406AAF6AC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6000" y="2512080"/>
                <a:ext cx="7886880" cy="23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33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Site Generation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065D176-BD8B-4649-A6CB-92D975761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039863"/>
              </p:ext>
            </p:extLst>
          </p:nvPr>
        </p:nvGraphicFramePr>
        <p:xfrm>
          <a:off x="296028" y="1138067"/>
          <a:ext cx="5716645" cy="4512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8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Site Generation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popular static site generators include </a:t>
            </a:r>
            <a:r>
              <a:rPr lang="en-US" b="1" dirty="0">
                <a:solidFill>
                  <a:srgbClr val="C00000"/>
                </a:solidFill>
              </a:rPr>
              <a:t>Jekyll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Hugo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Gatsby</a:t>
            </a:r>
            <a:r>
              <a:rPr lang="en-US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4079D0-CD7D-4291-853B-9B176CB25E05}"/>
              </a:ext>
            </a:extLst>
          </p:cNvPr>
          <p:cNvGrpSpPr/>
          <p:nvPr/>
        </p:nvGrpSpPr>
        <p:grpSpPr>
          <a:xfrm>
            <a:off x="934103" y="3992719"/>
            <a:ext cx="4002015" cy="1319672"/>
            <a:chOff x="933130" y="4943117"/>
            <a:chExt cx="5039720" cy="16618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E8736E-CA00-4591-9668-4E0F6697E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5027" y="5895259"/>
              <a:ext cx="2554244" cy="7097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EDDCFD-523C-4003-84EF-ACBB06D76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7321" y="4943117"/>
              <a:ext cx="2595529" cy="7097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68E5E9-5346-4247-96D4-FB1EE8801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130" y="4947139"/>
              <a:ext cx="1738075" cy="70971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35FF54-A2B8-45A9-8099-500442C159FC}"/>
              </a:ext>
            </a:extLst>
          </p:cNvPr>
          <p:cNvGrpSpPr/>
          <p:nvPr/>
        </p:nvGrpSpPr>
        <p:grpSpPr>
          <a:xfrm>
            <a:off x="466910" y="1149341"/>
            <a:ext cx="5114706" cy="1792363"/>
            <a:chOff x="4887091" y="1934761"/>
            <a:chExt cx="6079804" cy="179236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5C0D699-73A0-43D5-AE20-6AB7E59A900C}"/>
                </a:ext>
              </a:extLst>
            </p:cNvPr>
            <p:cNvSpPr/>
            <p:nvPr/>
          </p:nvSpPr>
          <p:spPr>
            <a:xfrm>
              <a:off x="4887091" y="1934761"/>
              <a:ext cx="3039902" cy="1792363"/>
            </a:xfrm>
            <a:prstGeom prst="roundRect">
              <a:avLst>
                <a:gd name="adj" fmla="val 1183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0800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t"/>
              <a:r>
                <a:rPr lang="en-I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Benefits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8F29816-6B5A-47D6-BE9D-C1B80A7EC51B}"/>
                </a:ext>
              </a:extLst>
            </p:cNvPr>
            <p:cNvSpPr/>
            <p:nvPr/>
          </p:nvSpPr>
          <p:spPr>
            <a:xfrm>
              <a:off x="7926993" y="1934762"/>
              <a:ext cx="3039902" cy="1792362"/>
            </a:xfrm>
            <a:prstGeom prst="roundRect">
              <a:avLst>
                <a:gd name="adj" fmla="val 118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36000" tIns="108000" rIns="36000" rtlCol="0" anchor="t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t"/>
              <a:r>
                <a:rPr lang="en-I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Limitations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89FD4BB-3234-4B4E-85DC-0BADA0C2BD6F}"/>
                </a:ext>
              </a:extLst>
            </p:cNvPr>
            <p:cNvSpPr/>
            <p:nvPr/>
          </p:nvSpPr>
          <p:spPr>
            <a:xfrm>
              <a:off x="4993065" y="2383655"/>
              <a:ext cx="2827954" cy="348377"/>
            </a:xfrm>
            <a:prstGeom prst="roundRect">
              <a:avLst>
                <a:gd name="adj" fmla="val 632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1600" b="0" dirty="0">
                  <a:effectLst/>
                </a:rPr>
                <a:t>Performance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46712D-6F96-490F-8B64-2587C818A68F}"/>
                </a:ext>
              </a:extLst>
            </p:cNvPr>
            <p:cNvSpPr/>
            <p:nvPr/>
          </p:nvSpPr>
          <p:spPr>
            <a:xfrm>
              <a:off x="8031575" y="2383654"/>
              <a:ext cx="2827954" cy="348377"/>
            </a:xfrm>
            <a:prstGeom prst="roundRect">
              <a:avLst>
                <a:gd name="adj" fmla="val 632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1600" b="0" dirty="0">
                  <a:effectLst/>
                </a:rPr>
                <a:t>Not suitable for all types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98DA831-E847-45A0-97EF-454A1DB7DDC2}"/>
                </a:ext>
              </a:extLst>
            </p:cNvPr>
            <p:cNvSpPr/>
            <p:nvPr/>
          </p:nvSpPr>
          <p:spPr>
            <a:xfrm>
              <a:off x="8031575" y="2825952"/>
              <a:ext cx="2827954" cy="345103"/>
            </a:xfrm>
            <a:prstGeom prst="roundRect">
              <a:avLst>
                <a:gd name="adj" fmla="val 383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1600" b="0" dirty="0">
                  <a:effectLst/>
                </a:rPr>
                <a:t>No Real-time data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39C5226-7464-4365-AE9E-DDF94AE61E26}"/>
                </a:ext>
              </a:extLst>
            </p:cNvPr>
            <p:cNvSpPr/>
            <p:nvPr/>
          </p:nvSpPr>
          <p:spPr>
            <a:xfrm>
              <a:off x="4993065" y="2825952"/>
              <a:ext cx="2827954" cy="348377"/>
            </a:xfrm>
            <a:prstGeom prst="roundRect">
              <a:avLst>
                <a:gd name="adj" fmla="val 632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1600" b="0" dirty="0">
                  <a:effectLst/>
                </a:rPr>
                <a:t>SEO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FFA5FB4-7FF9-4938-8AA9-8DA0D8980C5B}"/>
                </a:ext>
              </a:extLst>
            </p:cNvPr>
            <p:cNvSpPr/>
            <p:nvPr/>
          </p:nvSpPr>
          <p:spPr>
            <a:xfrm>
              <a:off x="4993065" y="3254875"/>
              <a:ext cx="2827954" cy="348377"/>
            </a:xfrm>
            <a:prstGeom prst="roundRect">
              <a:avLst>
                <a:gd name="adj" fmla="val 632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1600" b="0" dirty="0">
                  <a:effectLst/>
                </a:rPr>
                <a:t>Cost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9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5500" indent="-342900">
              <a:spcBef>
                <a:spcPts val="0"/>
              </a:spcBef>
            </a:pPr>
            <a:r>
              <a:rPr lang="en-IN" dirty="0"/>
              <a:t>Interaction between components</a:t>
            </a:r>
          </a:p>
          <a:p>
            <a:pPr marL="355500" indent="-342900">
              <a:spcBef>
                <a:spcPts val="0"/>
              </a:spcBef>
            </a:pPr>
            <a:r>
              <a:rPr lang="en-IN" dirty="0"/>
              <a:t>AJAX</a:t>
            </a:r>
          </a:p>
          <a:p>
            <a:pPr marL="355500" indent="-342900">
              <a:spcBef>
                <a:spcPts val="0"/>
              </a:spcBef>
            </a:pPr>
            <a:r>
              <a:rPr lang="en-IN" dirty="0"/>
              <a:t>Client Side Rendering</a:t>
            </a:r>
          </a:p>
          <a:p>
            <a:pPr marL="355500" indent="-342900">
              <a:spcBef>
                <a:spcPts val="0"/>
              </a:spcBef>
            </a:pPr>
            <a:r>
              <a:rPr lang="en-IN" dirty="0"/>
              <a:t>Server Side Rendering</a:t>
            </a:r>
          </a:p>
          <a:p>
            <a:pPr marL="355500" indent="-342900">
              <a:spcBef>
                <a:spcPts val="0"/>
              </a:spcBef>
            </a:pPr>
            <a:r>
              <a:rPr lang="en-IN" dirty="0"/>
              <a:t>Static Site Generation</a:t>
            </a:r>
            <a:endParaRPr lang="en-US" dirty="0"/>
          </a:p>
          <a:p>
            <a:pPr marL="76200" indent="0">
              <a:buNone/>
            </a:pP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Interaction between frontend and backend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the Web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02915C4-F567-423F-B733-607703FFFB2B}"/>
              </a:ext>
            </a:extLst>
          </p:cNvPr>
          <p:cNvGrpSpPr/>
          <p:nvPr/>
        </p:nvGrpSpPr>
        <p:grpSpPr>
          <a:xfrm>
            <a:off x="538308" y="1224835"/>
            <a:ext cx="11115384" cy="5118815"/>
            <a:chOff x="803566" y="1669335"/>
            <a:chExt cx="9722315" cy="4664525"/>
          </a:xfrm>
        </p:grpSpPr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2246653" y="4339290"/>
              <a:ext cx="1" cy="875734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2422389" y="4339290"/>
              <a:ext cx="0" cy="88517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769187131"/>
                </p:ext>
              </p:extLst>
            </p:nvPr>
          </p:nvGraphicFramePr>
          <p:xfrm>
            <a:off x="8163681" y="2924882"/>
            <a:ext cx="2362200" cy="13715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: Rounded Corners 5"/>
            <p:cNvSpPr/>
            <p:nvPr/>
          </p:nvSpPr>
          <p:spPr>
            <a:xfrm>
              <a:off x="8457361" y="2730425"/>
              <a:ext cx="1946221" cy="1786172"/>
            </a:xfrm>
            <a:prstGeom prst="roundRect">
              <a:avLst>
                <a:gd name="adj" fmla="val 54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89145" y="2241218"/>
              <a:ext cx="1682651" cy="346472"/>
            </a:xfrm>
            <a:prstGeom prst="roundRect">
              <a:avLst>
                <a:gd name="adj" fmla="val 12047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Application Server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66" y="1669335"/>
              <a:ext cx="1219200" cy="1283544"/>
            </a:xfrm>
            <a:prstGeom prst="rect">
              <a:avLst/>
            </a:prstGeom>
          </p:spPr>
        </p:pic>
        <p:cxnSp>
          <p:nvCxnSpPr>
            <p:cNvPr id="12" name="Elbow Connector 11"/>
            <p:cNvCxnSpPr>
              <a:cxnSpLocks/>
              <a:stCxn id="10" idx="3"/>
            </p:cNvCxnSpPr>
            <p:nvPr/>
          </p:nvCxnSpPr>
          <p:spPr>
            <a:xfrm>
              <a:off x="2022766" y="2311107"/>
              <a:ext cx="303950" cy="85723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Cube 13"/>
            <p:cNvSpPr/>
            <p:nvPr/>
          </p:nvSpPr>
          <p:spPr>
            <a:xfrm>
              <a:off x="1878179" y="5215024"/>
              <a:ext cx="799249" cy="111883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DNS Server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3348" y="4637523"/>
              <a:ext cx="1104670" cy="27926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IN" sz="1200" dirty="0"/>
                <a:t> </a:t>
              </a:r>
              <a:r>
                <a:rPr lang="en-IN" sz="1200" dirty="0">
                  <a:solidFill>
                    <a:schemeClr val="accent1">
                      <a:lumMod val="50000"/>
                    </a:schemeClr>
                  </a:solidFill>
                </a:rPr>
                <a:t>IP of xyz.com??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7529" y="4623923"/>
              <a:ext cx="1104670" cy="27926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 IP:62.21.221.2</a:t>
              </a:r>
              <a:endParaRPr lang="en-I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Flowchart: Document 27"/>
            <p:cNvSpPr/>
            <p:nvPr/>
          </p:nvSpPr>
          <p:spPr>
            <a:xfrm>
              <a:off x="4244303" y="2548693"/>
              <a:ext cx="1154224" cy="950231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HTTP Request</a:t>
              </a:r>
            </a:p>
          </p:txBody>
        </p:sp>
        <p:sp>
          <p:nvSpPr>
            <p:cNvPr id="29" name="Left Arrow 28"/>
            <p:cNvSpPr/>
            <p:nvPr/>
          </p:nvSpPr>
          <p:spPr>
            <a:xfrm>
              <a:off x="3032866" y="3872207"/>
              <a:ext cx="3577098" cy="306467"/>
            </a:xfrm>
            <a:prstGeom prst="left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lowchart: Document 29"/>
            <p:cNvSpPr/>
            <p:nvPr/>
          </p:nvSpPr>
          <p:spPr>
            <a:xfrm>
              <a:off x="4244303" y="4212083"/>
              <a:ext cx="1154224" cy="950231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HTTP Response</a:t>
              </a:r>
            </a:p>
          </p:txBody>
        </p:sp>
        <p:cxnSp>
          <p:nvCxnSpPr>
            <p:cNvPr id="32" name="Straight Arrow Connector 31"/>
            <p:cNvCxnSpPr>
              <a:cxnSpLocks/>
            </p:cNvCxnSpPr>
            <p:nvPr/>
          </p:nvCxnSpPr>
          <p:spPr>
            <a:xfrm>
              <a:off x="7785100" y="3633878"/>
              <a:ext cx="672261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 flipH="1">
              <a:off x="7785100" y="3905691"/>
              <a:ext cx="672262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Flowchart: Magnetic Disk 35"/>
            <p:cNvSpPr/>
            <p:nvPr/>
          </p:nvSpPr>
          <p:spPr>
            <a:xfrm>
              <a:off x="8767917" y="5215024"/>
              <a:ext cx="1325105" cy="78801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Database</a:t>
              </a:r>
            </a:p>
          </p:txBody>
        </p:sp>
        <p:cxnSp>
          <p:nvCxnSpPr>
            <p:cNvPr id="38" name="Straight Arrow Connector 37"/>
            <p:cNvCxnSpPr>
              <a:cxnSpLocks/>
              <a:stCxn id="6" idx="2"/>
              <a:endCxn id="36" idx="1"/>
            </p:cNvCxnSpPr>
            <p:nvPr/>
          </p:nvCxnSpPr>
          <p:spPr>
            <a:xfrm flipH="1">
              <a:off x="9430470" y="4516597"/>
              <a:ext cx="2" cy="698427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FB5B93-4F76-43A4-91AD-9EA7D3CF0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6119" y="3142022"/>
              <a:ext cx="1337671" cy="1337671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8BD8F16-F0EE-4AE6-A17D-6B55CF233725}"/>
                </a:ext>
              </a:extLst>
            </p:cNvPr>
            <p:cNvGrpSpPr/>
            <p:nvPr/>
          </p:nvGrpSpPr>
          <p:grpSpPr>
            <a:xfrm>
              <a:off x="6661263" y="2924882"/>
              <a:ext cx="1123994" cy="1786743"/>
              <a:chOff x="6467431" y="1086721"/>
              <a:chExt cx="1123994" cy="1786743"/>
            </a:xfrm>
          </p:grpSpPr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92150A5C-114C-4269-9976-49ABD565668C}"/>
                  </a:ext>
                </a:extLst>
              </p:cNvPr>
              <p:cNvSpPr/>
              <p:nvPr/>
            </p:nvSpPr>
            <p:spPr>
              <a:xfrm>
                <a:off x="6467431" y="1086721"/>
                <a:ext cx="1123994" cy="1786743"/>
              </a:xfrm>
              <a:prstGeom prst="cub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144000" rtlCol="0" anchor="t"/>
              <a:lstStyle/>
              <a:p>
                <a:pPr algn="ctr"/>
                <a:r>
                  <a:rPr lang="en-IN" dirty="0"/>
                  <a:t>Web Server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5658F4-5802-44B5-BE86-2EEC33DB968E}"/>
                  </a:ext>
                </a:extLst>
              </p:cNvPr>
              <p:cNvSpPr txBox="1"/>
              <p:nvPr/>
            </p:nvSpPr>
            <p:spPr>
              <a:xfrm>
                <a:off x="6503243" y="2077113"/>
                <a:ext cx="763919" cy="24453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tIns="0" rIns="36000" bIns="36000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accent1">
                        <a:lumMod val="50000"/>
                      </a:schemeClr>
                    </a:solidFill>
                  </a:rPr>
                  <a:t>xyz.com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4DAB4F-5A7B-479F-A67B-D5A92FBD8F04}"/>
                  </a:ext>
                </a:extLst>
              </p:cNvPr>
              <p:cNvSpPr txBox="1"/>
              <p:nvPr/>
            </p:nvSpPr>
            <p:spPr>
              <a:xfrm>
                <a:off x="6503243" y="2427740"/>
                <a:ext cx="763919" cy="250697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IN" sz="1000" dirty="0"/>
                  <a:t>62.21.221.2</a:t>
                </a:r>
                <a:endParaRPr lang="en-IN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5" name="Left Arrow 28">
              <a:extLst>
                <a:ext uri="{FF2B5EF4-FFF2-40B4-BE49-F238E27FC236}">
                  <a16:creationId xmlns:a16="http://schemas.microsoft.com/office/drawing/2014/main" id="{74AEE26F-9A9A-4701-B3D6-4BF9A178E665}"/>
                </a:ext>
              </a:extLst>
            </p:cNvPr>
            <p:cNvSpPr/>
            <p:nvPr/>
          </p:nvSpPr>
          <p:spPr>
            <a:xfrm flipH="1">
              <a:off x="3032866" y="3532332"/>
              <a:ext cx="3577098" cy="306467"/>
            </a:xfrm>
            <a:prstGeom prst="lef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3677" y="3544080"/>
              <a:ext cx="862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Browser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C6EB32-BEEA-42E5-B487-6A4C59357A57}"/>
                </a:ext>
              </a:extLst>
            </p:cNvPr>
            <p:cNvSpPr txBox="1"/>
            <p:nvPr/>
          </p:nvSpPr>
          <p:spPr>
            <a:xfrm>
              <a:off x="2391692" y="2443377"/>
              <a:ext cx="1154224" cy="510778"/>
            </a:xfrm>
            <a:prstGeom prst="roundRect">
              <a:avLst>
                <a:gd name="adj" fmla="val 9870"/>
              </a:avLst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accent1">
                      <a:lumMod val="50000"/>
                    </a:schemeClr>
                  </a:solidFill>
                </a:rPr>
                <a:t>User enters the URL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B76A9E-B06A-458F-8010-38027119B54B}"/>
                  </a:ext>
                </a:extLst>
              </p14:cNvPr>
              <p14:cNvContentPartPr/>
              <p14:nvPr/>
            </p14:nvContentPartPr>
            <p14:xfrm>
              <a:off x="3432600" y="2805480"/>
              <a:ext cx="6167160" cy="2737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B76A9E-B06A-458F-8010-38027119B5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3240" y="2796120"/>
                <a:ext cx="6185880" cy="27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25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the Web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CF1DD3-08A1-4ED7-B55A-F72938761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055972"/>
              </p:ext>
            </p:extLst>
          </p:nvPr>
        </p:nvGraphicFramePr>
        <p:xfrm>
          <a:off x="282872" y="1170957"/>
          <a:ext cx="5729802" cy="4190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4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60A4BC7-B2E3-40A1-BD22-2F69ACC88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859456"/>
              </p:ext>
            </p:extLst>
          </p:nvPr>
        </p:nvGraphicFramePr>
        <p:xfrm>
          <a:off x="276294" y="1144645"/>
          <a:ext cx="5749535" cy="4335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62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1599E-FECA-40FA-A78C-57BF22D7C628}"/>
              </a:ext>
            </a:extLst>
          </p:cNvPr>
          <p:cNvSpPr/>
          <p:nvPr/>
        </p:nvSpPr>
        <p:spPr>
          <a:xfrm>
            <a:off x="227013" y="2924175"/>
            <a:ext cx="6221412" cy="17335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6881D9-B0DA-41B0-A878-327404E09FA1}"/>
              </a:ext>
            </a:extLst>
          </p:cNvPr>
          <p:cNvSpPr/>
          <p:nvPr/>
        </p:nvSpPr>
        <p:spPr>
          <a:xfrm>
            <a:off x="227013" y="4657725"/>
            <a:ext cx="6221412" cy="17335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A3612-EA6B-4673-A4A7-19A393143AE8}"/>
              </a:ext>
            </a:extLst>
          </p:cNvPr>
          <p:cNvSpPr/>
          <p:nvPr/>
        </p:nvSpPr>
        <p:spPr>
          <a:xfrm>
            <a:off x="227013" y="1323975"/>
            <a:ext cx="6221412" cy="16002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7E587-5483-4D58-8997-F293E58CA686}"/>
              </a:ext>
            </a:extLst>
          </p:cNvPr>
          <p:cNvSpPr/>
          <p:nvPr/>
        </p:nvSpPr>
        <p:spPr>
          <a:xfrm>
            <a:off x="227013" y="1089025"/>
            <a:ext cx="6221412" cy="2349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089096"/>
            <a:ext cx="6411912" cy="543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Web application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227013" y="6448365"/>
            <a:ext cx="6411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source: By </a:t>
            </a:r>
            <a:r>
              <a:rPr lang="en-US" sz="1000" dirty="0" err="1"/>
              <a:t>DanielSHaischt</a:t>
            </a:r>
            <a:r>
              <a:rPr lang="en-US" sz="1000" dirty="0"/>
              <a:t>, via Wikimedia Commons</a:t>
            </a:r>
          </a:p>
          <a:p>
            <a:r>
              <a:rPr lang="en-US" sz="1000" dirty="0"/>
              <a:t>https://commons.wikimedia.org/wiki/File%3AAjax-vergleich.svg, CC BY-SA 3.0,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A882DC-08B0-4296-8C25-AC606390E492}"/>
                  </a:ext>
                </a:extLst>
              </p14:cNvPr>
              <p14:cNvContentPartPr/>
              <p14:nvPr/>
            </p14:nvContentPartPr>
            <p14:xfrm>
              <a:off x="2194560" y="1335960"/>
              <a:ext cx="3930120" cy="366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A882DC-08B0-4296-8C25-AC606390E4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5200" y="1326600"/>
                <a:ext cx="3948840" cy="36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57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rendering (CSR)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252171-F166-490A-A08B-E2E5DC66D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515753"/>
              </p:ext>
            </p:extLst>
          </p:nvPr>
        </p:nvGraphicFramePr>
        <p:xfrm>
          <a:off x="227013" y="1151224"/>
          <a:ext cx="5805396" cy="3045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56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Side rendering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3084E1-2140-4221-B523-E7483B184102}"/>
              </a:ext>
            </a:extLst>
          </p:cNvPr>
          <p:cNvGrpSpPr/>
          <p:nvPr/>
        </p:nvGrpSpPr>
        <p:grpSpPr>
          <a:xfrm>
            <a:off x="413543" y="1444577"/>
            <a:ext cx="11364913" cy="4479973"/>
            <a:chOff x="1546386" y="1958905"/>
            <a:chExt cx="10418602" cy="413117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546386" y="2546807"/>
              <a:ext cx="1793296" cy="2504332"/>
            </a:xfrm>
            <a:prstGeom prst="roundRect">
              <a:avLst>
                <a:gd name="adj" fmla="val 7282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Browser(Client) 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Presentation Logic</a:t>
              </a:r>
            </a:p>
          </p:txBody>
        </p:sp>
        <p:graphicFrame>
          <p:nvGraphicFramePr>
            <p:cNvPr id="22" name="Diagram 21">
              <a:extLst>
                <a:ext uri="{FF2B5EF4-FFF2-40B4-BE49-F238E27FC236}">
                  <a16:creationId xmlns:a16="http://schemas.microsoft.com/office/drawing/2014/main" id="{19986146-4104-4C70-8070-76AA86D4B6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1038201"/>
                </p:ext>
              </p:extLst>
            </p:nvPr>
          </p:nvGraphicFramePr>
          <p:xfrm>
            <a:off x="9264318" y="2712125"/>
            <a:ext cx="2700670" cy="15051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14AABAD-9AD1-40A2-A70C-B1055509094C}"/>
                </a:ext>
              </a:extLst>
            </p:cNvPr>
            <p:cNvSpPr/>
            <p:nvPr/>
          </p:nvSpPr>
          <p:spPr>
            <a:xfrm>
              <a:off x="9600079" y="2498729"/>
              <a:ext cx="2225087" cy="1960132"/>
            </a:xfrm>
            <a:prstGeom prst="roundRect">
              <a:avLst>
                <a:gd name="adj" fmla="val 54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674D19-21D0-424B-996B-AF27E780F065}"/>
                </a:ext>
              </a:extLst>
            </p:cNvPr>
            <p:cNvSpPr txBox="1"/>
            <p:nvPr/>
          </p:nvSpPr>
          <p:spPr>
            <a:xfrm>
              <a:off x="9955133" y="1958905"/>
              <a:ext cx="1514974" cy="355282"/>
            </a:xfrm>
            <a:prstGeom prst="roundRect">
              <a:avLst>
                <a:gd name="adj" fmla="val 12047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tIns="72000" bIns="72000" rtlCol="0">
              <a:spAutoFit/>
            </a:bodyPr>
            <a:lstStyle/>
            <a:p>
              <a:pPr algn="ctr"/>
              <a:r>
                <a:rPr lang="en-IN" dirty="0"/>
                <a:t>Application Server</a:t>
              </a:r>
            </a:p>
          </p:txBody>
        </p:sp>
        <p:sp>
          <p:nvSpPr>
            <p:cNvPr id="37" name="Flowchart: Document 36">
              <a:extLst>
                <a:ext uri="{FF2B5EF4-FFF2-40B4-BE49-F238E27FC236}">
                  <a16:creationId xmlns:a16="http://schemas.microsoft.com/office/drawing/2014/main" id="{8A6F04F0-F2EA-4338-AF71-BA9AF07F8296}"/>
                </a:ext>
              </a:extLst>
            </p:cNvPr>
            <p:cNvSpPr/>
            <p:nvPr/>
          </p:nvSpPr>
          <p:spPr>
            <a:xfrm>
              <a:off x="4783350" y="2299298"/>
              <a:ext cx="1319608" cy="1042776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HTTP Request</a:t>
              </a:r>
            </a:p>
          </p:txBody>
        </p:sp>
        <p:sp>
          <p:nvSpPr>
            <p:cNvPr id="39" name="Left Arrow 28">
              <a:extLst>
                <a:ext uri="{FF2B5EF4-FFF2-40B4-BE49-F238E27FC236}">
                  <a16:creationId xmlns:a16="http://schemas.microsoft.com/office/drawing/2014/main" id="{62C9D314-036F-47A1-81D5-0D954ADBFE35}"/>
                </a:ext>
              </a:extLst>
            </p:cNvPr>
            <p:cNvSpPr/>
            <p:nvPr/>
          </p:nvSpPr>
          <p:spPr>
            <a:xfrm>
              <a:off x="3398331" y="3751712"/>
              <a:ext cx="4089645" cy="336315"/>
            </a:xfrm>
            <a:prstGeom prst="left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lowchart: Document 39">
              <a:extLst>
                <a:ext uri="{FF2B5EF4-FFF2-40B4-BE49-F238E27FC236}">
                  <a16:creationId xmlns:a16="http://schemas.microsoft.com/office/drawing/2014/main" id="{9E30F935-2E26-4667-86DC-C04ED0695F7D}"/>
                </a:ext>
              </a:extLst>
            </p:cNvPr>
            <p:cNvSpPr/>
            <p:nvPr/>
          </p:nvSpPr>
          <p:spPr>
            <a:xfrm>
              <a:off x="4783350" y="4124690"/>
              <a:ext cx="1319608" cy="1042776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HTTP Response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442A39-26B1-42B7-8B0B-453BF71E2D49}"/>
                </a:ext>
              </a:extLst>
            </p:cNvPr>
            <p:cNvCxnSpPr>
              <a:cxnSpLocks/>
            </p:cNvCxnSpPr>
            <p:nvPr/>
          </p:nvCxnSpPr>
          <p:spPr>
            <a:xfrm>
              <a:off x="8831492" y="3490172"/>
              <a:ext cx="768586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A7B9612-7674-481A-A740-97A989D7F8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1492" y="3788457"/>
              <a:ext cx="76858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3" name="Flowchart: Magnetic Disk 42">
              <a:extLst>
                <a:ext uri="{FF2B5EF4-FFF2-40B4-BE49-F238E27FC236}">
                  <a16:creationId xmlns:a16="http://schemas.microsoft.com/office/drawing/2014/main" id="{F82C4839-2F69-4F79-9FF0-58B724196143}"/>
                </a:ext>
              </a:extLst>
            </p:cNvPr>
            <p:cNvSpPr/>
            <p:nvPr/>
          </p:nvSpPr>
          <p:spPr>
            <a:xfrm>
              <a:off x="9955133" y="5225310"/>
              <a:ext cx="1514974" cy="8647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Database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5BF44C9-064B-41A4-8C29-A6679D56284B}"/>
                </a:ext>
              </a:extLst>
            </p:cNvPr>
            <p:cNvCxnSpPr>
              <a:cxnSpLocks/>
              <a:stCxn id="23" idx="2"/>
              <a:endCxn id="43" idx="1"/>
            </p:cNvCxnSpPr>
            <p:nvPr/>
          </p:nvCxnSpPr>
          <p:spPr>
            <a:xfrm flipH="1">
              <a:off x="10712620" y="4458861"/>
              <a:ext cx="2" cy="76644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2D0C8B-FA7E-4BEC-95E6-62CFB6835BF4}"/>
                </a:ext>
              </a:extLst>
            </p:cNvPr>
            <p:cNvGrpSpPr/>
            <p:nvPr/>
          </p:nvGrpSpPr>
          <p:grpSpPr>
            <a:xfrm>
              <a:off x="7546625" y="2712125"/>
              <a:ext cx="1285046" cy="1960758"/>
              <a:chOff x="6467431" y="1086721"/>
              <a:chExt cx="1123994" cy="1786743"/>
            </a:xfrm>
          </p:grpSpPr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9B7229E-6715-488E-AA17-C04C88561DDC}"/>
                  </a:ext>
                </a:extLst>
              </p:cNvPr>
              <p:cNvSpPr/>
              <p:nvPr/>
            </p:nvSpPr>
            <p:spPr>
              <a:xfrm>
                <a:off x="6467431" y="1086721"/>
                <a:ext cx="1123994" cy="1786743"/>
              </a:xfrm>
              <a:prstGeom prst="cub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144000" rtlCol="0" anchor="t"/>
              <a:lstStyle/>
              <a:p>
                <a:pPr algn="ctr"/>
                <a:r>
                  <a:rPr lang="en-IN" dirty="0"/>
                  <a:t>Web Server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74A38D-DF32-4553-B871-1264AC187088}"/>
                  </a:ext>
                </a:extLst>
              </p:cNvPr>
              <p:cNvSpPr txBox="1"/>
              <p:nvPr/>
            </p:nvSpPr>
            <p:spPr>
              <a:xfrm>
                <a:off x="6503243" y="2077113"/>
                <a:ext cx="763919" cy="24453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36000" tIns="0" rIns="36000" bIns="36000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accent1">
                        <a:lumMod val="50000"/>
                      </a:schemeClr>
                    </a:solidFill>
                  </a:rPr>
                  <a:t>xyz.com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860C0CC-B2C6-40A7-9FE7-FDF9C50E9781}"/>
                  </a:ext>
                </a:extLst>
              </p:cNvPr>
              <p:cNvSpPr txBox="1"/>
              <p:nvPr/>
            </p:nvSpPr>
            <p:spPr>
              <a:xfrm>
                <a:off x="6503243" y="2427740"/>
                <a:ext cx="763919" cy="250697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IN" sz="1000" dirty="0"/>
                  <a:t>62.21.221.2</a:t>
                </a:r>
                <a:endParaRPr lang="en-IN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7" name="Left Arrow 28">
              <a:extLst>
                <a:ext uri="{FF2B5EF4-FFF2-40B4-BE49-F238E27FC236}">
                  <a16:creationId xmlns:a16="http://schemas.microsoft.com/office/drawing/2014/main" id="{C486818D-F7AD-447D-A97B-21C64023A47F}"/>
                </a:ext>
              </a:extLst>
            </p:cNvPr>
            <p:cNvSpPr/>
            <p:nvPr/>
          </p:nvSpPr>
          <p:spPr>
            <a:xfrm flipH="1">
              <a:off x="3398331" y="3378736"/>
              <a:ext cx="4089645" cy="336315"/>
            </a:xfrm>
            <a:prstGeom prst="lef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E7FEA7-7E9E-4B2E-BD9E-E6F046BA4785}"/>
                  </a:ext>
                </a:extLst>
              </p14:cNvPr>
              <p14:cNvContentPartPr/>
              <p14:nvPr/>
            </p14:nvContentPartPr>
            <p14:xfrm>
              <a:off x="545400" y="2518920"/>
              <a:ext cx="7035120" cy="323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E7FEA7-7E9E-4B2E-BD9E-E6F046BA47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6040" y="2509560"/>
                <a:ext cx="7053840" cy="32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30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Rendering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Server-side rendering (SSR) </a:t>
            </a:r>
            <a:r>
              <a:rPr lang="en-US" dirty="0"/>
              <a:t>is a technique for rendering web content on the server-side, i.e., before the page is sent to the client.</a:t>
            </a:r>
          </a:p>
          <a:p>
            <a:r>
              <a:rPr lang="en-US" b="1" dirty="0">
                <a:solidFill>
                  <a:srgbClr val="C00000"/>
                </a:solidFill>
              </a:rPr>
              <a:t>Server-Side Rendering </a:t>
            </a:r>
            <a:r>
              <a:rPr lang="en-US" dirty="0"/>
              <a:t>is also named Pre-Rendering because the fetching of external data and transformation of components, content, and data into </a:t>
            </a:r>
            <a:r>
              <a:rPr lang="en-US" dirty="0">
                <a:solidFill>
                  <a:srgbClr val="0070C0"/>
                </a:solidFill>
              </a:rPr>
              <a:t>HTML</a:t>
            </a:r>
            <a:r>
              <a:rPr lang="en-US" dirty="0"/>
              <a:t> happens before the result is sent to the client.</a:t>
            </a:r>
          </a:p>
          <a:p>
            <a:r>
              <a:rPr lang="en-US" dirty="0"/>
              <a:t>There are several benefits of using server-side rendering: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Better SEO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dirty="0"/>
              <a:t>Faster Initial Page Load.</a:t>
            </a:r>
          </a:p>
          <a:p>
            <a:pPr lvl="1">
              <a:spcBef>
                <a:spcPts val="0"/>
              </a:spcBef>
            </a:pPr>
            <a:r>
              <a:rPr lang="en-US" dirty="0"/>
              <a:t>Improved Accessibility.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Better Performance </a:t>
            </a:r>
            <a:r>
              <a:rPr lang="en-US" dirty="0"/>
              <a:t>on Low-Powered Devices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33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579</Words>
  <Application>Microsoft Office PowerPoint</Application>
  <PresentationFormat>Widescreen</PresentationFormat>
  <Paragraphs>105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1_Office Theme</vt:lpstr>
      <vt:lpstr>Full Stack Application Development</vt:lpstr>
      <vt:lpstr>PowerPoint Presentation</vt:lpstr>
      <vt:lpstr>Working of the Web</vt:lpstr>
      <vt:lpstr>Working of the Web</vt:lpstr>
      <vt:lpstr>AJAX</vt:lpstr>
      <vt:lpstr>Model of a Web application</vt:lpstr>
      <vt:lpstr>Client-side rendering (CSR)</vt:lpstr>
      <vt:lpstr>Client Side rendering</vt:lpstr>
      <vt:lpstr>Server-Side Rendering</vt:lpstr>
      <vt:lpstr>Server Side rendering</vt:lpstr>
      <vt:lpstr>Static Site Generation</vt:lpstr>
      <vt:lpstr>Static Site Generation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studio</cp:lastModifiedBy>
  <cp:revision>53</cp:revision>
  <dcterms:created xsi:type="dcterms:W3CDTF">2022-09-26T09:02:06Z</dcterms:created>
  <dcterms:modified xsi:type="dcterms:W3CDTF">2024-01-18T10:43:21Z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