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6" r:id="rId2"/>
    <p:sldId id="279" r:id="rId3"/>
    <p:sldId id="280" r:id="rId4"/>
    <p:sldId id="281" r:id="rId5"/>
    <p:sldId id="287" r:id="rId6"/>
    <p:sldId id="282" r:id="rId7"/>
    <p:sldId id="288" r:id="rId8"/>
    <p:sldId id="290" r:id="rId9"/>
    <p:sldId id="283" r:id="rId10"/>
    <p:sldId id="289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>
      <p:cViewPr varScale="1">
        <p:scale>
          <a:sx n="69" d="100"/>
          <a:sy n="69" d="100"/>
        </p:scale>
        <p:origin x="65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4" d="100"/>
          <a:sy n="124" d="100"/>
        </p:scale>
        <p:origin x="495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26637-B826-4A66-8823-769008B01635}" type="doc">
      <dgm:prSet loTypeId="urn:microsoft.com/office/officeart/2005/8/layout/list1" loCatId="list" qsTypeId="urn:microsoft.com/office/officeart/2005/8/quickstyle/3d3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1D3AC8D-9F44-4BEA-A899-671DEDA480C5}">
      <dgm:prSet custT="1"/>
      <dgm:spPr/>
      <dgm:t>
        <a:bodyPr/>
        <a:lstStyle/>
        <a:p>
          <a:pPr rtl="0"/>
          <a:r>
            <a:rPr lang="en-US" sz="1600" smtClean="0">
              <a:latin typeface="Arial" panose="020B0604020202020204" pitchFamily="34" charset="0"/>
              <a:cs typeface="Arial" panose="020B0604020202020204" pitchFamily="34" charset="0"/>
            </a:rPr>
            <a:t>A web server can be used to serve either static or dynamic content</a:t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4396D2-374B-44E3-BF27-EB1FFB130B65}" type="parTrans" cxnId="{8AF81FFF-19BD-4D82-BB9E-C4A16549CCC3}">
      <dgm:prSet/>
      <dgm:spPr/>
      <dgm:t>
        <a:bodyPr/>
        <a:lstStyle/>
        <a:p>
          <a:endParaRPr lang="en-US"/>
        </a:p>
      </dgm:t>
    </dgm:pt>
    <dgm:pt modelId="{B1827F86-DF27-4762-8FC7-B9EABA7AB4E4}" type="sibTrans" cxnId="{8AF81FFF-19BD-4D82-BB9E-C4A16549CCC3}">
      <dgm:prSet/>
      <dgm:spPr/>
      <dgm:t>
        <a:bodyPr/>
        <a:lstStyle/>
        <a:p>
          <a:endParaRPr lang="en-US"/>
        </a:p>
      </dgm:t>
    </dgm:pt>
    <dgm:pt modelId="{3D1C37C1-7EA4-4658-BF77-5164548D6468}">
      <dgm:prSet custT="1"/>
      <dgm:spPr/>
      <dgm:t>
        <a:bodyPr/>
        <a:lstStyle/>
        <a:p>
          <a:pPr rtl="0"/>
          <a:r>
            <a:rPr lang="en-US" sz="1600" smtClean="0">
              <a:latin typeface="Arial" panose="020B0604020202020204" pitchFamily="34" charset="0"/>
              <a:cs typeface="Arial" panose="020B0604020202020204" pitchFamily="34" charset="0"/>
            </a:rPr>
            <a:t>Static refers to the content being shown as is</a:t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D48CE9-1671-4DBF-8516-04162DA44EB1}" type="parTrans" cxnId="{BD972952-34F5-467A-8216-57A68F4F2133}">
      <dgm:prSet/>
      <dgm:spPr/>
      <dgm:t>
        <a:bodyPr/>
        <a:lstStyle/>
        <a:p>
          <a:endParaRPr lang="en-US"/>
        </a:p>
      </dgm:t>
    </dgm:pt>
    <dgm:pt modelId="{CCBC034F-61AA-4219-AC5E-28311ADEC90B}" type="sibTrans" cxnId="{BD972952-34F5-467A-8216-57A68F4F2133}">
      <dgm:prSet/>
      <dgm:spPr/>
      <dgm:t>
        <a:bodyPr/>
        <a:lstStyle/>
        <a:p>
          <a:endParaRPr lang="en-US"/>
        </a:p>
      </dgm:t>
    </dgm:pt>
    <dgm:pt modelId="{00C70712-EF03-460B-9936-2EA9373365C5}">
      <dgm:prSet custT="1"/>
      <dgm:spPr/>
      <dgm:t>
        <a:bodyPr/>
        <a:lstStyle/>
        <a:p>
          <a:pPr rtl="0"/>
          <a:r>
            <a:rPr lang="en-US" sz="1600" smtClean="0">
              <a:latin typeface="Arial" panose="020B0604020202020204" pitchFamily="34" charset="0"/>
              <a:cs typeface="Arial" panose="020B0604020202020204" pitchFamily="34" charset="0"/>
            </a:rPr>
            <a:t>Dynamic content can be updated and changed</a:t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39B0EE-F5A7-49EB-846D-EE7DEC0FAE2F}" type="parTrans" cxnId="{4BA20B6D-336D-42AE-A179-5E95D59D8DC8}">
      <dgm:prSet/>
      <dgm:spPr/>
      <dgm:t>
        <a:bodyPr/>
        <a:lstStyle/>
        <a:p>
          <a:endParaRPr lang="en-US"/>
        </a:p>
      </dgm:t>
    </dgm:pt>
    <dgm:pt modelId="{0F0E3D1A-FAF4-4957-9C3C-225101F5CA4A}" type="sibTrans" cxnId="{4BA20B6D-336D-42AE-A179-5E95D59D8DC8}">
      <dgm:prSet/>
      <dgm:spPr/>
      <dgm:t>
        <a:bodyPr/>
        <a:lstStyle/>
        <a:p>
          <a:endParaRPr lang="en-US"/>
        </a:p>
      </dgm:t>
    </dgm:pt>
    <dgm:pt modelId="{7E4058B0-0427-4995-8709-D7E99158364B}">
      <dgm:prSet custT="1"/>
      <dgm:spPr/>
      <dgm:t>
        <a:bodyPr/>
        <a:lstStyle/>
        <a:p>
          <a:pPr rtl="0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A static web server 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3E374E-BAE6-4386-9CE7-8141E37CC1E6}" type="parTrans" cxnId="{73E9AC0D-6DF6-41C4-92D9-B3D7A0E66A8C}">
      <dgm:prSet/>
      <dgm:spPr/>
      <dgm:t>
        <a:bodyPr/>
        <a:lstStyle/>
        <a:p>
          <a:endParaRPr lang="en-US"/>
        </a:p>
      </dgm:t>
    </dgm:pt>
    <dgm:pt modelId="{0A74F03A-E1C3-4341-88F8-E39B8BB5EC26}" type="sibTrans" cxnId="{73E9AC0D-6DF6-41C4-92D9-B3D7A0E66A8C}">
      <dgm:prSet/>
      <dgm:spPr/>
      <dgm:t>
        <a:bodyPr/>
        <a:lstStyle/>
        <a:p>
          <a:endParaRPr lang="en-US"/>
        </a:p>
      </dgm:t>
    </dgm:pt>
    <dgm:pt modelId="{839BC833-2841-4C6A-938E-BE2BCA8CF63D}">
      <dgm:prSet custT="1"/>
      <dgm:spPr/>
      <dgm:t>
        <a:bodyPr/>
        <a:lstStyle/>
        <a:p>
          <a:pPr rtl="0"/>
          <a:r>
            <a:rPr lang="en-US" sz="1600" smtClean="0">
              <a:latin typeface="Arial" panose="020B0604020202020204" pitchFamily="34" charset="0"/>
              <a:cs typeface="Arial" panose="020B0604020202020204" pitchFamily="34" charset="0"/>
            </a:rPr>
            <a:t>Consists of a computer and HTTP software.</a:t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071E46-6C9E-4124-BA65-6EDF7E9EC837}" type="parTrans" cxnId="{A5B56AF8-073E-47FE-8C36-E06A45CF45AE}">
      <dgm:prSet/>
      <dgm:spPr/>
      <dgm:t>
        <a:bodyPr/>
        <a:lstStyle/>
        <a:p>
          <a:endParaRPr lang="en-US"/>
        </a:p>
      </dgm:t>
    </dgm:pt>
    <dgm:pt modelId="{8C24211E-61A0-4EB8-AEDB-1ACDB54B68A9}" type="sibTrans" cxnId="{A5B56AF8-073E-47FE-8C36-E06A45CF45AE}">
      <dgm:prSet/>
      <dgm:spPr/>
      <dgm:t>
        <a:bodyPr/>
        <a:lstStyle/>
        <a:p>
          <a:endParaRPr lang="en-US"/>
        </a:p>
      </dgm:t>
    </dgm:pt>
    <dgm:pt modelId="{CB1ABDA4-19A1-4F54-9DBB-9F1099ABB014}">
      <dgm:prSet custT="1"/>
      <dgm:spPr/>
      <dgm:t>
        <a:bodyPr/>
        <a:lstStyle/>
        <a:p>
          <a:pPr rtl="0"/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Considered static because the server will send hosted files as is to a browser 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570EC6-459D-480E-99FA-A165F298D36E}" type="parTrans" cxnId="{4A72A232-FFEC-44B5-A3A1-7EE06F25CB2A}">
      <dgm:prSet/>
      <dgm:spPr/>
      <dgm:t>
        <a:bodyPr/>
        <a:lstStyle/>
        <a:p>
          <a:endParaRPr lang="en-US"/>
        </a:p>
      </dgm:t>
    </dgm:pt>
    <dgm:pt modelId="{70E12B40-B28F-43C2-9ADC-2901CD9371A9}" type="sibTrans" cxnId="{4A72A232-FFEC-44B5-A3A1-7EE06F25CB2A}">
      <dgm:prSet/>
      <dgm:spPr/>
      <dgm:t>
        <a:bodyPr/>
        <a:lstStyle/>
        <a:p>
          <a:endParaRPr lang="en-US"/>
        </a:p>
      </dgm:t>
    </dgm:pt>
    <dgm:pt modelId="{09678231-27F3-4A12-BA06-4F0DDBABAD8A}" type="pres">
      <dgm:prSet presAssocID="{25226637-B826-4A66-8823-769008B0163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DF7BB6-AB82-4E3C-B71F-BD6168579670}" type="pres">
      <dgm:prSet presAssocID="{D1D3AC8D-9F44-4BEA-A899-671DEDA480C5}" presName="parentLin" presStyleCnt="0"/>
      <dgm:spPr/>
    </dgm:pt>
    <dgm:pt modelId="{93D5913A-F53B-4F84-B2D7-925DF2950E5D}" type="pres">
      <dgm:prSet presAssocID="{D1D3AC8D-9F44-4BEA-A899-671DEDA480C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0F5C7A9-9DF3-42D6-BAC8-2C5327251E90}" type="pres">
      <dgm:prSet presAssocID="{D1D3AC8D-9F44-4BEA-A899-671DEDA480C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C2DC9-1E0B-4A0A-8F76-C056695C397A}" type="pres">
      <dgm:prSet presAssocID="{D1D3AC8D-9F44-4BEA-A899-671DEDA480C5}" presName="negativeSpace" presStyleCnt="0"/>
      <dgm:spPr/>
    </dgm:pt>
    <dgm:pt modelId="{2F9FE3C4-BF58-4893-994B-664741CEC4A7}" type="pres">
      <dgm:prSet presAssocID="{D1D3AC8D-9F44-4BEA-A899-671DEDA480C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DE7BA1-42BA-49C2-B142-A93CBE096FD2}" type="pres">
      <dgm:prSet presAssocID="{B1827F86-DF27-4762-8FC7-B9EABA7AB4E4}" presName="spaceBetweenRectangles" presStyleCnt="0"/>
      <dgm:spPr/>
    </dgm:pt>
    <dgm:pt modelId="{29F350C7-7B57-4E20-B58B-2ABED2A87B21}" type="pres">
      <dgm:prSet presAssocID="{7E4058B0-0427-4995-8709-D7E99158364B}" presName="parentLin" presStyleCnt="0"/>
      <dgm:spPr/>
    </dgm:pt>
    <dgm:pt modelId="{0378A05C-2B30-41B2-813F-6234B6DDF00B}" type="pres">
      <dgm:prSet presAssocID="{7E4058B0-0427-4995-8709-D7E99158364B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6D9CB534-E4FE-41B6-9D31-E7FF82D60A1B}" type="pres">
      <dgm:prSet presAssocID="{7E4058B0-0427-4995-8709-D7E99158364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2272D-668F-495E-89D3-4220A89D6A1E}" type="pres">
      <dgm:prSet presAssocID="{7E4058B0-0427-4995-8709-D7E99158364B}" presName="negativeSpace" presStyleCnt="0"/>
      <dgm:spPr/>
    </dgm:pt>
    <dgm:pt modelId="{D1C4E32D-90AF-46B8-B7E3-6538A7ED832A}" type="pres">
      <dgm:prSet presAssocID="{7E4058B0-0427-4995-8709-D7E99158364B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7F3451-ABBA-4457-A38C-47F143DDD0F8}" type="presOf" srcId="{839BC833-2841-4C6A-938E-BE2BCA8CF63D}" destId="{D1C4E32D-90AF-46B8-B7E3-6538A7ED832A}" srcOrd="0" destOrd="0" presId="urn:microsoft.com/office/officeart/2005/8/layout/list1"/>
    <dgm:cxn modelId="{1B509ED8-D545-48B2-9E46-C00A8AF9C7D5}" type="presOf" srcId="{CB1ABDA4-19A1-4F54-9DBB-9F1099ABB014}" destId="{D1C4E32D-90AF-46B8-B7E3-6538A7ED832A}" srcOrd="0" destOrd="1" presId="urn:microsoft.com/office/officeart/2005/8/layout/list1"/>
    <dgm:cxn modelId="{4BA20B6D-336D-42AE-A179-5E95D59D8DC8}" srcId="{D1D3AC8D-9F44-4BEA-A899-671DEDA480C5}" destId="{00C70712-EF03-460B-9936-2EA9373365C5}" srcOrd="1" destOrd="0" parTransId="{4239B0EE-F5A7-49EB-846D-EE7DEC0FAE2F}" sibTransId="{0F0E3D1A-FAF4-4957-9C3C-225101F5CA4A}"/>
    <dgm:cxn modelId="{2970884C-22C2-47AA-9C7E-4D2B20C2F02E}" type="presOf" srcId="{7E4058B0-0427-4995-8709-D7E99158364B}" destId="{0378A05C-2B30-41B2-813F-6234B6DDF00B}" srcOrd="0" destOrd="0" presId="urn:microsoft.com/office/officeart/2005/8/layout/list1"/>
    <dgm:cxn modelId="{D81D55F4-ABA4-4B08-87D5-760F8FCD0293}" type="presOf" srcId="{7E4058B0-0427-4995-8709-D7E99158364B}" destId="{6D9CB534-E4FE-41B6-9D31-E7FF82D60A1B}" srcOrd="1" destOrd="0" presId="urn:microsoft.com/office/officeart/2005/8/layout/list1"/>
    <dgm:cxn modelId="{11E33703-39B4-41A2-B72E-309F43095CDE}" type="presOf" srcId="{25226637-B826-4A66-8823-769008B01635}" destId="{09678231-27F3-4A12-BA06-4F0DDBABAD8A}" srcOrd="0" destOrd="0" presId="urn:microsoft.com/office/officeart/2005/8/layout/list1"/>
    <dgm:cxn modelId="{2BB71B9F-C095-4EE3-A34A-5418942F7291}" type="presOf" srcId="{3D1C37C1-7EA4-4658-BF77-5164548D6468}" destId="{2F9FE3C4-BF58-4893-994B-664741CEC4A7}" srcOrd="0" destOrd="0" presId="urn:microsoft.com/office/officeart/2005/8/layout/list1"/>
    <dgm:cxn modelId="{4A72A232-FFEC-44B5-A3A1-7EE06F25CB2A}" srcId="{7E4058B0-0427-4995-8709-D7E99158364B}" destId="{CB1ABDA4-19A1-4F54-9DBB-9F1099ABB014}" srcOrd="1" destOrd="0" parTransId="{0C570EC6-459D-480E-99FA-A165F298D36E}" sibTransId="{70E12B40-B28F-43C2-9ADC-2901CD9371A9}"/>
    <dgm:cxn modelId="{73E9AC0D-6DF6-41C4-92D9-B3D7A0E66A8C}" srcId="{25226637-B826-4A66-8823-769008B01635}" destId="{7E4058B0-0427-4995-8709-D7E99158364B}" srcOrd="1" destOrd="0" parTransId="{603E374E-BAE6-4386-9CE7-8141E37CC1E6}" sibTransId="{0A74F03A-E1C3-4341-88F8-E39B8BB5EC26}"/>
    <dgm:cxn modelId="{089FF7D1-413F-4636-A8EA-F5BB502CECF2}" type="presOf" srcId="{D1D3AC8D-9F44-4BEA-A899-671DEDA480C5}" destId="{C0F5C7A9-9DF3-42D6-BAC8-2C5327251E90}" srcOrd="1" destOrd="0" presId="urn:microsoft.com/office/officeart/2005/8/layout/list1"/>
    <dgm:cxn modelId="{BAD7F880-4C14-420B-89E2-B89F9066F6C3}" type="presOf" srcId="{00C70712-EF03-460B-9936-2EA9373365C5}" destId="{2F9FE3C4-BF58-4893-994B-664741CEC4A7}" srcOrd="0" destOrd="1" presId="urn:microsoft.com/office/officeart/2005/8/layout/list1"/>
    <dgm:cxn modelId="{BD972952-34F5-467A-8216-57A68F4F2133}" srcId="{D1D3AC8D-9F44-4BEA-A899-671DEDA480C5}" destId="{3D1C37C1-7EA4-4658-BF77-5164548D6468}" srcOrd="0" destOrd="0" parTransId="{16D48CE9-1671-4DBF-8516-04162DA44EB1}" sibTransId="{CCBC034F-61AA-4219-AC5E-28311ADEC90B}"/>
    <dgm:cxn modelId="{8AF81FFF-19BD-4D82-BB9E-C4A16549CCC3}" srcId="{25226637-B826-4A66-8823-769008B01635}" destId="{D1D3AC8D-9F44-4BEA-A899-671DEDA480C5}" srcOrd="0" destOrd="0" parTransId="{B14396D2-374B-44E3-BF27-EB1FFB130B65}" sibTransId="{B1827F86-DF27-4762-8FC7-B9EABA7AB4E4}"/>
    <dgm:cxn modelId="{6BA7A932-F378-48E7-9BF4-B56BE06EB2E8}" type="presOf" srcId="{D1D3AC8D-9F44-4BEA-A899-671DEDA480C5}" destId="{93D5913A-F53B-4F84-B2D7-925DF2950E5D}" srcOrd="0" destOrd="0" presId="urn:microsoft.com/office/officeart/2005/8/layout/list1"/>
    <dgm:cxn modelId="{A5B56AF8-073E-47FE-8C36-E06A45CF45AE}" srcId="{7E4058B0-0427-4995-8709-D7E99158364B}" destId="{839BC833-2841-4C6A-938E-BE2BCA8CF63D}" srcOrd="0" destOrd="0" parTransId="{D1071E46-6C9E-4124-BA65-6EDF7E9EC837}" sibTransId="{8C24211E-61A0-4EB8-AEDB-1ACDB54B68A9}"/>
    <dgm:cxn modelId="{9A5D0A84-D4A3-4508-8283-C344F234615F}" type="presParOf" srcId="{09678231-27F3-4A12-BA06-4F0DDBABAD8A}" destId="{73DF7BB6-AB82-4E3C-B71F-BD6168579670}" srcOrd="0" destOrd="0" presId="urn:microsoft.com/office/officeart/2005/8/layout/list1"/>
    <dgm:cxn modelId="{998248EC-89DA-4A14-991E-AB8B3DE2F432}" type="presParOf" srcId="{73DF7BB6-AB82-4E3C-B71F-BD6168579670}" destId="{93D5913A-F53B-4F84-B2D7-925DF2950E5D}" srcOrd="0" destOrd="0" presId="urn:microsoft.com/office/officeart/2005/8/layout/list1"/>
    <dgm:cxn modelId="{B5148E3E-CE73-47BD-8CCC-E91F242BB906}" type="presParOf" srcId="{73DF7BB6-AB82-4E3C-B71F-BD6168579670}" destId="{C0F5C7A9-9DF3-42D6-BAC8-2C5327251E90}" srcOrd="1" destOrd="0" presId="urn:microsoft.com/office/officeart/2005/8/layout/list1"/>
    <dgm:cxn modelId="{96BAB1BA-579A-4FDE-8BAE-0822A9D3A1CD}" type="presParOf" srcId="{09678231-27F3-4A12-BA06-4F0DDBABAD8A}" destId="{3CBC2DC9-1E0B-4A0A-8F76-C056695C397A}" srcOrd="1" destOrd="0" presId="urn:microsoft.com/office/officeart/2005/8/layout/list1"/>
    <dgm:cxn modelId="{35D9CD6E-59B2-4E5B-9850-21CD8ABF92D3}" type="presParOf" srcId="{09678231-27F3-4A12-BA06-4F0DDBABAD8A}" destId="{2F9FE3C4-BF58-4893-994B-664741CEC4A7}" srcOrd="2" destOrd="0" presId="urn:microsoft.com/office/officeart/2005/8/layout/list1"/>
    <dgm:cxn modelId="{3FB5EA46-D76F-4ADE-A398-F14D21697926}" type="presParOf" srcId="{09678231-27F3-4A12-BA06-4F0DDBABAD8A}" destId="{54DE7BA1-42BA-49C2-B142-A93CBE096FD2}" srcOrd="3" destOrd="0" presId="urn:microsoft.com/office/officeart/2005/8/layout/list1"/>
    <dgm:cxn modelId="{BC37C276-11D8-43B5-B049-71196B9E7F16}" type="presParOf" srcId="{09678231-27F3-4A12-BA06-4F0DDBABAD8A}" destId="{29F350C7-7B57-4E20-B58B-2ABED2A87B21}" srcOrd="4" destOrd="0" presId="urn:microsoft.com/office/officeart/2005/8/layout/list1"/>
    <dgm:cxn modelId="{5636E95B-8A1D-4CF2-A8FA-17E90176A42F}" type="presParOf" srcId="{29F350C7-7B57-4E20-B58B-2ABED2A87B21}" destId="{0378A05C-2B30-41B2-813F-6234B6DDF00B}" srcOrd="0" destOrd="0" presId="urn:microsoft.com/office/officeart/2005/8/layout/list1"/>
    <dgm:cxn modelId="{A620D1F5-0653-41AD-BE9F-B3B4C39C1336}" type="presParOf" srcId="{29F350C7-7B57-4E20-B58B-2ABED2A87B21}" destId="{6D9CB534-E4FE-41B6-9D31-E7FF82D60A1B}" srcOrd="1" destOrd="0" presId="urn:microsoft.com/office/officeart/2005/8/layout/list1"/>
    <dgm:cxn modelId="{8D81FB4F-075D-4CB2-90CA-BEBFD0D859DC}" type="presParOf" srcId="{09678231-27F3-4A12-BA06-4F0DDBABAD8A}" destId="{D812272D-668F-495E-89D3-4220A89D6A1E}" srcOrd="5" destOrd="0" presId="urn:microsoft.com/office/officeart/2005/8/layout/list1"/>
    <dgm:cxn modelId="{B8DD899C-BC02-40B7-9206-DC8A85687846}" type="presParOf" srcId="{09678231-27F3-4A12-BA06-4F0DDBABAD8A}" destId="{D1C4E32D-90AF-46B8-B7E3-6538A7ED832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94E105-03A1-4422-A039-4F21AE7308E8}" type="doc">
      <dgm:prSet loTypeId="urn:microsoft.com/office/officeart/2005/8/layout/vList2" loCatId="list" qsTypeId="urn:microsoft.com/office/officeart/2005/8/quickstyle/3d3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B4705C6-9902-4B28-8E0D-17AF093E0D6D}">
      <dgm:prSet custT="1"/>
      <dgm:spPr/>
      <dgm:t>
        <a:bodyPr/>
        <a:lstStyle/>
        <a:p>
          <a:pPr rtl="0"/>
          <a:r>
            <a:rPr lang="en-US" sz="1800" b="1" smtClean="0">
              <a:latin typeface="Arial" panose="020B0604020202020204" pitchFamily="34" charset="0"/>
              <a:cs typeface="Arial" panose="020B0604020202020204" pitchFamily="34" charset="0"/>
            </a:rPr>
            <a:t>Apache HTTP Server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776A68-856B-4042-AAF7-5CB2B3062BC9}" type="parTrans" cxnId="{9E71EC9D-E6A9-40FD-BE7B-7EE3AE8D6C1B}">
      <dgm:prSet/>
      <dgm:spPr/>
      <dgm:t>
        <a:bodyPr/>
        <a:lstStyle/>
        <a:p>
          <a:endParaRPr lang="en-US"/>
        </a:p>
      </dgm:t>
    </dgm:pt>
    <dgm:pt modelId="{5B80DF82-7A55-40C1-9FDB-90CFF8E4344D}" type="sibTrans" cxnId="{9E71EC9D-E6A9-40FD-BE7B-7EE3AE8D6C1B}">
      <dgm:prSet/>
      <dgm:spPr/>
      <dgm:t>
        <a:bodyPr/>
        <a:lstStyle/>
        <a:p>
          <a:endParaRPr lang="en-US"/>
        </a:p>
      </dgm:t>
    </dgm:pt>
    <dgm:pt modelId="{9C56EE45-A0EC-4E7F-A05F-53F784AA73F9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Developed by Apache Software Foundation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38BD75-7BC9-4255-AADB-4E0D196935BF}" type="parTrans" cxnId="{806D9ED2-DE29-4BAE-9AD8-F2D8B46ACDFB}">
      <dgm:prSet/>
      <dgm:spPr/>
      <dgm:t>
        <a:bodyPr/>
        <a:lstStyle/>
        <a:p>
          <a:endParaRPr lang="en-US"/>
        </a:p>
      </dgm:t>
    </dgm:pt>
    <dgm:pt modelId="{7557737A-5169-4C45-A149-B7DAE96037FF}" type="sibTrans" cxnId="{806D9ED2-DE29-4BAE-9AD8-F2D8B46ACDFB}">
      <dgm:prSet/>
      <dgm:spPr/>
      <dgm:t>
        <a:bodyPr/>
        <a:lstStyle/>
        <a:p>
          <a:endParaRPr lang="en-US"/>
        </a:p>
      </dgm:t>
    </dgm:pt>
    <dgm:pt modelId="{A9EC796E-272F-4F3D-9AB8-328EA3561D25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Free and open source web server 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03F0E5-B75F-4901-889A-5FA31DCD1A04}" type="parTrans" cxnId="{112DC2CD-D1C0-46F3-B8B7-A29AB1A813F5}">
      <dgm:prSet/>
      <dgm:spPr/>
      <dgm:t>
        <a:bodyPr/>
        <a:lstStyle/>
        <a:p>
          <a:endParaRPr lang="en-US"/>
        </a:p>
      </dgm:t>
    </dgm:pt>
    <dgm:pt modelId="{576AF56A-1B4F-4FBA-867F-86FFBC7A2188}" type="sibTrans" cxnId="{112DC2CD-D1C0-46F3-B8B7-A29AB1A813F5}">
      <dgm:prSet/>
      <dgm:spPr/>
      <dgm:t>
        <a:bodyPr/>
        <a:lstStyle/>
        <a:p>
          <a:endParaRPr lang="en-US"/>
        </a:p>
      </dgm:t>
    </dgm:pt>
    <dgm:pt modelId="{A3FCC0AA-9DC3-4E0C-B070-6595F03B2062}">
      <dgm:prSet custT="1"/>
      <dgm:spPr/>
      <dgm:t>
        <a:bodyPr/>
        <a:lstStyle/>
        <a:p>
          <a:pPr rtl="0"/>
          <a:r>
            <a:rPr lang="en-US" sz="1800" b="1" smtClean="0">
              <a:latin typeface="Arial" panose="020B0604020202020204" pitchFamily="34" charset="0"/>
              <a:cs typeface="Arial" panose="020B0604020202020204" pitchFamily="34" charset="0"/>
            </a:rPr>
            <a:t>Microsoft Internet Information Services (IIS)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9ADC0D-5B7E-4581-99BE-2C854AF3489C}" type="parTrans" cxnId="{3F7275A0-AEAC-405E-BF4B-7A618A4E7446}">
      <dgm:prSet/>
      <dgm:spPr/>
      <dgm:t>
        <a:bodyPr/>
        <a:lstStyle/>
        <a:p>
          <a:endParaRPr lang="en-US"/>
        </a:p>
      </dgm:t>
    </dgm:pt>
    <dgm:pt modelId="{B6A8CE32-29AB-4990-8B0B-57C921F5D9DD}" type="sibTrans" cxnId="{3F7275A0-AEAC-405E-BF4B-7A618A4E7446}">
      <dgm:prSet/>
      <dgm:spPr/>
      <dgm:t>
        <a:bodyPr/>
        <a:lstStyle/>
        <a:p>
          <a:endParaRPr lang="en-US"/>
        </a:p>
      </dgm:t>
    </dgm:pt>
    <dgm:pt modelId="{8D8BA9A1-15ED-4A2B-8794-5BCA892C75C0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Developed by Microsoft for Microsoft platforms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303859-94FD-47BD-B983-89A2E9139818}" type="parTrans" cxnId="{12971B9C-0584-49E1-B02C-CE682F61E05D}">
      <dgm:prSet/>
      <dgm:spPr/>
      <dgm:t>
        <a:bodyPr/>
        <a:lstStyle/>
        <a:p>
          <a:endParaRPr lang="en-US"/>
        </a:p>
      </dgm:t>
    </dgm:pt>
    <dgm:pt modelId="{04FBFDFA-077B-424F-AB07-404FADC2A957}" type="sibTrans" cxnId="{12971B9C-0584-49E1-B02C-CE682F61E05D}">
      <dgm:prSet/>
      <dgm:spPr/>
      <dgm:t>
        <a:bodyPr/>
        <a:lstStyle/>
        <a:p>
          <a:endParaRPr lang="en-US"/>
        </a:p>
      </dgm:t>
    </dgm:pt>
    <dgm:pt modelId="{4A947C96-7AEF-466F-B22F-00906FE62099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Not open-sourced, but widely used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130526-88FE-4CA6-AB2C-A9DF5DE4AE33}" type="parTrans" cxnId="{806FD8B2-6B89-4BAA-8194-6471623DC548}">
      <dgm:prSet/>
      <dgm:spPr/>
      <dgm:t>
        <a:bodyPr/>
        <a:lstStyle/>
        <a:p>
          <a:endParaRPr lang="en-US"/>
        </a:p>
      </dgm:t>
    </dgm:pt>
    <dgm:pt modelId="{2A54619D-0C51-4F74-87C2-4314B1E5D9B0}" type="sibTrans" cxnId="{806FD8B2-6B89-4BAA-8194-6471623DC548}">
      <dgm:prSet/>
      <dgm:spPr/>
      <dgm:t>
        <a:bodyPr/>
        <a:lstStyle/>
        <a:p>
          <a:endParaRPr lang="en-US"/>
        </a:p>
      </dgm:t>
    </dgm:pt>
    <dgm:pt modelId="{EC7A95F5-0D79-4EC4-88C7-C62FDA0A9BE9}" type="pres">
      <dgm:prSet presAssocID="{1694E105-03A1-4422-A039-4F21AE7308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26861C-09E5-4B38-893B-0010313EADE3}" type="pres">
      <dgm:prSet presAssocID="{5B4705C6-9902-4B28-8E0D-17AF093E0D6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EE32B-53F8-48F7-A0FB-5309256821AF}" type="pres">
      <dgm:prSet presAssocID="{5B4705C6-9902-4B28-8E0D-17AF093E0D6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E02E5-F794-4CEE-9D61-B69C98374039}" type="pres">
      <dgm:prSet presAssocID="{A3FCC0AA-9DC3-4E0C-B070-6595F03B206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8DA92-68E7-45E5-8125-487FA366C88B}" type="pres">
      <dgm:prSet presAssocID="{A3FCC0AA-9DC3-4E0C-B070-6595F03B206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CB042B-A300-414C-8655-FB1CF41127CF}" type="presOf" srcId="{8D8BA9A1-15ED-4A2B-8794-5BCA892C75C0}" destId="{6228DA92-68E7-45E5-8125-487FA366C88B}" srcOrd="0" destOrd="0" presId="urn:microsoft.com/office/officeart/2005/8/layout/vList2"/>
    <dgm:cxn modelId="{A7E447F8-A52A-412C-8F46-A5AF3F2A67BE}" type="presOf" srcId="{A9EC796E-272F-4F3D-9AB8-328EA3561D25}" destId="{133EE32B-53F8-48F7-A0FB-5309256821AF}" srcOrd="0" destOrd="1" presId="urn:microsoft.com/office/officeart/2005/8/layout/vList2"/>
    <dgm:cxn modelId="{3F7275A0-AEAC-405E-BF4B-7A618A4E7446}" srcId="{1694E105-03A1-4422-A039-4F21AE7308E8}" destId="{A3FCC0AA-9DC3-4E0C-B070-6595F03B2062}" srcOrd="1" destOrd="0" parTransId="{EB9ADC0D-5B7E-4581-99BE-2C854AF3489C}" sibTransId="{B6A8CE32-29AB-4990-8B0B-57C921F5D9DD}"/>
    <dgm:cxn modelId="{9E71EC9D-E6A9-40FD-BE7B-7EE3AE8D6C1B}" srcId="{1694E105-03A1-4422-A039-4F21AE7308E8}" destId="{5B4705C6-9902-4B28-8E0D-17AF093E0D6D}" srcOrd="0" destOrd="0" parTransId="{29776A68-856B-4042-AAF7-5CB2B3062BC9}" sibTransId="{5B80DF82-7A55-40C1-9FDB-90CFF8E4344D}"/>
    <dgm:cxn modelId="{41FC7E50-6F03-4978-95D9-7907174A5744}" type="presOf" srcId="{4A947C96-7AEF-466F-B22F-00906FE62099}" destId="{6228DA92-68E7-45E5-8125-487FA366C88B}" srcOrd="0" destOrd="1" presId="urn:microsoft.com/office/officeart/2005/8/layout/vList2"/>
    <dgm:cxn modelId="{112DC2CD-D1C0-46F3-B8B7-A29AB1A813F5}" srcId="{5B4705C6-9902-4B28-8E0D-17AF093E0D6D}" destId="{A9EC796E-272F-4F3D-9AB8-328EA3561D25}" srcOrd="1" destOrd="0" parTransId="{3D03F0E5-B75F-4901-889A-5FA31DCD1A04}" sibTransId="{576AF56A-1B4F-4FBA-867F-86FFBC7A2188}"/>
    <dgm:cxn modelId="{0EB1B492-D8A8-4B8D-9882-0D239D874EA2}" type="presOf" srcId="{A3FCC0AA-9DC3-4E0C-B070-6595F03B2062}" destId="{B4BE02E5-F794-4CEE-9D61-B69C98374039}" srcOrd="0" destOrd="0" presId="urn:microsoft.com/office/officeart/2005/8/layout/vList2"/>
    <dgm:cxn modelId="{806D9ED2-DE29-4BAE-9AD8-F2D8B46ACDFB}" srcId="{5B4705C6-9902-4B28-8E0D-17AF093E0D6D}" destId="{9C56EE45-A0EC-4E7F-A05F-53F784AA73F9}" srcOrd="0" destOrd="0" parTransId="{EE38BD75-7BC9-4255-AADB-4E0D196935BF}" sibTransId="{7557737A-5169-4C45-A149-B7DAE96037FF}"/>
    <dgm:cxn modelId="{12971B9C-0584-49E1-B02C-CE682F61E05D}" srcId="{A3FCC0AA-9DC3-4E0C-B070-6595F03B2062}" destId="{8D8BA9A1-15ED-4A2B-8794-5BCA892C75C0}" srcOrd="0" destOrd="0" parTransId="{43303859-94FD-47BD-B983-89A2E9139818}" sibTransId="{04FBFDFA-077B-424F-AB07-404FADC2A957}"/>
    <dgm:cxn modelId="{CB3C08E8-5264-4FF6-8D7A-5796C231FDC0}" type="presOf" srcId="{9C56EE45-A0EC-4E7F-A05F-53F784AA73F9}" destId="{133EE32B-53F8-48F7-A0FB-5309256821AF}" srcOrd="0" destOrd="0" presId="urn:microsoft.com/office/officeart/2005/8/layout/vList2"/>
    <dgm:cxn modelId="{D09C44C0-6860-4B24-BD3A-B98AD69CADDE}" type="presOf" srcId="{1694E105-03A1-4422-A039-4F21AE7308E8}" destId="{EC7A95F5-0D79-4EC4-88C7-C62FDA0A9BE9}" srcOrd="0" destOrd="0" presId="urn:microsoft.com/office/officeart/2005/8/layout/vList2"/>
    <dgm:cxn modelId="{40855D5A-1200-4217-8A98-CF95CCB6D038}" type="presOf" srcId="{5B4705C6-9902-4B28-8E0D-17AF093E0D6D}" destId="{6726861C-09E5-4B38-893B-0010313EADE3}" srcOrd="0" destOrd="0" presId="urn:microsoft.com/office/officeart/2005/8/layout/vList2"/>
    <dgm:cxn modelId="{806FD8B2-6B89-4BAA-8194-6471623DC548}" srcId="{A3FCC0AA-9DC3-4E0C-B070-6595F03B2062}" destId="{4A947C96-7AEF-466F-B22F-00906FE62099}" srcOrd="1" destOrd="0" parTransId="{36130526-88FE-4CA6-AB2C-A9DF5DE4AE33}" sibTransId="{2A54619D-0C51-4F74-87C2-4314B1E5D9B0}"/>
    <dgm:cxn modelId="{3291AF83-E04F-4CE6-9FE2-6C8CB31CF568}" type="presParOf" srcId="{EC7A95F5-0D79-4EC4-88C7-C62FDA0A9BE9}" destId="{6726861C-09E5-4B38-893B-0010313EADE3}" srcOrd="0" destOrd="0" presId="urn:microsoft.com/office/officeart/2005/8/layout/vList2"/>
    <dgm:cxn modelId="{1575118A-6D6E-4D40-8CC3-482480A7EA6B}" type="presParOf" srcId="{EC7A95F5-0D79-4EC4-88C7-C62FDA0A9BE9}" destId="{133EE32B-53F8-48F7-A0FB-5309256821AF}" srcOrd="1" destOrd="0" presId="urn:microsoft.com/office/officeart/2005/8/layout/vList2"/>
    <dgm:cxn modelId="{1689F783-EF95-4E50-B3C1-A8CCEF15497D}" type="presParOf" srcId="{EC7A95F5-0D79-4EC4-88C7-C62FDA0A9BE9}" destId="{B4BE02E5-F794-4CEE-9D61-B69C98374039}" srcOrd="2" destOrd="0" presId="urn:microsoft.com/office/officeart/2005/8/layout/vList2"/>
    <dgm:cxn modelId="{4337EA2C-EDA6-46B5-B5DE-92E011C04475}" type="presParOf" srcId="{EC7A95F5-0D79-4EC4-88C7-C62FDA0A9BE9}" destId="{6228DA92-68E7-45E5-8125-487FA366C88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7D0C39-1366-4DEC-B382-1CB1C66DB559}" type="doc">
      <dgm:prSet loTypeId="urn:microsoft.com/office/officeart/2005/8/layout/vList2" loCatId="list" qsTypeId="urn:microsoft.com/office/officeart/2005/8/quickstyle/3d3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92D78B6-8621-4874-8028-CB29603DF6B6}">
      <dgm:prSet/>
      <dgm:spPr/>
      <dgm:t>
        <a:bodyPr/>
        <a:lstStyle/>
        <a:p>
          <a:pPr rtl="0"/>
          <a:r>
            <a:rPr lang="en-US" smtClean="0"/>
            <a:t>Nginx</a:t>
          </a:r>
          <a:endParaRPr lang="en-US"/>
        </a:p>
      </dgm:t>
    </dgm:pt>
    <dgm:pt modelId="{22F6C0A0-8ACA-4BBB-8BC4-4715BAB98CA7}" type="parTrans" cxnId="{34C14C78-FF47-48DD-97D7-562522CE72BB}">
      <dgm:prSet/>
      <dgm:spPr/>
      <dgm:t>
        <a:bodyPr/>
        <a:lstStyle/>
        <a:p>
          <a:endParaRPr lang="en-US"/>
        </a:p>
      </dgm:t>
    </dgm:pt>
    <dgm:pt modelId="{790FAAC1-94B0-4880-BE76-7CE6F09B6ADD}" type="sibTrans" cxnId="{34C14C78-FF47-48DD-97D7-562522CE72BB}">
      <dgm:prSet/>
      <dgm:spPr/>
      <dgm:t>
        <a:bodyPr/>
        <a:lstStyle/>
        <a:p>
          <a:endParaRPr lang="en-US"/>
        </a:p>
      </dgm:t>
    </dgm:pt>
    <dgm:pt modelId="{3246C745-4C50-489B-A157-3ECD20326154}">
      <dgm:prSet/>
      <dgm:spPr/>
      <dgm:t>
        <a:bodyPr/>
        <a:lstStyle/>
        <a:p>
          <a:pPr rtl="0"/>
          <a:r>
            <a:rPr lang="en-US" smtClean="0"/>
            <a:t>A popular open-source web server for administrators </a:t>
          </a:r>
          <a:endParaRPr lang="en-US"/>
        </a:p>
      </dgm:t>
    </dgm:pt>
    <dgm:pt modelId="{2B42D983-AB54-4C27-90E1-6E1207FCC6A6}" type="parTrans" cxnId="{1E3028AE-B969-4150-A1A3-416338C56B08}">
      <dgm:prSet/>
      <dgm:spPr/>
      <dgm:t>
        <a:bodyPr/>
        <a:lstStyle/>
        <a:p>
          <a:endParaRPr lang="en-US"/>
        </a:p>
      </dgm:t>
    </dgm:pt>
    <dgm:pt modelId="{32CB2754-1BFB-470D-B8C8-D2433C0A845E}" type="sibTrans" cxnId="{1E3028AE-B969-4150-A1A3-416338C56B08}">
      <dgm:prSet/>
      <dgm:spPr/>
      <dgm:t>
        <a:bodyPr/>
        <a:lstStyle/>
        <a:p>
          <a:endParaRPr lang="en-US"/>
        </a:p>
      </dgm:t>
    </dgm:pt>
    <dgm:pt modelId="{E169C617-BA06-4A76-B780-6EDA6D9DB663}">
      <dgm:prSet/>
      <dgm:spPr/>
      <dgm:t>
        <a:bodyPr/>
        <a:lstStyle/>
        <a:p>
          <a:pPr rtl="0"/>
          <a:r>
            <a:rPr lang="en-US" smtClean="0"/>
            <a:t>Has very light resource utilization and scalability</a:t>
          </a:r>
          <a:endParaRPr lang="en-US"/>
        </a:p>
      </dgm:t>
    </dgm:pt>
    <dgm:pt modelId="{FDF5BCE7-4016-4DC3-9DEE-03117824A01D}" type="parTrans" cxnId="{155D36AA-5436-4920-8634-9FC52EDBE257}">
      <dgm:prSet/>
      <dgm:spPr/>
      <dgm:t>
        <a:bodyPr/>
        <a:lstStyle/>
        <a:p>
          <a:endParaRPr lang="en-US"/>
        </a:p>
      </dgm:t>
    </dgm:pt>
    <dgm:pt modelId="{9B94CCFC-8270-44BB-AAE1-BC0A87B00560}" type="sibTrans" cxnId="{155D36AA-5436-4920-8634-9FC52EDBE257}">
      <dgm:prSet/>
      <dgm:spPr/>
      <dgm:t>
        <a:bodyPr/>
        <a:lstStyle/>
        <a:p>
          <a:endParaRPr lang="en-US"/>
        </a:p>
      </dgm:t>
    </dgm:pt>
    <dgm:pt modelId="{D5E8B9A9-31CA-4ED0-B1CC-1E1BCBC8A3A5}">
      <dgm:prSet/>
      <dgm:spPr/>
      <dgm:t>
        <a:bodyPr/>
        <a:lstStyle/>
        <a:p>
          <a:pPr rtl="0"/>
          <a:r>
            <a:rPr lang="en-US" dirty="0" smtClean="0"/>
            <a:t>Can handle many concurrent sessions due to its event-driven architecture</a:t>
          </a:r>
          <a:endParaRPr lang="en-US" dirty="0"/>
        </a:p>
      </dgm:t>
    </dgm:pt>
    <dgm:pt modelId="{CCF4621B-D41C-43ED-AEF4-332B260FCC16}" type="parTrans" cxnId="{07027A6C-FBC2-4F41-9184-6CEE96B30D08}">
      <dgm:prSet/>
      <dgm:spPr/>
      <dgm:t>
        <a:bodyPr/>
        <a:lstStyle/>
        <a:p>
          <a:endParaRPr lang="en-US"/>
        </a:p>
      </dgm:t>
    </dgm:pt>
    <dgm:pt modelId="{6521335E-B9B3-47C6-AF83-649B54B54CD0}" type="sibTrans" cxnId="{07027A6C-FBC2-4F41-9184-6CEE96B30D08}">
      <dgm:prSet/>
      <dgm:spPr/>
      <dgm:t>
        <a:bodyPr/>
        <a:lstStyle/>
        <a:p>
          <a:endParaRPr lang="en-US"/>
        </a:p>
      </dgm:t>
    </dgm:pt>
    <dgm:pt modelId="{CE5B74DA-67B7-4149-AE30-05ADB3300ECB}">
      <dgm:prSet/>
      <dgm:spPr/>
      <dgm:t>
        <a:bodyPr/>
        <a:lstStyle/>
        <a:p>
          <a:pPr rtl="0"/>
          <a:r>
            <a:rPr lang="en-US" dirty="0" smtClean="0"/>
            <a:t>Can be used as a proxy server and load balancer</a:t>
          </a:r>
          <a:endParaRPr lang="en-US" dirty="0"/>
        </a:p>
      </dgm:t>
    </dgm:pt>
    <dgm:pt modelId="{1EEBCC28-F1D0-4ED3-AF4B-6F9D6D99F3C1}" type="parTrans" cxnId="{2A49A6E2-0702-400D-AC4A-1ED40335292F}">
      <dgm:prSet/>
      <dgm:spPr/>
      <dgm:t>
        <a:bodyPr/>
        <a:lstStyle/>
        <a:p>
          <a:endParaRPr lang="en-US"/>
        </a:p>
      </dgm:t>
    </dgm:pt>
    <dgm:pt modelId="{A8B32CA5-D66D-48AC-910D-3CAAF89259FC}" type="sibTrans" cxnId="{2A49A6E2-0702-400D-AC4A-1ED40335292F}">
      <dgm:prSet/>
      <dgm:spPr/>
      <dgm:t>
        <a:bodyPr/>
        <a:lstStyle/>
        <a:p>
          <a:endParaRPr lang="en-US"/>
        </a:p>
      </dgm:t>
    </dgm:pt>
    <dgm:pt modelId="{D71FA53B-BECC-4E95-82F0-3080EAC3FE24}">
      <dgm:prSet/>
      <dgm:spPr/>
      <dgm:t>
        <a:bodyPr/>
        <a:lstStyle/>
        <a:p>
          <a:pPr rtl="0"/>
          <a:r>
            <a:rPr lang="en-US" smtClean="0"/>
            <a:t>Sun Java System Web Server</a:t>
          </a:r>
          <a:endParaRPr lang="en-US"/>
        </a:p>
      </dgm:t>
    </dgm:pt>
    <dgm:pt modelId="{1E379912-A1D4-4C30-8581-42C1AEA86E43}" type="parTrans" cxnId="{A2AAC811-6B8B-4ECD-8078-A503D918D790}">
      <dgm:prSet/>
      <dgm:spPr/>
      <dgm:t>
        <a:bodyPr/>
        <a:lstStyle/>
        <a:p>
          <a:endParaRPr lang="en-US"/>
        </a:p>
      </dgm:t>
    </dgm:pt>
    <dgm:pt modelId="{5F84B24D-5572-478D-ABED-4055A56BF9AF}" type="sibTrans" cxnId="{A2AAC811-6B8B-4ECD-8078-A503D918D790}">
      <dgm:prSet/>
      <dgm:spPr/>
      <dgm:t>
        <a:bodyPr/>
        <a:lstStyle/>
        <a:p>
          <a:endParaRPr lang="en-US"/>
        </a:p>
      </dgm:t>
    </dgm:pt>
    <dgm:pt modelId="{EA05926A-246F-4CB0-9B44-3DA688C6EF8D}">
      <dgm:prSet/>
      <dgm:spPr/>
      <dgm:t>
        <a:bodyPr/>
        <a:lstStyle/>
        <a:p>
          <a:pPr rtl="0"/>
          <a:r>
            <a:rPr lang="en-US" dirty="0" smtClean="0"/>
            <a:t>A free web server from Sun Microsystems that can run on Windows, Linux and Unix</a:t>
          </a:r>
          <a:endParaRPr lang="en-US" dirty="0"/>
        </a:p>
      </dgm:t>
    </dgm:pt>
    <dgm:pt modelId="{EE5C40F6-CD3A-422A-BD24-C7555BF56F12}" type="parTrans" cxnId="{F9769321-984A-4F49-859E-57F814613AA2}">
      <dgm:prSet/>
      <dgm:spPr/>
      <dgm:t>
        <a:bodyPr/>
        <a:lstStyle/>
        <a:p>
          <a:endParaRPr lang="en-US"/>
        </a:p>
      </dgm:t>
    </dgm:pt>
    <dgm:pt modelId="{CCFE6EE1-A047-4627-A4BC-85CBDC7ADB01}" type="sibTrans" cxnId="{F9769321-984A-4F49-859E-57F814613AA2}">
      <dgm:prSet/>
      <dgm:spPr/>
      <dgm:t>
        <a:bodyPr/>
        <a:lstStyle/>
        <a:p>
          <a:endParaRPr lang="en-US"/>
        </a:p>
      </dgm:t>
    </dgm:pt>
    <dgm:pt modelId="{ECA73F34-1FFD-49A4-820F-F8B43E89A268}">
      <dgm:prSet/>
      <dgm:spPr/>
      <dgm:t>
        <a:bodyPr/>
        <a:lstStyle/>
        <a:p>
          <a:pPr rtl="0"/>
          <a:r>
            <a:rPr lang="en-US" dirty="0" smtClean="0"/>
            <a:t>Well-equipped to handle medium to large websites</a:t>
          </a:r>
          <a:endParaRPr lang="en-US" dirty="0"/>
        </a:p>
      </dgm:t>
    </dgm:pt>
    <dgm:pt modelId="{84E1F890-55BD-406E-A84D-D563DCF430A8}" type="parTrans" cxnId="{37F666C5-6A4C-43CB-9E5F-4DC1766E5A2E}">
      <dgm:prSet/>
      <dgm:spPr/>
      <dgm:t>
        <a:bodyPr/>
        <a:lstStyle/>
        <a:p>
          <a:endParaRPr lang="en-US"/>
        </a:p>
      </dgm:t>
    </dgm:pt>
    <dgm:pt modelId="{46BEE265-BED5-4DC7-ACBF-CB7F5207E773}" type="sibTrans" cxnId="{37F666C5-6A4C-43CB-9E5F-4DC1766E5A2E}">
      <dgm:prSet/>
      <dgm:spPr/>
      <dgm:t>
        <a:bodyPr/>
        <a:lstStyle/>
        <a:p>
          <a:endParaRPr lang="en-US"/>
        </a:p>
      </dgm:t>
    </dgm:pt>
    <dgm:pt modelId="{28EFBD61-BA8F-49FA-8AC2-11A88FE7DEDE}" type="pres">
      <dgm:prSet presAssocID="{1C7D0C39-1366-4DEC-B382-1CB1C66DB55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765B53-396B-450D-BED8-5AB4E9954851}" type="pres">
      <dgm:prSet presAssocID="{592D78B6-8621-4874-8028-CB29603DF6B6}" presName="parentText" presStyleLbl="node1" presStyleIdx="0" presStyleCnt="2" custLinFactNeighborX="-104" custLinFactNeighborY="-974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3895C6-D021-4F53-87AD-4C8F7551D577}" type="pres">
      <dgm:prSet presAssocID="{592D78B6-8621-4874-8028-CB29603DF6B6}" presName="childText" presStyleLbl="revTx" presStyleIdx="0" presStyleCnt="2" custLinFactNeighborY="-169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881D4-D99A-4B5D-A9FC-A81BCD38D2AE}" type="pres">
      <dgm:prSet presAssocID="{D71FA53B-BECC-4E95-82F0-3080EAC3FE24}" presName="parentText" presStyleLbl="node1" presStyleIdx="1" presStyleCnt="2" custLinFactNeighborY="-114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A627A3-88F5-4B38-B61A-3C9E4C6FFF57}" type="pres">
      <dgm:prSet presAssocID="{D71FA53B-BECC-4E95-82F0-3080EAC3FE2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49A6E2-0702-400D-AC4A-1ED40335292F}" srcId="{592D78B6-8621-4874-8028-CB29603DF6B6}" destId="{CE5B74DA-67B7-4149-AE30-05ADB3300ECB}" srcOrd="3" destOrd="0" parTransId="{1EEBCC28-F1D0-4ED3-AF4B-6F9D6D99F3C1}" sibTransId="{A8B32CA5-D66D-48AC-910D-3CAAF89259FC}"/>
    <dgm:cxn modelId="{FC2CEB1B-09D7-44DC-A20D-E367032EB3B5}" type="presOf" srcId="{D71FA53B-BECC-4E95-82F0-3080EAC3FE24}" destId="{AB5881D4-D99A-4B5D-A9FC-A81BCD38D2AE}" srcOrd="0" destOrd="0" presId="urn:microsoft.com/office/officeart/2005/8/layout/vList2"/>
    <dgm:cxn modelId="{1E3028AE-B969-4150-A1A3-416338C56B08}" srcId="{592D78B6-8621-4874-8028-CB29603DF6B6}" destId="{3246C745-4C50-489B-A157-3ECD20326154}" srcOrd="0" destOrd="0" parTransId="{2B42D983-AB54-4C27-90E1-6E1207FCC6A6}" sibTransId="{32CB2754-1BFB-470D-B8C8-D2433C0A845E}"/>
    <dgm:cxn modelId="{37F666C5-6A4C-43CB-9E5F-4DC1766E5A2E}" srcId="{D71FA53B-BECC-4E95-82F0-3080EAC3FE24}" destId="{ECA73F34-1FFD-49A4-820F-F8B43E89A268}" srcOrd="1" destOrd="0" parTransId="{84E1F890-55BD-406E-A84D-D563DCF430A8}" sibTransId="{46BEE265-BED5-4DC7-ACBF-CB7F5207E773}"/>
    <dgm:cxn modelId="{155D36AA-5436-4920-8634-9FC52EDBE257}" srcId="{592D78B6-8621-4874-8028-CB29603DF6B6}" destId="{E169C617-BA06-4A76-B780-6EDA6D9DB663}" srcOrd="1" destOrd="0" parTransId="{FDF5BCE7-4016-4DC3-9DEE-03117824A01D}" sibTransId="{9B94CCFC-8270-44BB-AAE1-BC0A87B00560}"/>
    <dgm:cxn modelId="{F9769321-984A-4F49-859E-57F814613AA2}" srcId="{D71FA53B-BECC-4E95-82F0-3080EAC3FE24}" destId="{EA05926A-246F-4CB0-9B44-3DA688C6EF8D}" srcOrd="0" destOrd="0" parTransId="{EE5C40F6-CD3A-422A-BD24-C7555BF56F12}" sibTransId="{CCFE6EE1-A047-4627-A4BC-85CBDC7ADB01}"/>
    <dgm:cxn modelId="{07027A6C-FBC2-4F41-9184-6CEE96B30D08}" srcId="{592D78B6-8621-4874-8028-CB29603DF6B6}" destId="{D5E8B9A9-31CA-4ED0-B1CC-1E1BCBC8A3A5}" srcOrd="2" destOrd="0" parTransId="{CCF4621B-D41C-43ED-AEF4-332B260FCC16}" sibTransId="{6521335E-B9B3-47C6-AF83-649B54B54CD0}"/>
    <dgm:cxn modelId="{34C14C78-FF47-48DD-97D7-562522CE72BB}" srcId="{1C7D0C39-1366-4DEC-B382-1CB1C66DB559}" destId="{592D78B6-8621-4874-8028-CB29603DF6B6}" srcOrd="0" destOrd="0" parTransId="{22F6C0A0-8ACA-4BBB-8BC4-4715BAB98CA7}" sibTransId="{790FAAC1-94B0-4880-BE76-7CE6F09B6ADD}"/>
    <dgm:cxn modelId="{A2AAC811-6B8B-4ECD-8078-A503D918D790}" srcId="{1C7D0C39-1366-4DEC-B382-1CB1C66DB559}" destId="{D71FA53B-BECC-4E95-82F0-3080EAC3FE24}" srcOrd="1" destOrd="0" parTransId="{1E379912-A1D4-4C30-8581-42C1AEA86E43}" sibTransId="{5F84B24D-5572-478D-ABED-4055A56BF9AF}"/>
    <dgm:cxn modelId="{0473B42D-A78C-4622-AE2B-7AE2729C1F33}" type="presOf" srcId="{E169C617-BA06-4A76-B780-6EDA6D9DB663}" destId="{693895C6-D021-4F53-87AD-4C8F7551D577}" srcOrd="0" destOrd="1" presId="urn:microsoft.com/office/officeart/2005/8/layout/vList2"/>
    <dgm:cxn modelId="{AF2CAFE8-E41B-4FAD-86A7-313AA686A209}" type="presOf" srcId="{CE5B74DA-67B7-4149-AE30-05ADB3300ECB}" destId="{693895C6-D021-4F53-87AD-4C8F7551D577}" srcOrd="0" destOrd="3" presId="urn:microsoft.com/office/officeart/2005/8/layout/vList2"/>
    <dgm:cxn modelId="{A1117C3F-B54B-4A1F-BB82-6B5B7B42AB12}" type="presOf" srcId="{3246C745-4C50-489B-A157-3ECD20326154}" destId="{693895C6-D021-4F53-87AD-4C8F7551D577}" srcOrd="0" destOrd="0" presId="urn:microsoft.com/office/officeart/2005/8/layout/vList2"/>
    <dgm:cxn modelId="{62BEABA2-7059-4DF7-804D-8ED6F89480BE}" type="presOf" srcId="{D5E8B9A9-31CA-4ED0-B1CC-1E1BCBC8A3A5}" destId="{693895C6-D021-4F53-87AD-4C8F7551D577}" srcOrd="0" destOrd="2" presId="urn:microsoft.com/office/officeart/2005/8/layout/vList2"/>
    <dgm:cxn modelId="{76C2C694-2790-45F5-99C5-2DACB3EF2BEB}" type="presOf" srcId="{592D78B6-8621-4874-8028-CB29603DF6B6}" destId="{38765B53-396B-450D-BED8-5AB4E9954851}" srcOrd="0" destOrd="0" presId="urn:microsoft.com/office/officeart/2005/8/layout/vList2"/>
    <dgm:cxn modelId="{5C6839F2-3171-49BA-9024-212479042954}" type="presOf" srcId="{1C7D0C39-1366-4DEC-B382-1CB1C66DB559}" destId="{28EFBD61-BA8F-49FA-8AC2-11A88FE7DEDE}" srcOrd="0" destOrd="0" presId="urn:microsoft.com/office/officeart/2005/8/layout/vList2"/>
    <dgm:cxn modelId="{1CB08A48-FCCE-4336-950B-9E8B946CF5A0}" type="presOf" srcId="{ECA73F34-1FFD-49A4-820F-F8B43E89A268}" destId="{8EA627A3-88F5-4B38-B61A-3C9E4C6FFF57}" srcOrd="0" destOrd="1" presId="urn:microsoft.com/office/officeart/2005/8/layout/vList2"/>
    <dgm:cxn modelId="{B7DD3D10-C3A0-4C42-9603-92E5A5FDA633}" type="presOf" srcId="{EA05926A-246F-4CB0-9B44-3DA688C6EF8D}" destId="{8EA627A3-88F5-4B38-B61A-3C9E4C6FFF57}" srcOrd="0" destOrd="0" presId="urn:microsoft.com/office/officeart/2005/8/layout/vList2"/>
    <dgm:cxn modelId="{C5E65E1E-54A0-4136-A1BA-2BB4D6107B2B}" type="presParOf" srcId="{28EFBD61-BA8F-49FA-8AC2-11A88FE7DEDE}" destId="{38765B53-396B-450D-BED8-5AB4E9954851}" srcOrd="0" destOrd="0" presId="urn:microsoft.com/office/officeart/2005/8/layout/vList2"/>
    <dgm:cxn modelId="{EAD191E2-0B25-4634-9695-F92406424483}" type="presParOf" srcId="{28EFBD61-BA8F-49FA-8AC2-11A88FE7DEDE}" destId="{693895C6-D021-4F53-87AD-4C8F7551D577}" srcOrd="1" destOrd="0" presId="urn:microsoft.com/office/officeart/2005/8/layout/vList2"/>
    <dgm:cxn modelId="{F825E1DB-6E51-41E2-B4F2-F14744C1ADDC}" type="presParOf" srcId="{28EFBD61-BA8F-49FA-8AC2-11A88FE7DEDE}" destId="{AB5881D4-D99A-4B5D-A9FC-A81BCD38D2AE}" srcOrd="2" destOrd="0" presId="urn:microsoft.com/office/officeart/2005/8/layout/vList2"/>
    <dgm:cxn modelId="{0D66E4BA-5B88-4BE8-B22F-2C392390A918}" type="presParOf" srcId="{28EFBD61-BA8F-49FA-8AC2-11A88FE7DEDE}" destId="{8EA627A3-88F5-4B38-B61A-3C9E4C6FFF5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FE3C4-BF58-4893-994B-664741CEC4A7}">
      <dsp:nvSpPr>
        <dsp:cNvPr id="0" name=""/>
        <dsp:cNvSpPr/>
      </dsp:nvSpPr>
      <dsp:spPr>
        <a:xfrm>
          <a:off x="0" y="436110"/>
          <a:ext cx="5868986" cy="1168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499" tIns="583184" rIns="455499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latin typeface="Arial" panose="020B0604020202020204" pitchFamily="34" charset="0"/>
              <a:cs typeface="Arial" panose="020B0604020202020204" pitchFamily="34" charset="0"/>
            </a:rPr>
            <a:t>Static refers to the content being shown as is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latin typeface="Arial" panose="020B0604020202020204" pitchFamily="34" charset="0"/>
              <a:cs typeface="Arial" panose="020B0604020202020204" pitchFamily="34" charset="0"/>
            </a:rPr>
            <a:t>Dynamic content can be updated and changed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36110"/>
        <a:ext cx="5868986" cy="1168650"/>
      </dsp:txXfrm>
    </dsp:sp>
    <dsp:sp modelId="{C0F5C7A9-9DF3-42D6-BAC8-2C5327251E90}">
      <dsp:nvSpPr>
        <dsp:cNvPr id="0" name=""/>
        <dsp:cNvSpPr/>
      </dsp:nvSpPr>
      <dsp:spPr>
        <a:xfrm>
          <a:off x="293449" y="22830"/>
          <a:ext cx="4108290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284" tIns="0" rIns="155284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Arial" panose="020B0604020202020204" pitchFamily="34" charset="0"/>
              <a:cs typeface="Arial" panose="020B0604020202020204" pitchFamily="34" charset="0"/>
            </a:rPr>
            <a:t>A web server can be used to serve either static or dynamic content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3798" y="63179"/>
        <a:ext cx="4027592" cy="745862"/>
      </dsp:txXfrm>
    </dsp:sp>
    <dsp:sp modelId="{D1C4E32D-90AF-46B8-B7E3-6538A7ED832A}">
      <dsp:nvSpPr>
        <dsp:cNvPr id="0" name=""/>
        <dsp:cNvSpPr/>
      </dsp:nvSpPr>
      <dsp:spPr>
        <a:xfrm>
          <a:off x="0" y="2169240"/>
          <a:ext cx="5868986" cy="136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499" tIns="583184" rIns="455499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latin typeface="Arial" panose="020B0604020202020204" pitchFamily="34" charset="0"/>
              <a:cs typeface="Arial" panose="020B0604020202020204" pitchFamily="34" charset="0"/>
            </a:rPr>
            <a:t>Consists of a computer and HTTP software.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Considered static because the server will send hosted files as is to a browser 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169240"/>
        <a:ext cx="5868986" cy="1367100"/>
      </dsp:txXfrm>
    </dsp:sp>
    <dsp:sp modelId="{6D9CB534-E4FE-41B6-9D31-E7FF82D60A1B}">
      <dsp:nvSpPr>
        <dsp:cNvPr id="0" name=""/>
        <dsp:cNvSpPr/>
      </dsp:nvSpPr>
      <dsp:spPr>
        <a:xfrm>
          <a:off x="293449" y="1755960"/>
          <a:ext cx="4108290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284" tIns="0" rIns="155284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 static web server 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3798" y="1796309"/>
        <a:ext cx="4027592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6861C-09E5-4B38-893B-0010313EADE3}">
      <dsp:nvSpPr>
        <dsp:cNvPr id="0" name=""/>
        <dsp:cNvSpPr/>
      </dsp:nvSpPr>
      <dsp:spPr>
        <a:xfrm>
          <a:off x="0" y="33945"/>
          <a:ext cx="5868986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anose="020B0604020202020204" pitchFamily="34" charset="0"/>
              <a:cs typeface="Arial" panose="020B0604020202020204" pitchFamily="34" charset="0"/>
            </a:rPr>
            <a:t>Apache HTTP Server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295" y="73240"/>
        <a:ext cx="5790396" cy="726370"/>
      </dsp:txXfrm>
    </dsp:sp>
    <dsp:sp modelId="{133EE32B-53F8-48F7-A0FB-5309256821AF}">
      <dsp:nvSpPr>
        <dsp:cNvPr id="0" name=""/>
        <dsp:cNvSpPr/>
      </dsp:nvSpPr>
      <dsp:spPr>
        <a:xfrm>
          <a:off x="0" y="838905"/>
          <a:ext cx="5868986" cy="7120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0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Developed by Apache Software Foundation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Free and open source web server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838905"/>
        <a:ext cx="5868986" cy="712080"/>
      </dsp:txXfrm>
    </dsp:sp>
    <dsp:sp modelId="{B4BE02E5-F794-4CEE-9D61-B69C98374039}">
      <dsp:nvSpPr>
        <dsp:cNvPr id="0" name=""/>
        <dsp:cNvSpPr/>
      </dsp:nvSpPr>
      <dsp:spPr>
        <a:xfrm>
          <a:off x="0" y="1550985"/>
          <a:ext cx="5868986" cy="804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anose="020B0604020202020204" pitchFamily="34" charset="0"/>
              <a:cs typeface="Arial" panose="020B0604020202020204" pitchFamily="34" charset="0"/>
            </a:rPr>
            <a:t>Microsoft Internet Information Services (IIS)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295" y="1590280"/>
        <a:ext cx="5790396" cy="726370"/>
      </dsp:txXfrm>
    </dsp:sp>
    <dsp:sp modelId="{6228DA92-68E7-45E5-8125-487FA366C88B}">
      <dsp:nvSpPr>
        <dsp:cNvPr id="0" name=""/>
        <dsp:cNvSpPr/>
      </dsp:nvSpPr>
      <dsp:spPr>
        <a:xfrm>
          <a:off x="0" y="2355945"/>
          <a:ext cx="5868986" cy="7120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0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Developed by Microsoft for Microsoft platforms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Not open-sourced, but widely used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355945"/>
        <a:ext cx="5868986" cy="712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65B53-396B-450D-BED8-5AB4E9954851}">
      <dsp:nvSpPr>
        <dsp:cNvPr id="0" name=""/>
        <dsp:cNvSpPr/>
      </dsp:nvSpPr>
      <dsp:spPr>
        <a:xfrm>
          <a:off x="0" y="0"/>
          <a:ext cx="5868986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Nginx</a:t>
          </a:r>
          <a:endParaRPr lang="en-US" sz="2400" kern="1200"/>
        </a:p>
      </dsp:txBody>
      <dsp:txXfrm>
        <a:off x="28100" y="28100"/>
        <a:ext cx="5812786" cy="519439"/>
      </dsp:txXfrm>
    </dsp:sp>
    <dsp:sp modelId="{693895C6-D021-4F53-87AD-4C8F7551D577}">
      <dsp:nvSpPr>
        <dsp:cNvPr id="0" name=""/>
        <dsp:cNvSpPr/>
      </dsp:nvSpPr>
      <dsp:spPr>
        <a:xfrm>
          <a:off x="0" y="630750"/>
          <a:ext cx="5868986" cy="15649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/>
            <a:t>A popular open-source web server for administrators 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/>
            <a:t>Has very light resource utilization and scalability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Can handle many concurrent sessions due to its event-driven architecture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Can be used as a proxy server and load balancer</a:t>
          </a:r>
          <a:endParaRPr lang="en-US" sz="1900" kern="1200" dirty="0"/>
        </a:p>
      </dsp:txBody>
      <dsp:txXfrm>
        <a:off x="0" y="630750"/>
        <a:ext cx="5868986" cy="1564920"/>
      </dsp:txXfrm>
    </dsp:sp>
    <dsp:sp modelId="{AB5881D4-D99A-4B5D-A9FC-A81BCD38D2AE}">
      <dsp:nvSpPr>
        <dsp:cNvPr id="0" name=""/>
        <dsp:cNvSpPr/>
      </dsp:nvSpPr>
      <dsp:spPr>
        <a:xfrm>
          <a:off x="0" y="2187568"/>
          <a:ext cx="5868986" cy="5756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Sun Java System Web Server</a:t>
          </a:r>
          <a:endParaRPr lang="en-US" sz="2400" kern="1200"/>
        </a:p>
      </dsp:txBody>
      <dsp:txXfrm>
        <a:off x="28100" y="2215668"/>
        <a:ext cx="5812786" cy="519439"/>
      </dsp:txXfrm>
    </dsp:sp>
    <dsp:sp modelId="{8EA627A3-88F5-4B38-B61A-3C9E4C6FFF57}">
      <dsp:nvSpPr>
        <dsp:cNvPr id="0" name=""/>
        <dsp:cNvSpPr/>
      </dsp:nvSpPr>
      <dsp:spPr>
        <a:xfrm>
          <a:off x="0" y="2868645"/>
          <a:ext cx="5868986" cy="9190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A free web server from Sun Microsystems that can run on Windows, Linux and Unix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Well-equipped to handle medium to large websites</a:t>
          </a:r>
          <a:endParaRPr lang="en-US" sz="1900" kern="1200" dirty="0"/>
        </a:p>
      </dsp:txBody>
      <dsp:txXfrm>
        <a:off x="0" y="2868645"/>
        <a:ext cx="5868986" cy="919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DEB20-8329-4378-993E-2AB707B0BE4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4FADA-D89D-48F3-9A66-6250598FF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912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799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576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78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2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0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7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4" y="646775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803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4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8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69" y="2510640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34626" marR="0" lvl="0" indent="-217313" algn="l" rtl="0">
              <a:lnSpc>
                <a:spcPct val="90000"/>
              </a:lnSpc>
              <a:spcBef>
                <a:spcPts val="95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901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9252" marR="0" lvl="1" indent="-362188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03877" marR="0" lvl="2" indent="-338042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8503" marR="0" lvl="3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3129" marR="0" lvl="4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07755" marR="0" lvl="5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42380" marR="0" lvl="6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77006" marR="0" lvl="7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11632" marR="0" lvl="8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0" y="2510640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6911" tIns="43444" rIns="86911" bIns="43444" anchor="ctr" anchorCtr="0">
            <a:noAutofit/>
          </a:bodyPr>
          <a:lstStyle/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1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158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_Two Content">
  <p:cSld name="Summary_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 l="13070" t="2102" r="13441" b="24408"/>
          <a:stretch/>
        </p:blipFill>
        <p:spPr>
          <a:xfrm>
            <a:off x="11131297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oogle Shape;44;p15"/>
          <p:cNvGrpSpPr/>
          <p:nvPr/>
        </p:nvGrpSpPr>
        <p:grpSpPr>
          <a:xfrm>
            <a:off x="2051531" y="5137310"/>
            <a:ext cx="10140469" cy="1726066"/>
            <a:chOff x="2051531" y="5793529"/>
            <a:chExt cx="10140469" cy="1726066"/>
          </a:xfrm>
        </p:grpSpPr>
        <p:pic>
          <p:nvPicPr>
            <p:cNvPr id="45" name="Google Shape;45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15"/>
            <p:cNvSpPr/>
            <p:nvPr/>
          </p:nvSpPr>
          <p:spPr>
            <a:xfrm>
              <a:off x="2051531" y="5793529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15"/>
          <p:cNvGrpSpPr/>
          <p:nvPr/>
        </p:nvGrpSpPr>
        <p:grpSpPr>
          <a:xfrm>
            <a:off x="0" y="-3947"/>
            <a:ext cx="10151227" cy="1731985"/>
            <a:chOff x="2116079" y="5959736"/>
            <a:chExt cx="10151227" cy="1731985"/>
          </a:xfrm>
        </p:grpSpPr>
        <p:pic>
          <p:nvPicPr>
            <p:cNvPr id="48" name="Google Shape;48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49;p15"/>
            <p:cNvSpPr/>
            <p:nvPr/>
          </p:nvSpPr>
          <p:spPr>
            <a:xfrm>
              <a:off x="2191385" y="6030200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695325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695325" y="1226065"/>
            <a:ext cx="10801350" cy="493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2260457" y="6532234"/>
            <a:ext cx="9698644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3" name="Google Shape;5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994" y="6364482"/>
            <a:ext cx="1468823" cy="541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68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8"/>
          <p:cNvPicPr preferRelativeResize="0"/>
          <p:nvPr/>
        </p:nvPicPr>
        <p:blipFill rotWithShape="1">
          <a:blip r:embed="rId2">
            <a:alphaModFix/>
          </a:blip>
          <a:srcRect l="13070" t="2102" r="13441" b="24408"/>
          <a:stretch/>
        </p:blipFill>
        <p:spPr>
          <a:xfrm>
            <a:off x="11131297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18"/>
          <p:cNvGrpSpPr/>
          <p:nvPr/>
        </p:nvGrpSpPr>
        <p:grpSpPr>
          <a:xfrm>
            <a:off x="2051531" y="5137310"/>
            <a:ext cx="10140469" cy="1726066"/>
            <a:chOff x="2051531" y="5793529"/>
            <a:chExt cx="10140469" cy="1726066"/>
          </a:xfrm>
        </p:grpSpPr>
        <p:pic>
          <p:nvPicPr>
            <p:cNvPr id="77" name="Google Shape;77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8"/>
            <p:cNvSpPr/>
            <p:nvPr/>
          </p:nvSpPr>
          <p:spPr>
            <a:xfrm>
              <a:off x="2051531" y="5793529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" name="Google Shape;79;p18"/>
          <p:cNvGrpSpPr/>
          <p:nvPr/>
        </p:nvGrpSpPr>
        <p:grpSpPr>
          <a:xfrm>
            <a:off x="0" y="-3947"/>
            <a:ext cx="10151227" cy="1731985"/>
            <a:chOff x="2116079" y="5959736"/>
            <a:chExt cx="10151227" cy="1731985"/>
          </a:xfrm>
        </p:grpSpPr>
        <p:pic>
          <p:nvPicPr>
            <p:cNvPr id="80" name="Google Shape;80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8"/>
            <p:cNvSpPr/>
            <p:nvPr/>
          </p:nvSpPr>
          <p:spPr>
            <a:xfrm>
              <a:off x="2191385" y="6030200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95325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95325" y="1226065"/>
            <a:ext cx="10801350" cy="493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2260457" y="6532234"/>
            <a:ext cx="9698644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994" y="6364482"/>
            <a:ext cx="1468823" cy="541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76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09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71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91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422" b="1" i="0" u="none" strike="noStrike" kern="0" cap="none" spc="0" normalizeH="0" baseline="0" noProof="0" dirty="0" smtClean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  <a:endParaRPr kumimoji="0" lang="en-IN" sz="3422" b="1" i="0" u="none" strike="noStrike" kern="0" cap="none" spc="0" normalizeH="0" baseline="0" noProof="0" dirty="0">
              <a:ln>
                <a:noFill/>
              </a:ln>
              <a:solidFill>
                <a:srgbClr val="211D7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63016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18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6503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09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71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888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6"/>
            <a:ext cx="5940425" cy="4308681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422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91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9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1948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 descr="Picture 8"/>
          <p:cNvPicPr>
            <a:picLocks noChangeAspect="1"/>
          </p:cNvPicPr>
          <p:nvPr/>
        </p:nvPicPr>
        <p:blipFill>
          <a:blip r:embed="rId2">
            <a:alphaModFix amt="50000"/>
          </a:blip>
          <a:srcRect l="178" r="178"/>
          <a:stretch>
            <a:fillRect/>
          </a:stretch>
        </p:blipFill>
        <p:spPr>
          <a:xfrm>
            <a:off x="4750810" y="2238317"/>
            <a:ext cx="2690383" cy="2700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422"/>
            <a:ext cx="12192000" cy="40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571"/>
            <a:ext cx="10668000" cy="764365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838200" y="160571"/>
            <a:ext cx="9321800" cy="76436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57741" y="1600202"/>
            <a:ext cx="10160001" cy="272891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  <a:lvl2pPr marL="714375" indent="-257175">
              <a:defRPr sz="1800">
                <a:latin typeface="+mj-lt"/>
                <a:ea typeface="+mj-ea"/>
                <a:cs typeface="+mj-cs"/>
                <a:sym typeface="Helvetica"/>
              </a:defRPr>
            </a:lvl2pPr>
            <a:lvl3pPr marL="1208314" indent="-293914">
              <a:defRPr sz="1800">
                <a:latin typeface="+mj-lt"/>
                <a:ea typeface="+mj-ea"/>
                <a:cs typeface="+mj-cs"/>
                <a:sym typeface="Helvetica"/>
              </a:defRPr>
            </a:lvl3pPr>
            <a:lvl4pPr marL="1714500" indent="-342900">
              <a:defRPr sz="1800">
                <a:latin typeface="+mj-lt"/>
                <a:ea typeface="+mj-ea"/>
                <a:cs typeface="+mj-cs"/>
                <a:sym typeface="Helvetica"/>
              </a:defRPr>
            </a:lvl4pPr>
            <a:lvl5pPr marL="2171700" indent="-342900">
              <a:defRPr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329246" y="1143000"/>
            <a:ext cx="11196959" cy="3952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 b="1">
                <a:solidFill>
                  <a:srgbClr val="1C157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indent="0">
              <a:buSzTx/>
              <a:buFontTx/>
              <a:buNone/>
              <a:defRPr sz="2000" b="1">
                <a:solidFill>
                  <a:srgbClr val="1C1573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73094" y="6340660"/>
            <a:ext cx="2844801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grpSp>
        <p:nvGrpSpPr>
          <p:cNvPr id="45" name="Google Shape;45;p11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46" name="Google Shape;46;p11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" name="Google Shape;4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4735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utcomes_Two Content">
  <p:cSld name="1_Learning Outcomes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3"/>
          <p:cNvPicPr preferRelativeResize="0"/>
          <p:nvPr/>
        </p:nvPicPr>
        <p:blipFill rotWithShape="1">
          <a:blip r:embed="rId2">
            <a:alphaModFix/>
          </a:blip>
          <a:srcRect l="13070" t="2102" r="13441" b="24408"/>
          <a:stretch/>
        </p:blipFill>
        <p:spPr>
          <a:xfrm>
            <a:off x="11131297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3"/>
          <p:cNvGrpSpPr/>
          <p:nvPr/>
        </p:nvGrpSpPr>
        <p:grpSpPr>
          <a:xfrm>
            <a:off x="2051531" y="5137310"/>
            <a:ext cx="10140469" cy="1726066"/>
            <a:chOff x="2051531" y="5793529"/>
            <a:chExt cx="10140469" cy="1726066"/>
          </a:xfrm>
        </p:grpSpPr>
        <p:pic>
          <p:nvPicPr>
            <p:cNvPr id="20" name="Google Shape;20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1;p13"/>
            <p:cNvSpPr/>
            <p:nvPr/>
          </p:nvSpPr>
          <p:spPr>
            <a:xfrm>
              <a:off x="2051531" y="5793529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" name="Google Shape;22;p13"/>
          <p:cNvGrpSpPr/>
          <p:nvPr/>
        </p:nvGrpSpPr>
        <p:grpSpPr>
          <a:xfrm>
            <a:off x="0" y="-3947"/>
            <a:ext cx="10151227" cy="1731985"/>
            <a:chOff x="2116079" y="5959736"/>
            <a:chExt cx="10151227" cy="1731985"/>
          </a:xfrm>
        </p:grpSpPr>
        <p:pic>
          <p:nvPicPr>
            <p:cNvPr id="23" name="Google Shape;23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4;p13"/>
            <p:cNvSpPr/>
            <p:nvPr/>
          </p:nvSpPr>
          <p:spPr>
            <a:xfrm>
              <a:off x="2191385" y="6030200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695325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695325" y="1226065"/>
            <a:ext cx="10801350" cy="493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2"/>
          </p:nvPr>
        </p:nvSpPr>
        <p:spPr>
          <a:xfrm>
            <a:off x="2260457" y="6532234"/>
            <a:ext cx="9698644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Google Shape;2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994" y="6364482"/>
            <a:ext cx="1468823" cy="541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999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0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3393312" y="646771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 smtClean="0"/>
              <a:t>Full Stack </a:t>
            </a:r>
            <a:r>
              <a:rPr lang="en-US" dirty="0" smtClean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604655" y="2502273"/>
            <a:ext cx="4991878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900" dirty="0"/>
              <a:t>Understanding the Basic Web </a:t>
            </a:r>
            <a:r>
              <a:rPr lang="en-US" sz="1900" dirty="0" smtClean="0"/>
              <a:t>application</a:t>
            </a:r>
          </a:p>
          <a:p>
            <a:pPr lvl="0">
              <a:spcBef>
                <a:spcPts val="0"/>
              </a:spcBef>
            </a:pPr>
            <a:endParaRPr lang="en-US" sz="1900" dirty="0" smtClean="0"/>
          </a:p>
          <a:p>
            <a:pPr lvl="0">
              <a:spcBef>
                <a:spcPts val="0"/>
              </a:spcBef>
            </a:pPr>
            <a:r>
              <a:rPr lang="en-US" sz="1900" dirty="0"/>
              <a:t>Technologies </a:t>
            </a:r>
            <a:r>
              <a:rPr lang="en-US" sz="1900" dirty="0" smtClean="0"/>
              <a:t>for </a:t>
            </a:r>
            <a:r>
              <a:rPr lang="en-US" sz="1900" dirty="0"/>
              <a:t>Full </a:t>
            </a:r>
            <a:r>
              <a:rPr lang="en-US" sz="1900" dirty="0" smtClean="0"/>
              <a:t>Stack Development</a:t>
            </a:r>
          </a:p>
          <a:p>
            <a:pPr lvl="0">
              <a:spcBef>
                <a:spcPts val="0"/>
              </a:spcBef>
            </a:pPr>
            <a:endParaRPr lang="en-US" sz="1900" dirty="0" smtClean="0"/>
          </a:p>
          <a:p>
            <a:pPr lvl="0">
              <a:spcBef>
                <a:spcPts val="0"/>
              </a:spcBef>
            </a:pPr>
            <a:r>
              <a:rPr lang="en-US" sz="1900" dirty="0" smtClean="0"/>
              <a:t>Web Servers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xfrm>
            <a:off x="7840867" y="2510636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 smtClean="0"/>
              <a:t>Akshaya</a:t>
            </a:r>
            <a:r>
              <a:rPr lang="en-IN" sz="1800" dirty="0" smtClean="0"/>
              <a:t> </a:t>
            </a:r>
            <a:r>
              <a:rPr lang="en-IN" sz="1800" dirty="0" err="1" smtClean="0"/>
              <a:t>Ganesan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70254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 smtClean="0"/>
              <a:t>Common Web servers</a:t>
            </a:r>
            <a:endParaRPr lang="en-IN" sz="3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604627"/>
              </p:ext>
            </p:extLst>
          </p:nvPr>
        </p:nvGraphicFramePr>
        <p:xfrm>
          <a:off x="227013" y="1089029"/>
          <a:ext cx="5868987" cy="3940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295583"/>
            <a:ext cx="1031062" cy="10749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0400" y="5508696"/>
            <a:ext cx="1931558" cy="64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xfrm>
            <a:off x="304800" y="1482519"/>
            <a:ext cx="5940425" cy="430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 smtClean="0"/>
              <a:t>Web Servers</a:t>
            </a:r>
            <a:r>
              <a:rPr lang="en-US" dirty="0"/>
              <a:t/>
            </a:r>
            <a:br>
              <a:rPr lang="en-US" dirty="0"/>
            </a:b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621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Thank You!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354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xfrm>
            <a:off x="423746" y="1447800"/>
            <a:ext cx="5649600" cy="430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Web Servers</a:t>
            </a:r>
          </a:p>
        </p:txBody>
      </p:sp>
    </p:spTree>
    <p:extLst>
      <p:ext uri="{BB962C8B-B14F-4D97-AF65-F5344CB8AC3E}">
        <p14:creationId xmlns:p14="http://schemas.microsoft.com/office/powerpoint/2010/main" val="291102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Web Servers</a:t>
            </a:r>
            <a:endParaRPr lang="en-US" sz="34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 computers that host websites must have web server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On the hardware side, a web server is a computer that stores web server software and a website's component files (e.g. 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documents, images, CSS stylesheets, and JavaScript files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On the software side, a web server includes several parts that control how web users access hosted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files.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Used for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hosting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 of data for websites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applications</a:t>
            </a:r>
            <a:endParaRPr lang="en-IN" sz="1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0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Web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219200"/>
            <a:ext cx="5868987" cy="3559171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Accessed through the domain names of websites and ensures the delivery of the site's content to the requesting user</a:t>
            </a:r>
          </a:p>
          <a:p>
            <a:pPr>
              <a:spcBef>
                <a:spcPts val="600"/>
              </a:spcBef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When a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user needs a file hosted on web server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person will specify a URL in a web browser's address bar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web browser will then obtain the IP address of the domain name -- translating the URL through DNS (Domain Name System) 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browser will then request the specific file from the web server by an HTTP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Web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78371"/>
          </a:xfrm>
        </p:spPr>
        <p:txBody>
          <a:bodyPr>
            <a:noAutofit/>
          </a:bodyPr>
          <a:lstStyle/>
          <a:p>
            <a:pPr lvl="1">
              <a:spcBef>
                <a:spcPts val="600"/>
              </a:spcBef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When the web server receives the request,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spcBef>
                <a:spcPts val="6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HTTP server will accept the request</a:t>
            </a:r>
          </a:p>
          <a:p>
            <a:pPr lvl="2">
              <a:spcBef>
                <a:spcPts val="6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find the content </a:t>
            </a:r>
          </a:p>
          <a:p>
            <a:pPr lvl="2">
              <a:spcBef>
                <a:spcPts val="6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send it back to the browser through HTTP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 requested page does not exist or if something goes wrong, the web server will respond with an error message. The browser will then be able to display the webpage.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Server - Types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680578"/>
              </p:ext>
            </p:extLst>
          </p:nvPr>
        </p:nvGraphicFramePr>
        <p:xfrm>
          <a:off x="227013" y="1089029"/>
          <a:ext cx="5868987" cy="3559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080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Server - Types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Consists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of a web server and other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software,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such as an application server and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Considered dynamic because the application server can be used to update any hosted files before they are sent to a browser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Can generate content when it is requested from the database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process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more flexible, it is also more complicated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Here are some common tasks handled by web servers: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Serves HTML, CSS, and JavaScript files.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Serves images and videos.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Handles HTTP error messaging.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Handles user requests, often concurrently.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Directs URL matching and rewriting.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Processes and serves dynamic content.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Compresses content for optimized data usage and speed.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Enables browser caching for your static content.</a:t>
            </a:r>
          </a:p>
        </p:txBody>
      </p:sp>
    </p:spTree>
    <p:extLst>
      <p:ext uri="{BB962C8B-B14F-4D97-AF65-F5344CB8AC3E}">
        <p14:creationId xmlns:p14="http://schemas.microsoft.com/office/powerpoint/2010/main" val="329114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 smtClean="0"/>
              <a:t>Common Web servers</a:t>
            </a:r>
            <a:endParaRPr lang="en-IN" sz="3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423220"/>
              </p:ext>
            </p:extLst>
          </p:nvPr>
        </p:nvGraphicFramePr>
        <p:xfrm>
          <a:off x="227013" y="1089029"/>
          <a:ext cx="5868987" cy="3101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105400"/>
            <a:ext cx="1684218" cy="988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2800" y="5105399"/>
            <a:ext cx="1764107" cy="98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7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544</Words>
  <Application>Microsoft Office PowerPoint</Application>
  <PresentationFormat>Widescreen</PresentationFormat>
  <Paragraphs>70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</vt:lpstr>
      <vt:lpstr>Office Theme</vt:lpstr>
      <vt:lpstr>Full Stack Application Development</vt:lpstr>
      <vt:lpstr>PowerPoint Presentation</vt:lpstr>
      <vt:lpstr>Web Servers</vt:lpstr>
      <vt:lpstr>Web Server</vt:lpstr>
      <vt:lpstr>Web Server</vt:lpstr>
      <vt:lpstr>Web Server - Types</vt:lpstr>
      <vt:lpstr>Web Server - Types</vt:lpstr>
      <vt:lpstr>Web Server</vt:lpstr>
      <vt:lpstr>Common Web servers</vt:lpstr>
      <vt:lpstr>Common Web servers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Blocks in HDFS</dc:title>
  <dc:creator>Windows User</dc:creator>
  <cp:lastModifiedBy>Admin</cp:lastModifiedBy>
  <cp:revision>62</cp:revision>
  <dcterms:created xsi:type="dcterms:W3CDTF">2023-11-28T17:34:02Z</dcterms:created>
  <dcterms:modified xsi:type="dcterms:W3CDTF">2024-01-18T11:07:49Z</dcterms:modified>
</cp:coreProperties>
</file>