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7" r:id="rId2"/>
    <p:sldId id="27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8" r:id="rId18"/>
    <p:sldId id="295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60"/>
  </p:normalViewPr>
  <p:slideViewPr>
    <p:cSldViewPr>
      <p:cViewPr varScale="1">
        <p:scale>
          <a:sx n="108" d="100"/>
          <a:sy n="108" d="100"/>
        </p:scale>
        <p:origin x="54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495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CB99F-A1ED-4875-9C91-EAA7FD5377E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4D16FC-963A-4A0F-80FE-4A2D7A69F968}">
      <dgm:prSet custT="1"/>
      <dgm:spPr/>
      <dgm:t>
        <a:bodyPr/>
        <a:lstStyle/>
        <a:p>
          <a:pPr rtl="0"/>
          <a:r>
            <a:rPr lang="en-IN" sz="1600">
              <a:latin typeface="Arial" panose="020B0604020202020204" pitchFamily="34" charset="0"/>
              <a:cs typeface="Arial" panose="020B0604020202020204" pitchFamily="34" charset="0"/>
            </a:rPr>
            <a:t>A URL (Uniform Resource Locator) </a:t>
          </a:r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uniquely identifies a resource over the web</a:t>
          </a:r>
          <a:r>
            <a:rPr lang="en-IN" sz="160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1846D8-DB6A-4B0A-91B8-24134149AF53}" type="parTrans" cxnId="{1C8B67A2-D0DA-4965-A88C-F99AB709D852}">
      <dgm:prSet/>
      <dgm:spPr/>
      <dgm:t>
        <a:bodyPr/>
        <a:lstStyle/>
        <a:p>
          <a:endParaRPr lang="en-US"/>
        </a:p>
      </dgm:t>
    </dgm:pt>
    <dgm:pt modelId="{B645AF42-7667-4CC1-91DD-C943F02D4413}" type="sibTrans" cxnId="{1C8B67A2-D0DA-4965-A88C-F99AB709D852}">
      <dgm:prSet/>
      <dgm:spPr/>
      <dgm:t>
        <a:bodyPr/>
        <a:lstStyle/>
        <a:p>
          <a:endParaRPr lang="en-US"/>
        </a:p>
      </dgm:t>
    </dgm:pt>
    <dgm:pt modelId="{7BF5917E-76C1-4438-B27D-C62592BC9912}">
      <dgm:prSet custT="1"/>
      <dgm:spPr/>
      <dgm:t>
        <a:bodyPr/>
        <a:lstStyle/>
        <a:p>
          <a:pPr rtl="0"/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Each valid URL points to a unique resource.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8D4218-9D57-4FEC-9EC6-CC2BF0B1E2C4}" type="parTrans" cxnId="{FA762F81-1546-4697-A5A9-7D529B522B45}">
      <dgm:prSet/>
      <dgm:spPr/>
      <dgm:t>
        <a:bodyPr/>
        <a:lstStyle/>
        <a:p>
          <a:endParaRPr lang="en-US"/>
        </a:p>
      </dgm:t>
    </dgm:pt>
    <dgm:pt modelId="{A9856EBA-BD50-4831-9EF7-FFF84D4E0858}" type="sibTrans" cxnId="{FA762F81-1546-4697-A5A9-7D529B522B45}">
      <dgm:prSet/>
      <dgm:spPr/>
      <dgm:t>
        <a:bodyPr/>
        <a:lstStyle/>
        <a:p>
          <a:endParaRPr lang="en-US"/>
        </a:p>
      </dgm:t>
    </dgm:pt>
    <dgm:pt modelId="{BF3D7984-A6AB-4F73-9E58-220E006A2474}">
      <dgm:prSet custT="1"/>
      <dgm:spPr/>
      <dgm:t>
        <a:bodyPr/>
        <a:lstStyle/>
        <a:p>
          <a:pPr rtl="0"/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Such resources can be an HTML page, a CSS document, an image, a script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etc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DA2E1F-8DC5-404D-A4A3-2F249FABFAD5}" type="parTrans" cxnId="{F47B0574-F097-4FBD-B5F3-5D5FCD969337}">
      <dgm:prSet/>
      <dgm:spPr/>
      <dgm:t>
        <a:bodyPr/>
        <a:lstStyle/>
        <a:p>
          <a:endParaRPr lang="en-US"/>
        </a:p>
      </dgm:t>
    </dgm:pt>
    <dgm:pt modelId="{6AEDFB60-4D00-4D30-A52D-201C7599F40C}" type="sibTrans" cxnId="{F47B0574-F097-4FBD-B5F3-5D5FCD969337}">
      <dgm:prSet/>
      <dgm:spPr/>
      <dgm:t>
        <a:bodyPr/>
        <a:lstStyle/>
        <a:p>
          <a:endParaRPr lang="en-US"/>
        </a:p>
      </dgm:t>
    </dgm:pt>
    <dgm:pt modelId="{9F523A4E-C6CB-4AB7-B8DA-74E5A9F37BF8}" type="pres">
      <dgm:prSet presAssocID="{469CB99F-A1ED-4875-9C91-EAA7FD5377ED}" presName="linear" presStyleCnt="0">
        <dgm:presLayoutVars>
          <dgm:animLvl val="lvl"/>
          <dgm:resizeHandles val="exact"/>
        </dgm:presLayoutVars>
      </dgm:prSet>
      <dgm:spPr/>
    </dgm:pt>
    <dgm:pt modelId="{A61636B5-689C-4D1F-B9DA-F373A8DDE6F6}" type="pres">
      <dgm:prSet presAssocID="{B14D16FC-963A-4A0F-80FE-4A2D7A69F9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F54C76-4881-4C86-92F4-84EAFFC7164B}" type="pres">
      <dgm:prSet presAssocID="{B645AF42-7667-4CC1-91DD-C943F02D4413}" presName="spacer" presStyleCnt="0"/>
      <dgm:spPr/>
    </dgm:pt>
    <dgm:pt modelId="{77F268FA-6D15-45FB-B2BF-9C2641C79775}" type="pres">
      <dgm:prSet presAssocID="{7BF5917E-76C1-4438-B27D-C62592BC99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0B8504-678F-43FA-9EA7-223ED3C1F15B}" type="pres">
      <dgm:prSet presAssocID="{A9856EBA-BD50-4831-9EF7-FFF84D4E0858}" presName="spacer" presStyleCnt="0"/>
      <dgm:spPr/>
    </dgm:pt>
    <dgm:pt modelId="{F7089DE5-4B82-459F-AD94-D3C0350ACECD}" type="pres">
      <dgm:prSet presAssocID="{BF3D7984-A6AB-4F73-9E58-220E006A24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BFCF2A-1FF2-4B95-986D-53C8F994ED45}" type="presOf" srcId="{B14D16FC-963A-4A0F-80FE-4A2D7A69F968}" destId="{A61636B5-689C-4D1F-B9DA-F373A8DDE6F6}" srcOrd="0" destOrd="0" presId="urn:microsoft.com/office/officeart/2005/8/layout/vList2"/>
    <dgm:cxn modelId="{F47B0574-F097-4FBD-B5F3-5D5FCD969337}" srcId="{469CB99F-A1ED-4875-9C91-EAA7FD5377ED}" destId="{BF3D7984-A6AB-4F73-9E58-220E006A2474}" srcOrd="2" destOrd="0" parTransId="{D6DA2E1F-8DC5-404D-A4A3-2F249FABFAD5}" sibTransId="{6AEDFB60-4D00-4D30-A52D-201C7599F40C}"/>
    <dgm:cxn modelId="{83F89774-B518-454F-B2BC-4D9AB6724C2F}" type="presOf" srcId="{7BF5917E-76C1-4438-B27D-C62592BC9912}" destId="{77F268FA-6D15-45FB-B2BF-9C2641C79775}" srcOrd="0" destOrd="0" presId="urn:microsoft.com/office/officeart/2005/8/layout/vList2"/>
    <dgm:cxn modelId="{E8B9D659-EF7B-4283-B511-BE9950EF38E7}" type="presOf" srcId="{BF3D7984-A6AB-4F73-9E58-220E006A2474}" destId="{F7089DE5-4B82-459F-AD94-D3C0350ACECD}" srcOrd="0" destOrd="0" presId="urn:microsoft.com/office/officeart/2005/8/layout/vList2"/>
    <dgm:cxn modelId="{FA762F81-1546-4697-A5A9-7D529B522B45}" srcId="{469CB99F-A1ED-4875-9C91-EAA7FD5377ED}" destId="{7BF5917E-76C1-4438-B27D-C62592BC9912}" srcOrd="1" destOrd="0" parTransId="{D88D4218-9D57-4FEC-9EC6-CC2BF0B1E2C4}" sibTransId="{A9856EBA-BD50-4831-9EF7-FFF84D4E0858}"/>
    <dgm:cxn modelId="{1C8B67A2-D0DA-4965-A88C-F99AB709D852}" srcId="{469CB99F-A1ED-4875-9C91-EAA7FD5377ED}" destId="{B14D16FC-963A-4A0F-80FE-4A2D7A69F968}" srcOrd="0" destOrd="0" parTransId="{2B1846D8-DB6A-4B0A-91B8-24134149AF53}" sibTransId="{B645AF42-7667-4CC1-91DD-C943F02D4413}"/>
    <dgm:cxn modelId="{0894E3B1-F513-4B93-8047-66FF7AE73339}" type="presOf" srcId="{469CB99F-A1ED-4875-9C91-EAA7FD5377ED}" destId="{9F523A4E-C6CB-4AB7-B8DA-74E5A9F37BF8}" srcOrd="0" destOrd="0" presId="urn:microsoft.com/office/officeart/2005/8/layout/vList2"/>
    <dgm:cxn modelId="{65A6C0D7-61F4-4389-8BA2-AF36DD81E236}" type="presParOf" srcId="{9F523A4E-C6CB-4AB7-B8DA-74E5A9F37BF8}" destId="{A61636B5-689C-4D1F-B9DA-F373A8DDE6F6}" srcOrd="0" destOrd="0" presId="urn:microsoft.com/office/officeart/2005/8/layout/vList2"/>
    <dgm:cxn modelId="{AC528C74-4C0D-4DE1-B075-3EE6ECC3B339}" type="presParOf" srcId="{9F523A4E-C6CB-4AB7-B8DA-74E5A9F37BF8}" destId="{44F54C76-4881-4C86-92F4-84EAFFC7164B}" srcOrd="1" destOrd="0" presId="urn:microsoft.com/office/officeart/2005/8/layout/vList2"/>
    <dgm:cxn modelId="{24DF1F2D-E02D-48A4-ADB1-144057EF0120}" type="presParOf" srcId="{9F523A4E-C6CB-4AB7-B8DA-74E5A9F37BF8}" destId="{77F268FA-6D15-45FB-B2BF-9C2641C79775}" srcOrd="2" destOrd="0" presId="urn:microsoft.com/office/officeart/2005/8/layout/vList2"/>
    <dgm:cxn modelId="{495B009B-A18F-4166-9580-50DB9C9EB27A}" type="presParOf" srcId="{9F523A4E-C6CB-4AB7-B8DA-74E5A9F37BF8}" destId="{6E0B8504-678F-43FA-9EA7-223ED3C1F15B}" srcOrd="3" destOrd="0" presId="urn:microsoft.com/office/officeart/2005/8/layout/vList2"/>
    <dgm:cxn modelId="{B28CF28C-9878-4B59-8D5C-B2D6D6464B88}" type="presParOf" srcId="{9F523A4E-C6CB-4AB7-B8DA-74E5A9F37BF8}" destId="{F7089DE5-4B82-459F-AD94-D3C0350ACE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17E53-6B1B-4133-9DBF-DCBB53F039EC}" type="doc">
      <dgm:prSet loTypeId="urn:microsoft.com/office/officeart/2005/8/layout/list1" loCatId="list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B90A08-C290-4B89-B514-E599B5D0EAAC}">
      <dgm:prSet custT="1"/>
      <dgm:spPr/>
      <dgm:t>
        <a:bodyPr/>
        <a:lstStyle/>
        <a:p>
          <a:pPr rtl="0"/>
          <a:r>
            <a:rPr lang="en-IN" sz="1800">
              <a:latin typeface="Arial" panose="020B0604020202020204" pitchFamily="34" charset="0"/>
              <a:cs typeface="Arial" panose="020B0604020202020204" pitchFamily="34" charset="0"/>
            </a:rPr>
            <a:t>Passed to the web server for interpretation. 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F7B9F9-C91A-40E3-BB20-2D967872C2D6}" type="parTrans" cxnId="{ABC8993D-DC4B-4FF2-9E56-94597FE53554}">
      <dgm:prSet/>
      <dgm:spPr/>
      <dgm:t>
        <a:bodyPr/>
        <a:lstStyle/>
        <a:p>
          <a:endParaRPr lang="en-US"/>
        </a:p>
      </dgm:t>
    </dgm:pt>
    <dgm:pt modelId="{18B8F035-66D5-4A7B-89C1-D6D5469E31B8}" type="sibTrans" cxnId="{ABC8993D-DC4B-4FF2-9E56-94597FE53554}">
      <dgm:prSet/>
      <dgm:spPr/>
      <dgm:t>
        <a:bodyPr/>
        <a:lstStyle/>
        <a:p>
          <a:endParaRPr lang="en-US"/>
        </a:p>
      </dgm:t>
    </dgm:pt>
    <dgm:pt modelId="{1918B44E-7694-4A1F-90A1-89CA8BCE4988}">
      <dgm:prSet custT="1"/>
      <dgm:spPr/>
      <dgm:t>
        <a:bodyPr/>
        <a:lstStyle/>
        <a:p>
          <a:pPr rtl="0"/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The path name for a static HTML file.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0DAD9B-0CCD-443B-990A-A2E8751A2C95}" type="parTrans" cxnId="{ECBB3622-B4CC-483B-A9D0-0642E6AEA5C1}">
      <dgm:prSet/>
      <dgm:spPr/>
      <dgm:t>
        <a:bodyPr/>
        <a:lstStyle/>
        <a:p>
          <a:endParaRPr lang="en-US"/>
        </a:p>
      </dgm:t>
    </dgm:pt>
    <dgm:pt modelId="{A2187F32-57C8-45BA-A936-43849CA24F7A}" type="sibTrans" cxnId="{ECBB3622-B4CC-483B-A9D0-0642E6AEA5C1}">
      <dgm:prSet/>
      <dgm:spPr/>
      <dgm:t>
        <a:bodyPr/>
        <a:lstStyle/>
        <a:p>
          <a:endParaRPr lang="en-US"/>
        </a:p>
      </dgm:t>
    </dgm:pt>
    <dgm:pt modelId="{68128327-AF26-48E6-A234-F0B89869B371}">
      <dgm:prSet custT="1"/>
      <dgm:spPr/>
      <dgm:t>
        <a:bodyPr/>
        <a:lstStyle/>
        <a:p>
          <a:pPr rtl="0"/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The path name of a program that will generate the HTML content (e.g., </a:t>
          </a:r>
          <a:r>
            <a:rPr lang="en-IN" sz="1800" dirty="0" err="1">
              <a:latin typeface="Arial" panose="020B0604020202020204" pitchFamily="34" charset="0"/>
              <a:cs typeface="Arial" panose="020B0604020202020204" pitchFamily="34" charset="0"/>
            </a:rPr>
            <a:t>foo.php</a:t>
          </a:r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).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DE6913-50D0-476C-BA6C-67B82AED1FA5}" type="parTrans" cxnId="{D09351EE-9549-4103-B271-2D6D753E9DFD}">
      <dgm:prSet/>
      <dgm:spPr/>
      <dgm:t>
        <a:bodyPr/>
        <a:lstStyle/>
        <a:p>
          <a:endParaRPr lang="en-US"/>
        </a:p>
      </dgm:t>
    </dgm:pt>
    <dgm:pt modelId="{600BA400-E8C7-46F4-A1A9-FFB399131179}" type="sibTrans" cxnId="{D09351EE-9549-4103-B271-2D6D753E9DFD}">
      <dgm:prSet/>
      <dgm:spPr/>
      <dgm:t>
        <a:bodyPr/>
        <a:lstStyle/>
        <a:p>
          <a:endParaRPr lang="en-US"/>
        </a:p>
      </dgm:t>
    </dgm:pt>
    <dgm:pt modelId="{FAAF1A72-7000-44DF-BE6B-C13BDC7BED1B}">
      <dgm:prSet custT="1"/>
      <dgm:spPr/>
      <dgm:t>
        <a:bodyPr/>
        <a:lstStyle/>
        <a:p>
          <a:pPr rtl="0"/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Web server is programmed with routing information.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A79324-3B03-4DCE-B1B5-E0349FFC38E1}" type="parTrans" cxnId="{AE0A4CF3-2BAB-4368-9893-CD5638E1429B}">
      <dgm:prSet/>
      <dgm:spPr/>
      <dgm:t>
        <a:bodyPr/>
        <a:lstStyle/>
        <a:p>
          <a:endParaRPr lang="en-US"/>
        </a:p>
      </dgm:t>
    </dgm:pt>
    <dgm:pt modelId="{41184B3C-953C-43EA-A225-21A12B9E5880}" type="sibTrans" cxnId="{AE0A4CF3-2BAB-4368-9893-CD5638E1429B}">
      <dgm:prSet/>
      <dgm:spPr/>
      <dgm:t>
        <a:bodyPr/>
        <a:lstStyle/>
        <a:p>
          <a:endParaRPr lang="en-US"/>
        </a:p>
      </dgm:t>
    </dgm:pt>
    <dgm:pt modelId="{4DCACE63-4D56-421B-96FC-99E420F22F91}">
      <dgm:prSet custT="1"/>
      <dgm:spPr/>
      <dgm:t>
        <a:bodyPr/>
        <a:lstStyle/>
        <a:p>
          <a:pPr rtl="0"/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Maps the path to the script to be executed or   the static content referred to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C79605-3D30-4812-BF2C-3E5A56D6D68D}" type="parTrans" cxnId="{6149D488-B637-4276-AE93-403D5543A4C8}">
      <dgm:prSet/>
      <dgm:spPr/>
      <dgm:t>
        <a:bodyPr/>
        <a:lstStyle/>
        <a:p>
          <a:endParaRPr lang="en-US"/>
        </a:p>
      </dgm:t>
    </dgm:pt>
    <dgm:pt modelId="{958F40BD-D379-4EA0-8F12-9C5555327FA7}" type="sibTrans" cxnId="{6149D488-B637-4276-AE93-403D5543A4C8}">
      <dgm:prSet/>
      <dgm:spPr/>
      <dgm:t>
        <a:bodyPr/>
        <a:lstStyle/>
        <a:p>
          <a:endParaRPr lang="en-US"/>
        </a:p>
      </dgm:t>
    </dgm:pt>
    <dgm:pt modelId="{7CC92C0B-6EC7-4991-AD51-0FECF32F7BE0}">
      <dgm:prSet custT="1"/>
      <dgm:spPr/>
      <dgm:t>
        <a:bodyPr/>
        <a:lstStyle/>
        <a:p>
          <a:pPr rtl="0"/>
          <a:r>
            <a:rPr lang="en-IN" sz="1800">
              <a:latin typeface="Arial" panose="020B0604020202020204" pitchFamily="34" charset="0"/>
              <a:cs typeface="Arial" panose="020B0604020202020204" pitchFamily="34" charset="0"/>
            </a:rPr>
            <a:t>Application Programming Interface (API) design, 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4D46A2-43C0-459D-9A27-ADB75935CC10}" type="parTrans" cxnId="{3165681C-414D-4761-BAC4-90A51320D6AE}">
      <dgm:prSet/>
      <dgm:spPr/>
      <dgm:t>
        <a:bodyPr/>
        <a:lstStyle/>
        <a:p>
          <a:endParaRPr lang="en-US"/>
        </a:p>
      </dgm:t>
    </dgm:pt>
    <dgm:pt modelId="{BD500283-96B4-440D-BB36-6473C0B7BCE8}" type="sibTrans" cxnId="{3165681C-414D-4761-BAC4-90A51320D6AE}">
      <dgm:prSet/>
      <dgm:spPr/>
      <dgm:t>
        <a:bodyPr/>
        <a:lstStyle/>
        <a:p>
          <a:endParaRPr lang="en-US"/>
        </a:p>
      </dgm:t>
    </dgm:pt>
    <dgm:pt modelId="{7087B827-3C58-488A-A94E-C2C3871D4FB7}">
      <dgm:prSet custT="1"/>
      <dgm:spPr/>
      <dgm:t>
        <a:bodyPr/>
        <a:lstStyle/>
        <a:p>
          <a:pPr rtl="0"/>
          <a:r>
            <a:rPr lang="en-IN" sz="1800">
              <a:latin typeface="Arial" panose="020B0604020202020204" pitchFamily="34" charset="0"/>
              <a:cs typeface="Arial" panose="020B0604020202020204" pitchFamily="34" charset="0"/>
            </a:rPr>
            <a:t>Example: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155D7E-B82D-4F54-B28A-7CB6917FCB46}" type="parTrans" cxnId="{ABE98AC2-7ECC-49E3-8058-CBD618522BE1}">
      <dgm:prSet/>
      <dgm:spPr/>
      <dgm:t>
        <a:bodyPr/>
        <a:lstStyle/>
        <a:p>
          <a:endParaRPr lang="en-US"/>
        </a:p>
      </dgm:t>
    </dgm:pt>
    <dgm:pt modelId="{5EC04BE1-3D75-4480-89A4-0E874B666045}" type="sibTrans" cxnId="{ABE98AC2-7ECC-49E3-8058-CBD618522BE1}">
      <dgm:prSet/>
      <dgm:spPr/>
      <dgm:t>
        <a:bodyPr/>
        <a:lstStyle/>
        <a:p>
          <a:endParaRPr lang="en-US"/>
        </a:p>
      </dgm:t>
    </dgm:pt>
    <dgm:pt modelId="{ACD18412-0479-46A0-92F5-9D336A00506E}">
      <dgm:prSet custT="1"/>
      <dgm:spPr/>
      <dgm:t>
        <a:bodyPr/>
        <a:lstStyle/>
        <a:p>
          <a:pPr rtl="0"/>
          <a:r>
            <a:rPr lang="en-IN" sz="1800">
              <a:latin typeface="Arial" panose="020B0604020202020204" pitchFamily="34" charset="0"/>
              <a:cs typeface="Arial" panose="020B0604020202020204" pitchFamily="34" charset="0"/>
            </a:rPr>
            <a:t>/user/create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65FFB9-41D4-40AD-827F-A1A1E9DF68AF}" type="parTrans" cxnId="{6FAE7BF4-B229-471F-A704-363B81B65BD3}">
      <dgm:prSet/>
      <dgm:spPr/>
      <dgm:t>
        <a:bodyPr/>
        <a:lstStyle/>
        <a:p>
          <a:endParaRPr lang="en-US"/>
        </a:p>
      </dgm:t>
    </dgm:pt>
    <dgm:pt modelId="{3C1DE95D-3B1F-402A-8115-C4F1BB398A58}" type="sibTrans" cxnId="{6FAE7BF4-B229-471F-A704-363B81B65BD3}">
      <dgm:prSet/>
      <dgm:spPr/>
      <dgm:t>
        <a:bodyPr/>
        <a:lstStyle/>
        <a:p>
          <a:endParaRPr lang="en-US"/>
        </a:p>
      </dgm:t>
    </dgm:pt>
    <dgm:pt modelId="{5B3D77AE-C7C7-4AF1-80CC-9020DBBA207E}">
      <dgm:prSet custT="1"/>
      <dgm:spPr/>
      <dgm:t>
        <a:bodyPr/>
        <a:lstStyle/>
        <a:p>
          <a:pPr rtl="0"/>
          <a:r>
            <a:rPr lang="en-IN" sz="1800">
              <a:latin typeface="Arial" panose="020B0604020202020204" pitchFamily="34" charset="0"/>
              <a:cs typeface="Arial" panose="020B0604020202020204" pitchFamily="34" charset="0"/>
            </a:rPr>
            <a:t>/user/list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507459-6F84-4A8C-AF75-D34CCB5E1BD2}" type="parTrans" cxnId="{260BEF8F-A183-4B53-B62D-4EBA2BAAB8C1}">
      <dgm:prSet/>
      <dgm:spPr/>
      <dgm:t>
        <a:bodyPr/>
        <a:lstStyle/>
        <a:p>
          <a:endParaRPr lang="en-US"/>
        </a:p>
      </dgm:t>
    </dgm:pt>
    <dgm:pt modelId="{CC457A67-245C-4345-A940-983788FB1A85}" type="sibTrans" cxnId="{260BEF8F-A183-4B53-B62D-4EBA2BAAB8C1}">
      <dgm:prSet/>
      <dgm:spPr/>
      <dgm:t>
        <a:bodyPr/>
        <a:lstStyle/>
        <a:p>
          <a:endParaRPr lang="en-US"/>
        </a:p>
      </dgm:t>
    </dgm:pt>
    <dgm:pt modelId="{FA287271-DA1B-4A15-A3DF-F5571AB3E12C}">
      <dgm:prSet custT="1"/>
      <dgm:spPr/>
      <dgm:t>
        <a:bodyPr/>
        <a:lstStyle/>
        <a:p>
          <a:pPr rtl="0"/>
          <a:r>
            <a:rPr lang="en-IN" sz="1800">
              <a:latin typeface="Arial" panose="020B0604020202020204" pitchFamily="34" charset="0"/>
              <a:cs typeface="Arial" panose="020B0604020202020204" pitchFamily="34" charset="0"/>
            </a:rPr>
            <a:t>/user/delete/1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F0147A-82E2-4564-8CDF-FEB0C1213F0F}" type="parTrans" cxnId="{53BB8AFC-1DBD-4C1D-BEA9-74348EF9C301}">
      <dgm:prSet/>
      <dgm:spPr/>
      <dgm:t>
        <a:bodyPr/>
        <a:lstStyle/>
        <a:p>
          <a:endParaRPr lang="en-US"/>
        </a:p>
      </dgm:t>
    </dgm:pt>
    <dgm:pt modelId="{F1B7B8B9-71A2-4C58-BE1D-96F37A1C1239}" type="sibTrans" cxnId="{53BB8AFC-1DBD-4C1D-BEA9-74348EF9C301}">
      <dgm:prSet/>
      <dgm:spPr/>
      <dgm:t>
        <a:bodyPr/>
        <a:lstStyle/>
        <a:p>
          <a:endParaRPr lang="en-US"/>
        </a:p>
      </dgm:t>
    </dgm:pt>
    <dgm:pt modelId="{11F80E43-71FC-4C33-A10B-DA0ABC4AE443}">
      <dgm:prSet custT="1"/>
      <dgm:spPr/>
      <dgm:t>
        <a:bodyPr/>
        <a:lstStyle/>
        <a:p>
          <a:pPr rtl="0"/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/user/1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835D3F-3840-4D27-BDFD-91F2F381F410}" type="parTrans" cxnId="{BFAAB935-566F-44EB-A59F-66D121849234}">
      <dgm:prSet/>
      <dgm:spPr/>
      <dgm:t>
        <a:bodyPr/>
        <a:lstStyle/>
        <a:p>
          <a:endParaRPr lang="en-US"/>
        </a:p>
      </dgm:t>
    </dgm:pt>
    <dgm:pt modelId="{4FBACC2C-58AC-43A7-AF59-9E1172577FCD}" type="sibTrans" cxnId="{BFAAB935-566F-44EB-A59F-66D121849234}">
      <dgm:prSet/>
      <dgm:spPr/>
      <dgm:t>
        <a:bodyPr/>
        <a:lstStyle/>
        <a:p>
          <a:endParaRPr lang="en-US"/>
        </a:p>
      </dgm:t>
    </dgm:pt>
    <dgm:pt modelId="{8662272A-8325-480F-B04E-AF57C4B54E1B}" type="pres">
      <dgm:prSet presAssocID="{63B17E53-6B1B-4133-9DBF-DCBB53F039EC}" presName="linear" presStyleCnt="0">
        <dgm:presLayoutVars>
          <dgm:dir/>
          <dgm:animLvl val="lvl"/>
          <dgm:resizeHandles val="exact"/>
        </dgm:presLayoutVars>
      </dgm:prSet>
      <dgm:spPr/>
    </dgm:pt>
    <dgm:pt modelId="{06AC4621-2224-4386-8245-258A1561730A}" type="pres">
      <dgm:prSet presAssocID="{6DB90A08-C290-4B89-B514-E599B5D0EAAC}" presName="parentLin" presStyleCnt="0"/>
      <dgm:spPr/>
    </dgm:pt>
    <dgm:pt modelId="{9F9BF3FD-ABFB-45D3-8255-683371C4270D}" type="pres">
      <dgm:prSet presAssocID="{6DB90A08-C290-4B89-B514-E599B5D0EAAC}" presName="parentLeftMargin" presStyleLbl="node1" presStyleIdx="0" presStyleCnt="3"/>
      <dgm:spPr/>
    </dgm:pt>
    <dgm:pt modelId="{00A7BD3A-EB78-4B78-8252-17CC2E2059F8}" type="pres">
      <dgm:prSet presAssocID="{6DB90A08-C290-4B89-B514-E599B5D0EA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57F62A-5B07-444F-A6B2-9EAEAC99A730}" type="pres">
      <dgm:prSet presAssocID="{6DB90A08-C290-4B89-B514-E599B5D0EAAC}" presName="negativeSpace" presStyleCnt="0"/>
      <dgm:spPr/>
    </dgm:pt>
    <dgm:pt modelId="{2B15888F-E227-4BB2-AF7B-0E28091F450B}" type="pres">
      <dgm:prSet presAssocID="{6DB90A08-C290-4B89-B514-E599B5D0EAAC}" presName="childText" presStyleLbl="conFgAcc1" presStyleIdx="0" presStyleCnt="3">
        <dgm:presLayoutVars>
          <dgm:bulletEnabled val="1"/>
        </dgm:presLayoutVars>
      </dgm:prSet>
      <dgm:spPr/>
    </dgm:pt>
    <dgm:pt modelId="{81BF992E-2F1A-4F32-99F0-6B86030EEEFC}" type="pres">
      <dgm:prSet presAssocID="{18B8F035-66D5-4A7B-89C1-D6D5469E31B8}" presName="spaceBetweenRectangles" presStyleCnt="0"/>
      <dgm:spPr/>
    </dgm:pt>
    <dgm:pt modelId="{EEC4EAD6-27B0-4E29-A6C3-CA3729DBE81C}" type="pres">
      <dgm:prSet presAssocID="{FAAF1A72-7000-44DF-BE6B-C13BDC7BED1B}" presName="parentLin" presStyleCnt="0"/>
      <dgm:spPr/>
    </dgm:pt>
    <dgm:pt modelId="{55A93E1A-E763-4E76-AC66-03E717B7C387}" type="pres">
      <dgm:prSet presAssocID="{FAAF1A72-7000-44DF-BE6B-C13BDC7BED1B}" presName="parentLeftMargin" presStyleLbl="node1" presStyleIdx="0" presStyleCnt="3"/>
      <dgm:spPr/>
    </dgm:pt>
    <dgm:pt modelId="{57AC1E1C-62FC-4674-A53E-81655C32C244}" type="pres">
      <dgm:prSet presAssocID="{FAAF1A72-7000-44DF-BE6B-C13BDC7BED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55282E-223A-454E-B5C6-886694BF2B4D}" type="pres">
      <dgm:prSet presAssocID="{FAAF1A72-7000-44DF-BE6B-C13BDC7BED1B}" presName="negativeSpace" presStyleCnt="0"/>
      <dgm:spPr/>
    </dgm:pt>
    <dgm:pt modelId="{C5D7D38B-2E20-460E-B346-6CF54205B005}" type="pres">
      <dgm:prSet presAssocID="{FAAF1A72-7000-44DF-BE6B-C13BDC7BED1B}" presName="childText" presStyleLbl="conFgAcc1" presStyleIdx="1" presStyleCnt="3">
        <dgm:presLayoutVars>
          <dgm:bulletEnabled val="1"/>
        </dgm:presLayoutVars>
      </dgm:prSet>
      <dgm:spPr/>
    </dgm:pt>
    <dgm:pt modelId="{7C3D0678-9110-4FF8-AAB2-A9CFF8C8FCEB}" type="pres">
      <dgm:prSet presAssocID="{41184B3C-953C-43EA-A225-21A12B9E5880}" presName="spaceBetweenRectangles" presStyleCnt="0"/>
      <dgm:spPr/>
    </dgm:pt>
    <dgm:pt modelId="{0AE2E13C-8C7E-4278-85BC-BD4A17D35C33}" type="pres">
      <dgm:prSet presAssocID="{7CC92C0B-6EC7-4991-AD51-0FECF32F7BE0}" presName="parentLin" presStyleCnt="0"/>
      <dgm:spPr/>
    </dgm:pt>
    <dgm:pt modelId="{8F209E73-55A8-4340-B02B-CC28A5D55844}" type="pres">
      <dgm:prSet presAssocID="{7CC92C0B-6EC7-4991-AD51-0FECF32F7BE0}" presName="parentLeftMargin" presStyleLbl="node1" presStyleIdx="1" presStyleCnt="3"/>
      <dgm:spPr/>
    </dgm:pt>
    <dgm:pt modelId="{2426E308-37E4-4016-AAA6-72F80ABA4CED}" type="pres">
      <dgm:prSet presAssocID="{7CC92C0B-6EC7-4991-AD51-0FECF32F7BE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1A66EE1-DC2A-40FD-A31F-4C2414FD3D69}" type="pres">
      <dgm:prSet presAssocID="{7CC92C0B-6EC7-4991-AD51-0FECF32F7BE0}" presName="negativeSpace" presStyleCnt="0"/>
      <dgm:spPr/>
    </dgm:pt>
    <dgm:pt modelId="{990EA84C-49D0-442B-B393-265AF1C69AA9}" type="pres">
      <dgm:prSet presAssocID="{7CC92C0B-6EC7-4991-AD51-0FECF32F7BE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165681C-414D-4761-BAC4-90A51320D6AE}" srcId="{63B17E53-6B1B-4133-9DBF-DCBB53F039EC}" destId="{7CC92C0B-6EC7-4991-AD51-0FECF32F7BE0}" srcOrd="2" destOrd="0" parTransId="{8D4D46A2-43C0-459D-9A27-ADB75935CC10}" sibTransId="{BD500283-96B4-440D-BB36-6473C0B7BCE8}"/>
    <dgm:cxn modelId="{ECBB3622-B4CC-483B-A9D0-0642E6AEA5C1}" srcId="{6DB90A08-C290-4B89-B514-E599B5D0EAAC}" destId="{1918B44E-7694-4A1F-90A1-89CA8BCE4988}" srcOrd="0" destOrd="0" parTransId="{0E0DAD9B-0CCD-443B-990A-A2E8751A2C95}" sibTransId="{A2187F32-57C8-45BA-A936-43849CA24F7A}"/>
    <dgm:cxn modelId="{32598335-FFC2-410E-A399-260586573ED5}" type="presOf" srcId="{7CC92C0B-6EC7-4991-AD51-0FECF32F7BE0}" destId="{8F209E73-55A8-4340-B02B-CC28A5D55844}" srcOrd="0" destOrd="0" presId="urn:microsoft.com/office/officeart/2005/8/layout/list1"/>
    <dgm:cxn modelId="{BFAAB935-566F-44EB-A59F-66D121849234}" srcId="{7087B827-3C58-488A-A94E-C2C3871D4FB7}" destId="{11F80E43-71FC-4C33-A10B-DA0ABC4AE443}" srcOrd="3" destOrd="0" parTransId="{B5835D3F-3840-4D27-BDFD-91F2F381F410}" sibTransId="{4FBACC2C-58AC-43A7-AF59-9E1172577FCD}"/>
    <dgm:cxn modelId="{7F098C38-1163-494D-B686-DFE9966478A4}" type="presOf" srcId="{FAAF1A72-7000-44DF-BE6B-C13BDC7BED1B}" destId="{57AC1E1C-62FC-4674-A53E-81655C32C244}" srcOrd="1" destOrd="0" presId="urn:microsoft.com/office/officeart/2005/8/layout/list1"/>
    <dgm:cxn modelId="{ABC8993D-DC4B-4FF2-9E56-94597FE53554}" srcId="{63B17E53-6B1B-4133-9DBF-DCBB53F039EC}" destId="{6DB90A08-C290-4B89-B514-E599B5D0EAAC}" srcOrd="0" destOrd="0" parTransId="{01F7B9F9-C91A-40E3-BB20-2D967872C2D6}" sibTransId="{18B8F035-66D5-4A7B-89C1-D6D5469E31B8}"/>
    <dgm:cxn modelId="{223C4F46-81D7-4C31-ADF4-A43188F29500}" type="presOf" srcId="{68128327-AF26-48E6-A234-F0B89869B371}" destId="{2B15888F-E227-4BB2-AF7B-0E28091F450B}" srcOrd="0" destOrd="1" presId="urn:microsoft.com/office/officeart/2005/8/layout/list1"/>
    <dgm:cxn modelId="{D18D926C-CF6A-4E24-8A10-6CA4D6345286}" type="presOf" srcId="{4DCACE63-4D56-421B-96FC-99E420F22F91}" destId="{C5D7D38B-2E20-460E-B346-6CF54205B005}" srcOrd="0" destOrd="0" presId="urn:microsoft.com/office/officeart/2005/8/layout/list1"/>
    <dgm:cxn modelId="{1635CB74-3972-41A7-AA81-7B0E2D335C3B}" type="presOf" srcId="{ACD18412-0479-46A0-92F5-9D336A00506E}" destId="{990EA84C-49D0-442B-B393-265AF1C69AA9}" srcOrd="0" destOrd="1" presId="urn:microsoft.com/office/officeart/2005/8/layout/list1"/>
    <dgm:cxn modelId="{3EDF1157-BF32-44AF-8DBF-BD23BEC7E354}" type="presOf" srcId="{63B17E53-6B1B-4133-9DBF-DCBB53F039EC}" destId="{8662272A-8325-480F-B04E-AF57C4B54E1B}" srcOrd="0" destOrd="0" presId="urn:microsoft.com/office/officeart/2005/8/layout/list1"/>
    <dgm:cxn modelId="{8F878C5A-41A4-4F96-A0D2-175470EC0E67}" type="presOf" srcId="{7087B827-3C58-488A-A94E-C2C3871D4FB7}" destId="{990EA84C-49D0-442B-B393-265AF1C69AA9}" srcOrd="0" destOrd="0" presId="urn:microsoft.com/office/officeart/2005/8/layout/list1"/>
    <dgm:cxn modelId="{BE27F55A-913D-4E92-B09D-5EF3209A4D2F}" type="presOf" srcId="{11F80E43-71FC-4C33-A10B-DA0ABC4AE443}" destId="{990EA84C-49D0-442B-B393-265AF1C69AA9}" srcOrd="0" destOrd="4" presId="urn:microsoft.com/office/officeart/2005/8/layout/list1"/>
    <dgm:cxn modelId="{6149D488-B637-4276-AE93-403D5543A4C8}" srcId="{FAAF1A72-7000-44DF-BE6B-C13BDC7BED1B}" destId="{4DCACE63-4D56-421B-96FC-99E420F22F91}" srcOrd="0" destOrd="0" parTransId="{3BC79605-3D30-4812-BF2C-3E5A56D6D68D}" sibTransId="{958F40BD-D379-4EA0-8F12-9C5555327FA7}"/>
    <dgm:cxn modelId="{7D0A2A8E-E9D9-4CE8-8E1D-F49544684900}" type="presOf" srcId="{5B3D77AE-C7C7-4AF1-80CC-9020DBBA207E}" destId="{990EA84C-49D0-442B-B393-265AF1C69AA9}" srcOrd="0" destOrd="2" presId="urn:microsoft.com/office/officeart/2005/8/layout/list1"/>
    <dgm:cxn modelId="{260BEF8F-A183-4B53-B62D-4EBA2BAAB8C1}" srcId="{7087B827-3C58-488A-A94E-C2C3871D4FB7}" destId="{5B3D77AE-C7C7-4AF1-80CC-9020DBBA207E}" srcOrd="1" destOrd="0" parTransId="{35507459-6F84-4A8C-AF75-D34CCB5E1BD2}" sibTransId="{CC457A67-245C-4345-A940-983788FB1A85}"/>
    <dgm:cxn modelId="{BACBBEAF-9A4D-4792-828B-496BFE9CF228}" type="presOf" srcId="{FA287271-DA1B-4A15-A3DF-F5571AB3E12C}" destId="{990EA84C-49D0-442B-B393-265AF1C69AA9}" srcOrd="0" destOrd="3" presId="urn:microsoft.com/office/officeart/2005/8/layout/list1"/>
    <dgm:cxn modelId="{ABE98AC2-7ECC-49E3-8058-CBD618522BE1}" srcId="{7CC92C0B-6EC7-4991-AD51-0FECF32F7BE0}" destId="{7087B827-3C58-488A-A94E-C2C3871D4FB7}" srcOrd="0" destOrd="0" parTransId="{E8155D7E-B82D-4F54-B28A-7CB6917FCB46}" sibTransId="{5EC04BE1-3D75-4480-89A4-0E874B666045}"/>
    <dgm:cxn modelId="{4F2F43D4-8A05-4621-9476-C3FE9E7B7844}" type="presOf" srcId="{1918B44E-7694-4A1F-90A1-89CA8BCE4988}" destId="{2B15888F-E227-4BB2-AF7B-0E28091F450B}" srcOrd="0" destOrd="0" presId="urn:microsoft.com/office/officeart/2005/8/layout/list1"/>
    <dgm:cxn modelId="{27F784E2-0CC3-4DE6-B066-88B5FAD3D882}" type="presOf" srcId="{6DB90A08-C290-4B89-B514-E599B5D0EAAC}" destId="{00A7BD3A-EB78-4B78-8252-17CC2E2059F8}" srcOrd="1" destOrd="0" presId="urn:microsoft.com/office/officeart/2005/8/layout/list1"/>
    <dgm:cxn modelId="{D09351EE-9549-4103-B271-2D6D753E9DFD}" srcId="{6DB90A08-C290-4B89-B514-E599B5D0EAAC}" destId="{68128327-AF26-48E6-A234-F0B89869B371}" srcOrd="1" destOrd="0" parTransId="{A4DE6913-50D0-476C-BA6C-67B82AED1FA5}" sibTransId="{600BA400-E8C7-46F4-A1A9-FFB399131179}"/>
    <dgm:cxn modelId="{AE0A4CF3-2BAB-4368-9893-CD5638E1429B}" srcId="{63B17E53-6B1B-4133-9DBF-DCBB53F039EC}" destId="{FAAF1A72-7000-44DF-BE6B-C13BDC7BED1B}" srcOrd="1" destOrd="0" parTransId="{86A79324-3B03-4DCE-B1B5-E0349FFC38E1}" sibTransId="{41184B3C-953C-43EA-A225-21A12B9E5880}"/>
    <dgm:cxn modelId="{6FAE7BF4-B229-471F-A704-363B81B65BD3}" srcId="{7087B827-3C58-488A-A94E-C2C3871D4FB7}" destId="{ACD18412-0479-46A0-92F5-9D336A00506E}" srcOrd="0" destOrd="0" parTransId="{9F65FFB9-41D4-40AD-827F-A1A1E9DF68AF}" sibTransId="{3C1DE95D-3B1F-402A-8115-C4F1BB398A58}"/>
    <dgm:cxn modelId="{9FD6E6F5-A2B5-4CBF-80A3-A3DAFD58B9B7}" type="presOf" srcId="{6DB90A08-C290-4B89-B514-E599B5D0EAAC}" destId="{9F9BF3FD-ABFB-45D3-8255-683371C4270D}" srcOrd="0" destOrd="0" presId="urn:microsoft.com/office/officeart/2005/8/layout/list1"/>
    <dgm:cxn modelId="{949DF0F8-D4EB-40CF-AA4D-503DBD98E227}" type="presOf" srcId="{FAAF1A72-7000-44DF-BE6B-C13BDC7BED1B}" destId="{55A93E1A-E763-4E76-AC66-03E717B7C387}" srcOrd="0" destOrd="0" presId="urn:microsoft.com/office/officeart/2005/8/layout/list1"/>
    <dgm:cxn modelId="{53BB8AFC-1DBD-4C1D-BEA9-74348EF9C301}" srcId="{7087B827-3C58-488A-A94E-C2C3871D4FB7}" destId="{FA287271-DA1B-4A15-A3DF-F5571AB3E12C}" srcOrd="2" destOrd="0" parTransId="{04F0147A-82E2-4564-8CDF-FEB0C1213F0F}" sibTransId="{F1B7B8B9-71A2-4C58-BE1D-96F37A1C1239}"/>
    <dgm:cxn modelId="{842BCBFC-1850-403B-B2CD-07F1C03FA65E}" type="presOf" srcId="{7CC92C0B-6EC7-4991-AD51-0FECF32F7BE0}" destId="{2426E308-37E4-4016-AAA6-72F80ABA4CED}" srcOrd="1" destOrd="0" presId="urn:microsoft.com/office/officeart/2005/8/layout/list1"/>
    <dgm:cxn modelId="{E5146629-5D1C-4D9F-8308-E00380CD4530}" type="presParOf" srcId="{8662272A-8325-480F-B04E-AF57C4B54E1B}" destId="{06AC4621-2224-4386-8245-258A1561730A}" srcOrd="0" destOrd="0" presId="urn:microsoft.com/office/officeart/2005/8/layout/list1"/>
    <dgm:cxn modelId="{4010E54E-8DC6-43D2-B1F6-EBBC24D78673}" type="presParOf" srcId="{06AC4621-2224-4386-8245-258A1561730A}" destId="{9F9BF3FD-ABFB-45D3-8255-683371C4270D}" srcOrd="0" destOrd="0" presId="urn:microsoft.com/office/officeart/2005/8/layout/list1"/>
    <dgm:cxn modelId="{455F4189-2690-42D8-B402-05764454B46F}" type="presParOf" srcId="{06AC4621-2224-4386-8245-258A1561730A}" destId="{00A7BD3A-EB78-4B78-8252-17CC2E2059F8}" srcOrd="1" destOrd="0" presId="urn:microsoft.com/office/officeart/2005/8/layout/list1"/>
    <dgm:cxn modelId="{C3A78711-A7BF-4806-86F6-28CFB7467E9E}" type="presParOf" srcId="{8662272A-8325-480F-B04E-AF57C4B54E1B}" destId="{B857F62A-5B07-444F-A6B2-9EAEAC99A730}" srcOrd="1" destOrd="0" presId="urn:microsoft.com/office/officeart/2005/8/layout/list1"/>
    <dgm:cxn modelId="{78C2910B-6F4D-41FD-9BD7-0FC029CFCC63}" type="presParOf" srcId="{8662272A-8325-480F-B04E-AF57C4B54E1B}" destId="{2B15888F-E227-4BB2-AF7B-0E28091F450B}" srcOrd="2" destOrd="0" presId="urn:microsoft.com/office/officeart/2005/8/layout/list1"/>
    <dgm:cxn modelId="{5569E8B5-5DCA-4EAC-8223-243225DCD3DE}" type="presParOf" srcId="{8662272A-8325-480F-B04E-AF57C4B54E1B}" destId="{81BF992E-2F1A-4F32-99F0-6B86030EEEFC}" srcOrd="3" destOrd="0" presId="urn:microsoft.com/office/officeart/2005/8/layout/list1"/>
    <dgm:cxn modelId="{BF6C0A38-BA3D-48DD-85A9-17A7935C1CA2}" type="presParOf" srcId="{8662272A-8325-480F-B04E-AF57C4B54E1B}" destId="{EEC4EAD6-27B0-4E29-A6C3-CA3729DBE81C}" srcOrd="4" destOrd="0" presId="urn:microsoft.com/office/officeart/2005/8/layout/list1"/>
    <dgm:cxn modelId="{05258F3E-6345-48CD-8D48-A17E1BFBBAE8}" type="presParOf" srcId="{EEC4EAD6-27B0-4E29-A6C3-CA3729DBE81C}" destId="{55A93E1A-E763-4E76-AC66-03E717B7C387}" srcOrd="0" destOrd="0" presId="urn:microsoft.com/office/officeart/2005/8/layout/list1"/>
    <dgm:cxn modelId="{3B744B0B-F2E6-4F1C-9895-0C01F1676A15}" type="presParOf" srcId="{EEC4EAD6-27B0-4E29-A6C3-CA3729DBE81C}" destId="{57AC1E1C-62FC-4674-A53E-81655C32C244}" srcOrd="1" destOrd="0" presId="urn:microsoft.com/office/officeart/2005/8/layout/list1"/>
    <dgm:cxn modelId="{ABD0A622-8681-4950-8AE8-21A1C4C3E9D8}" type="presParOf" srcId="{8662272A-8325-480F-B04E-AF57C4B54E1B}" destId="{9B55282E-223A-454E-B5C6-886694BF2B4D}" srcOrd="5" destOrd="0" presId="urn:microsoft.com/office/officeart/2005/8/layout/list1"/>
    <dgm:cxn modelId="{C7F31318-9DD3-42D1-A649-891E4BE64CB5}" type="presParOf" srcId="{8662272A-8325-480F-B04E-AF57C4B54E1B}" destId="{C5D7D38B-2E20-460E-B346-6CF54205B005}" srcOrd="6" destOrd="0" presId="urn:microsoft.com/office/officeart/2005/8/layout/list1"/>
    <dgm:cxn modelId="{A643C798-FC2C-4EAF-B001-BA74073C451F}" type="presParOf" srcId="{8662272A-8325-480F-B04E-AF57C4B54E1B}" destId="{7C3D0678-9110-4FF8-AAB2-A9CFF8C8FCEB}" srcOrd="7" destOrd="0" presId="urn:microsoft.com/office/officeart/2005/8/layout/list1"/>
    <dgm:cxn modelId="{A3692E8B-FFAD-4B1A-BE1C-90C7087390F7}" type="presParOf" srcId="{8662272A-8325-480F-B04E-AF57C4B54E1B}" destId="{0AE2E13C-8C7E-4278-85BC-BD4A17D35C33}" srcOrd="8" destOrd="0" presId="urn:microsoft.com/office/officeart/2005/8/layout/list1"/>
    <dgm:cxn modelId="{6C6EA667-622F-47E7-86A9-42DDB90A3F05}" type="presParOf" srcId="{0AE2E13C-8C7E-4278-85BC-BD4A17D35C33}" destId="{8F209E73-55A8-4340-B02B-CC28A5D55844}" srcOrd="0" destOrd="0" presId="urn:microsoft.com/office/officeart/2005/8/layout/list1"/>
    <dgm:cxn modelId="{535C4B0C-ACF8-482A-97FE-2243012BE023}" type="presParOf" srcId="{0AE2E13C-8C7E-4278-85BC-BD4A17D35C33}" destId="{2426E308-37E4-4016-AAA6-72F80ABA4CED}" srcOrd="1" destOrd="0" presId="urn:microsoft.com/office/officeart/2005/8/layout/list1"/>
    <dgm:cxn modelId="{7A7D15B4-3B2D-4157-9A11-F24044F1AA3A}" type="presParOf" srcId="{8662272A-8325-480F-B04E-AF57C4B54E1B}" destId="{21A66EE1-DC2A-40FD-A31F-4C2414FD3D69}" srcOrd="9" destOrd="0" presId="urn:microsoft.com/office/officeart/2005/8/layout/list1"/>
    <dgm:cxn modelId="{B53904D5-EDE9-4CD4-AEAD-7A7B3E271325}" type="presParOf" srcId="{8662272A-8325-480F-B04E-AF57C4B54E1B}" destId="{990EA84C-49D0-442B-B393-265AF1C69A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1D791C-21B0-45B8-AA55-3E296D591762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22176D9-F9C7-4BE3-BC68-CF3394F1BD97}">
      <dgm:prSet custT="1"/>
      <dgm:spPr/>
      <dgm:t>
        <a:bodyPr/>
        <a:lstStyle/>
        <a:p>
          <a:pPr rtl="0"/>
          <a:r>
            <a:rPr lang="en-IN" sz="1800">
              <a:latin typeface="Arial" panose="020B0604020202020204" pitchFamily="34" charset="0"/>
              <a:cs typeface="Arial" panose="020B0604020202020204" pitchFamily="34" charset="0"/>
            </a:rPr>
            <a:t>The Query parameters provide additional parameters.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D1175C-220D-45CF-927D-87CE2417345D}" type="parTrans" cxnId="{E38E4D0C-7798-4830-ABDA-C6E79DF6D1E1}">
      <dgm:prSet/>
      <dgm:spPr/>
      <dgm:t>
        <a:bodyPr/>
        <a:lstStyle/>
        <a:p>
          <a:endParaRPr lang="en-US"/>
        </a:p>
      </dgm:t>
    </dgm:pt>
    <dgm:pt modelId="{A68D8324-BED9-4EDC-A283-AAA78F62AAE7}" type="sibTrans" cxnId="{E38E4D0C-7798-4830-ABDA-C6E79DF6D1E1}">
      <dgm:prSet/>
      <dgm:spPr/>
      <dgm:t>
        <a:bodyPr/>
        <a:lstStyle/>
        <a:p>
          <a:endParaRPr lang="en-US"/>
        </a:p>
      </dgm:t>
    </dgm:pt>
    <dgm:pt modelId="{2C159358-3A41-4C65-B735-B7A73C063455}">
      <dgm:prSet custT="1"/>
      <dgm:spPr/>
      <dgm:t>
        <a:bodyPr/>
        <a:lstStyle/>
        <a:p>
          <a:pPr rtl="0"/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The user data is sent as query parameters in the GET HTTP method.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D5B962-A17E-4D54-A6C7-9101CF207FDE}" type="parTrans" cxnId="{E0CAA0AF-0E69-4F38-A443-2275FEA5DF2A}">
      <dgm:prSet/>
      <dgm:spPr/>
      <dgm:t>
        <a:bodyPr/>
        <a:lstStyle/>
        <a:p>
          <a:endParaRPr lang="en-US"/>
        </a:p>
      </dgm:t>
    </dgm:pt>
    <dgm:pt modelId="{CF0BF896-2EB2-4CB6-B416-E25524CF7A2C}" type="sibTrans" cxnId="{E0CAA0AF-0E69-4F38-A443-2275FEA5DF2A}">
      <dgm:prSet/>
      <dgm:spPr/>
      <dgm:t>
        <a:bodyPr/>
        <a:lstStyle/>
        <a:p>
          <a:endParaRPr lang="en-US"/>
        </a:p>
      </dgm:t>
    </dgm:pt>
    <dgm:pt modelId="{C0281A99-D3D7-4531-BB23-3733AF2E6BB2}">
      <dgm:prSet custT="1"/>
      <dgm:spPr/>
      <dgm:t>
        <a:bodyPr/>
        <a:lstStyle/>
        <a:p>
          <a:pPr rtl="0"/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?user=</a:t>
          </a:r>
          <a:r>
            <a:rPr lang="en-IN" sz="1800" dirty="0" err="1">
              <a:latin typeface="Arial" panose="020B0604020202020204" pitchFamily="34" charset="0"/>
              <a:cs typeface="Arial" panose="020B0604020202020204" pitchFamily="34" charset="0"/>
            </a:rPr>
            <a:t>John&amp;year</a:t>
          </a:r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=2020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9EB26E-D388-417D-915D-5E00609EEF02}" type="parTrans" cxnId="{C0262357-14EF-4B22-9755-032C863FA6C5}">
      <dgm:prSet/>
      <dgm:spPr/>
      <dgm:t>
        <a:bodyPr/>
        <a:lstStyle/>
        <a:p>
          <a:endParaRPr lang="en-US"/>
        </a:p>
      </dgm:t>
    </dgm:pt>
    <dgm:pt modelId="{8A3B2F85-7A6A-4139-BB04-35EAFD49FD10}" type="sibTrans" cxnId="{C0262357-14EF-4B22-9755-032C863FA6C5}">
      <dgm:prSet/>
      <dgm:spPr/>
      <dgm:t>
        <a:bodyPr/>
        <a:lstStyle/>
        <a:p>
          <a:endParaRPr lang="en-US"/>
        </a:p>
      </dgm:t>
    </dgm:pt>
    <dgm:pt modelId="{E4E72BC5-DEC3-4415-B702-E583EBA8B573}" type="pres">
      <dgm:prSet presAssocID="{E11D791C-21B0-45B8-AA55-3E296D591762}" presName="linear" presStyleCnt="0">
        <dgm:presLayoutVars>
          <dgm:animLvl val="lvl"/>
          <dgm:resizeHandles val="exact"/>
        </dgm:presLayoutVars>
      </dgm:prSet>
      <dgm:spPr/>
    </dgm:pt>
    <dgm:pt modelId="{79FE4F0F-C9F4-4334-AB46-B071815593A4}" type="pres">
      <dgm:prSet presAssocID="{D22176D9-F9C7-4BE3-BC68-CF3394F1BD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B23BD1-8394-45DE-A645-777FCB3011D6}" type="pres">
      <dgm:prSet presAssocID="{A68D8324-BED9-4EDC-A283-AAA78F62AAE7}" presName="spacer" presStyleCnt="0"/>
      <dgm:spPr/>
    </dgm:pt>
    <dgm:pt modelId="{342C931E-EB11-4266-B0FB-8A379F62951B}" type="pres">
      <dgm:prSet presAssocID="{2C159358-3A41-4C65-B735-B7A73C0634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3FD23D-617A-42CC-8382-D7FA8A5A39A3}" type="pres">
      <dgm:prSet presAssocID="{CF0BF896-2EB2-4CB6-B416-E25524CF7A2C}" presName="spacer" presStyleCnt="0"/>
      <dgm:spPr/>
    </dgm:pt>
    <dgm:pt modelId="{A2370982-14FF-4291-80B6-C5497402A1C0}" type="pres">
      <dgm:prSet presAssocID="{C0281A99-D3D7-4531-BB23-3733AF2E6BB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8E4D0C-7798-4830-ABDA-C6E79DF6D1E1}" srcId="{E11D791C-21B0-45B8-AA55-3E296D591762}" destId="{D22176D9-F9C7-4BE3-BC68-CF3394F1BD97}" srcOrd="0" destOrd="0" parTransId="{86D1175C-220D-45CF-927D-87CE2417345D}" sibTransId="{A68D8324-BED9-4EDC-A283-AAA78F62AAE7}"/>
    <dgm:cxn modelId="{7B016D2A-8EF1-41D6-A1BF-2E3E257770B0}" type="presOf" srcId="{2C159358-3A41-4C65-B735-B7A73C063455}" destId="{342C931E-EB11-4266-B0FB-8A379F62951B}" srcOrd="0" destOrd="0" presId="urn:microsoft.com/office/officeart/2005/8/layout/vList2"/>
    <dgm:cxn modelId="{538E712A-2EF5-43C1-96DF-3B8E715A92A2}" type="presOf" srcId="{D22176D9-F9C7-4BE3-BC68-CF3394F1BD97}" destId="{79FE4F0F-C9F4-4334-AB46-B071815593A4}" srcOrd="0" destOrd="0" presId="urn:microsoft.com/office/officeart/2005/8/layout/vList2"/>
    <dgm:cxn modelId="{C0262357-14EF-4B22-9755-032C863FA6C5}" srcId="{E11D791C-21B0-45B8-AA55-3E296D591762}" destId="{C0281A99-D3D7-4531-BB23-3733AF2E6BB2}" srcOrd="2" destOrd="0" parTransId="{3A9EB26E-D388-417D-915D-5E00609EEF02}" sibTransId="{8A3B2F85-7A6A-4139-BB04-35EAFD49FD10}"/>
    <dgm:cxn modelId="{E0CAA0AF-0E69-4F38-A443-2275FEA5DF2A}" srcId="{E11D791C-21B0-45B8-AA55-3E296D591762}" destId="{2C159358-3A41-4C65-B735-B7A73C063455}" srcOrd="1" destOrd="0" parTransId="{12D5B962-A17E-4D54-A6C7-9101CF207FDE}" sibTransId="{CF0BF896-2EB2-4CB6-B416-E25524CF7A2C}"/>
    <dgm:cxn modelId="{C90045C4-67ED-4329-B1B0-85DB5A01EB35}" type="presOf" srcId="{C0281A99-D3D7-4531-BB23-3733AF2E6BB2}" destId="{A2370982-14FF-4291-80B6-C5497402A1C0}" srcOrd="0" destOrd="0" presId="urn:microsoft.com/office/officeart/2005/8/layout/vList2"/>
    <dgm:cxn modelId="{852786EA-1322-4F29-90F6-5B1A4C1144A0}" type="presOf" srcId="{E11D791C-21B0-45B8-AA55-3E296D591762}" destId="{E4E72BC5-DEC3-4415-B702-E583EBA8B573}" srcOrd="0" destOrd="0" presId="urn:microsoft.com/office/officeart/2005/8/layout/vList2"/>
    <dgm:cxn modelId="{8CB72189-72F3-4AA2-8A89-72022D928C5A}" type="presParOf" srcId="{E4E72BC5-DEC3-4415-B702-E583EBA8B573}" destId="{79FE4F0F-C9F4-4334-AB46-B071815593A4}" srcOrd="0" destOrd="0" presId="urn:microsoft.com/office/officeart/2005/8/layout/vList2"/>
    <dgm:cxn modelId="{619711BF-D608-40CF-875E-E727A177EF00}" type="presParOf" srcId="{E4E72BC5-DEC3-4415-B702-E583EBA8B573}" destId="{CFB23BD1-8394-45DE-A645-777FCB3011D6}" srcOrd="1" destOrd="0" presId="urn:microsoft.com/office/officeart/2005/8/layout/vList2"/>
    <dgm:cxn modelId="{B68ADCA4-4D14-4D7F-AA6E-46C4D5F4A7DF}" type="presParOf" srcId="{E4E72BC5-DEC3-4415-B702-E583EBA8B573}" destId="{342C931E-EB11-4266-B0FB-8A379F62951B}" srcOrd="2" destOrd="0" presId="urn:microsoft.com/office/officeart/2005/8/layout/vList2"/>
    <dgm:cxn modelId="{999DEA8A-76CF-451D-94F2-61D3B5A9D90E}" type="presParOf" srcId="{E4E72BC5-DEC3-4415-B702-E583EBA8B573}" destId="{9A3FD23D-617A-42CC-8382-D7FA8A5A39A3}" srcOrd="3" destOrd="0" presId="urn:microsoft.com/office/officeart/2005/8/layout/vList2"/>
    <dgm:cxn modelId="{09265F12-DDED-42A1-BDC2-9FAE64DA65CA}" type="presParOf" srcId="{E4E72BC5-DEC3-4415-B702-E583EBA8B573}" destId="{A2370982-14FF-4291-80B6-C5497402A1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65AE3A-B8C1-41F6-A1C3-046A9E6A44E4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9EBE9C51-404B-4EF6-B660-0FD478166A86}">
      <dgm:prSet custT="1"/>
      <dgm:spPr/>
      <dgm:t>
        <a:bodyPr/>
        <a:lstStyle/>
        <a:p>
          <a:pPr rtl="0"/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The Domain Name System (DNS) is the phonebook of the Internet.</a:t>
          </a:r>
        </a:p>
      </dgm:t>
    </dgm:pt>
    <dgm:pt modelId="{79C5DC46-7814-4B92-9593-3A3F8485DA21}" type="parTrans" cxnId="{919C5633-F57A-4210-B5DE-4243534F790B}">
      <dgm:prSet/>
      <dgm:spPr/>
      <dgm:t>
        <a:bodyPr/>
        <a:lstStyle/>
        <a:p>
          <a:endParaRPr lang="en-US"/>
        </a:p>
      </dgm:t>
    </dgm:pt>
    <dgm:pt modelId="{85251F14-78C6-4091-813E-542FD6A304FF}" type="sibTrans" cxnId="{919C5633-F57A-4210-B5DE-4243534F790B}">
      <dgm:prSet/>
      <dgm:spPr/>
      <dgm:t>
        <a:bodyPr/>
        <a:lstStyle/>
        <a:p>
          <a:endParaRPr lang="en-US"/>
        </a:p>
      </dgm:t>
    </dgm:pt>
    <dgm:pt modelId="{60C9D1CE-CA7C-4D08-AA99-B86506C99E58}">
      <dgm:prSet custT="1"/>
      <dgm:spPr/>
      <dgm:t>
        <a:bodyPr/>
        <a:lstStyle/>
        <a:p>
          <a:pPr rtl="0"/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Humans access information online through domain names such as google.com or facebook.com. </a:t>
          </a:r>
        </a:p>
      </dgm:t>
    </dgm:pt>
    <dgm:pt modelId="{E922B520-0D4B-4930-AC29-DDF19CB615A8}" type="parTrans" cxnId="{86695B19-0BA4-40B2-AF31-7590C54D3D3C}">
      <dgm:prSet/>
      <dgm:spPr/>
      <dgm:t>
        <a:bodyPr/>
        <a:lstStyle/>
        <a:p>
          <a:endParaRPr lang="en-US"/>
        </a:p>
      </dgm:t>
    </dgm:pt>
    <dgm:pt modelId="{B3A33398-3E48-480B-9608-35A6A4C41FA3}" type="sibTrans" cxnId="{86695B19-0BA4-40B2-AF31-7590C54D3D3C}">
      <dgm:prSet/>
      <dgm:spPr/>
      <dgm:t>
        <a:bodyPr/>
        <a:lstStyle/>
        <a:p>
          <a:endParaRPr lang="en-US"/>
        </a:p>
      </dgm:t>
    </dgm:pt>
    <dgm:pt modelId="{08B528FA-BB54-4541-824D-A1050AD577E1}">
      <dgm:prSet custT="1"/>
      <dgm:spPr/>
      <dgm:t>
        <a:bodyPr/>
        <a:lstStyle/>
        <a:p>
          <a:pPr rtl="0"/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The network of devices interacts through Internet Protocol (IP) addresses. </a:t>
          </a:r>
        </a:p>
      </dgm:t>
    </dgm:pt>
    <dgm:pt modelId="{1EF8257B-9EAC-4170-80AF-5BE2CBB2C242}" type="parTrans" cxnId="{17EF570A-2FF9-4B08-84F0-D99B7E1D0BAF}">
      <dgm:prSet/>
      <dgm:spPr/>
      <dgm:t>
        <a:bodyPr/>
        <a:lstStyle/>
        <a:p>
          <a:endParaRPr lang="en-US"/>
        </a:p>
      </dgm:t>
    </dgm:pt>
    <dgm:pt modelId="{EE8B1097-9770-447C-B6D0-E65189214DC2}" type="sibTrans" cxnId="{17EF570A-2FF9-4B08-84F0-D99B7E1D0BAF}">
      <dgm:prSet/>
      <dgm:spPr/>
      <dgm:t>
        <a:bodyPr/>
        <a:lstStyle/>
        <a:p>
          <a:endParaRPr lang="en-US"/>
        </a:p>
      </dgm:t>
    </dgm:pt>
    <dgm:pt modelId="{E394AF6D-3560-4730-A2D0-7488EFBDD3DA}">
      <dgm:prSet custT="1"/>
      <dgm:spPr/>
      <dgm:t>
        <a:bodyPr/>
        <a:lstStyle/>
        <a:p>
          <a:pPr rtl="0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DNS translates domain names to IP addresses so browsers can load Internet resources.</a:t>
          </a:r>
        </a:p>
      </dgm:t>
    </dgm:pt>
    <dgm:pt modelId="{E134B90A-E59E-4054-88F8-09D314D1EB62}" type="parTrans" cxnId="{F7AACCBD-BE76-46F1-8B30-A6869E8EC4EB}">
      <dgm:prSet/>
      <dgm:spPr/>
      <dgm:t>
        <a:bodyPr/>
        <a:lstStyle/>
        <a:p>
          <a:endParaRPr lang="en-US"/>
        </a:p>
      </dgm:t>
    </dgm:pt>
    <dgm:pt modelId="{53C9EED5-FEAA-4F3B-8A4D-3036AED67E5C}" type="sibTrans" cxnId="{F7AACCBD-BE76-46F1-8B30-A6869E8EC4EB}">
      <dgm:prSet/>
      <dgm:spPr/>
      <dgm:t>
        <a:bodyPr/>
        <a:lstStyle/>
        <a:p>
          <a:endParaRPr lang="en-US"/>
        </a:p>
      </dgm:t>
    </dgm:pt>
    <dgm:pt modelId="{13633F88-01B8-40D1-8652-B2B396E6B9EC}">
      <dgm:prSet custT="1"/>
      <dgm:spPr/>
      <dgm:t>
        <a:bodyPr/>
        <a:lstStyle/>
        <a:p>
          <a:pPr rtl="0"/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Each device connected to the Internet has a unique IP address, which other machines use to find the device. </a:t>
          </a:r>
        </a:p>
      </dgm:t>
    </dgm:pt>
    <dgm:pt modelId="{C343637B-2096-4118-81E4-D68C7F121A73}" type="parTrans" cxnId="{CCE9C4E5-CC0D-4737-9F12-89FAB549EF60}">
      <dgm:prSet/>
      <dgm:spPr/>
      <dgm:t>
        <a:bodyPr/>
        <a:lstStyle/>
        <a:p>
          <a:endParaRPr lang="en-US"/>
        </a:p>
      </dgm:t>
    </dgm:pt>
    <dgm:pt modelId="{FC3DE596-A270-4022-8161-8BA265CC9435}" type="sibTrans" cxnId="{CCE9C4E5-CC0D-4737-9F12-89FAB549EF60}">
      <dgm:prSet/>
      <dgm:spPr/>
      <dgm:t>
        <a:bodyPr/>
        <a:lstStyle/>
        <a:p>
          <a:endParaRPr lang="en-US"/>
        </a:p>
      </dgm:t>
    </dgm:pt>
    <dgm:pt modelId="{61235D0C-726B-42F0-842F-A0BC873D07DB}">
      <dgm:prSet custT="1"/>
      <dgm:spPr/>
      <dgm:t>
        <a:bodyPr/>
        <a:lstStyle/>
        <a:p>
          <a:pPr rtl="0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DNS servers eliminate the need for humans to memorize IP addresses</a:t>
          </a:r>
        </a:p>
      </dgm:t>
    </dgm:pt>
    <dgm:pt modelId="{78BA35B5-375D-404B-A06D-683E89D8FF46}" type="parTrans" cxnId="{CE142EB5-D8D6-4156-9364-18CA62082055}">
      <dgm:prSet/>
      <dgm:spPr/>
      <dgm:t>
        <a:bodyPr/>
        <a:lstStyle/>
        <a:p>
          <a:endParaRPr lang="en-US"/>
        </a:p>
      </dgm:t>
    </dgm:pt>
    <dgm:pt modelId="{FE7A622E-E666-4C79-9D19-A767AE8ED88E}" type="sibTrans" cxnId="{CE142EB5-D8D6-4156-9364-18CA62082055}">
      <dgm:prSet/>
      <dgm:spPr/>
      <dgm:t>
        <a:bodyPr/>
        <a:lstStyle/>
        <a:p>
          <a:endParaRPr lang="en-US"/>
        </a:p>
      </dgm:t>
    </dgm:pt>
    <dgm:pt modelId="{4CFBA3CD-D256-48A1-A578-12CCB1A93311}" type="pres">
      <dgm:prSet presAssocID="{DD65AE3A-B8C1-41F6-A1C3-046A9E6A44E4}" presName="linear" presStyleCnt="0">
        <dgm:presLayoutVars>
          <dgm:animLvl val="lvl"/>
          <dgm:resizeHandles val="exact"/>
        </dgm:presLayoutVars>
      </dgm:prSet>
      <dgm:spPr/>
    </dgm:pt>
    <dgm:pt modelId="{373EA95C-15BA-44B5-9DED-25FFFF39160E}" type="pres">
      <dgm:prSet presAssocID="{9EBE9C51-404B-4EF6-B660-0FD478166A8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8F82FC8-445A-4FA6-BFF5-5F148E9C3D6F}" type="pres">
      <dgm:prSet presAssocID="{85251F14-78C6-4091-813E-542FD6A304FF}" presName="spacer" presStyleCnt="0"/>
      <dgm:spPr/>
    </dgm:pt>
    <dgm:pt modelId="{83E2AF1A-14B3-4616-8366-E26BDDD6C0F6}" type="pres">
      <dgm:prSet presAssocID="{60C9D1CE-CA7C-4D08-AA99-B86506C99E5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9F611DA-C09B-49E6-BC0F-B01C65C4B889}" type="pres">
      <dgm:prSet presAssocID="{B3A33398-3E48-480B-9608-35A6A4C41FA3}" presName="spacer" presStyleCnt="0"/>
      <dgm:spPr/>
    </dgm:pt>
    <dgm:pt modelId="{D35B32CC-98D5-4BF9-9FA1-45DF60428FA0}" type="pres">
      <dgm:prSet presAssocID="{08B528FA-BB54-4541-824D-A1050AD577E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FF02086-C68D-43BF-8501-8CF7DB0C50EE}" type="pres">
      <dgm:prSet presAssocID="{EE8B1097-9770-447C-B6D0-E65189214DC2}" presName="spacer" presStyleCnt="0"/>
      <dgm:spPr/>
    </dgm:pt>
    <dgm:pt modelId="{DFDACA2E-65DA-4419-A188-26D49C602CB4}" type="pres">
      <dgm:prSet presAssocID="{E394AF6D-3560-4730-A2D0-7488EFBDD3D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D9AF40B-6885-4A5B-AE90-07515B3E5FFC}" type="pres">
      <dgm:prSet presAssocID="{53C9EED5-FEAA-4F3B-8A4D-3036AED67E5C}" presName="spacer" presStyleCnt="0"/>
      <dgm:spPr/>
    </dgm:pt>
    <dgm:pt modelId="{85014F4E-BD3B-47CF-95CF-560172E67BA4}" type="pres">
      <dgm:prSet presAssocID="{13633F88-01B8-40D1-8652-B2B396E6B9E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AAD66DA-D2CB-4AC6-B5C1-CE6957A412B7}" type="pres">
      <dgm:prSet presAssocID="{FC3DE596-A270-4022-8161-8BA265CC9435}" presName="spacer" presStyleCnt="0"/>
      <dgm:spPr/>
    </dgm:pt>
    <dgm:pt modelId="{82BA6421-2809-4C35-879D-317F3C9F1E04}" type="pres">
      <dgm:prSet presAssocID="{61235D0C-726B-42F0-842F-A0BC873D07D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8B5720A-3658-473F-9A60-1F235C997483}" type="presOf" srcId="{13633F88-01B8-40D1-8652-B2B396E6B9EC}" destId="{85014F4E-BD3B-47CF-95CF-560172E67BA4}" srcOrd="0" destOrd="0" presId="urn:microsoft.com/office/officeart/2005/8/layout/vList2"/>
    <dgm:cxn modelId="{17EF570A-2FF9-4B08-84F0-D99B7E1D0BAF}" srcId="{DD65AE3A-B8C1-41F6-A1C3-046A9E6A44E4}" destId="{08B528FA-BB54-4541-824D-A1050AD577E1}" srcOrd="2" destOrd="0" parTransId="{1EF8257B-9EAC-4170-80AF-5BE2CBB2C242}" sibTransId="{EE8B1097-9770-447C-B6D0-E65189214DC2}"/>
    <dgm:cxn modelId="{86695B19-0BA4-40B2-AF31-7590C54D3D3C}" srcId="{DD65AE3A-B8C1-41F6-A1C3-046A9E6A44E4}" destId="{60C9D1CE-CA7C-4D08-AA99-B86506C99E58}" srcOrd="1" destOrd="0" parTransId="{E922B520-0D4B-4930-AC29-DDF19CB615A8}" sibTransId="{B3A33398-3E48-480B-9608-35A6A4C41FA3}"/>
    <dgm:cxn modelId="{919C5633-F57A-4210-B5DE-4243534F790B}" srcId="{DD65AE3A-B8C1-41F6-A1C3-046A9E6A44E4}" destId="{9EBE9C51-404B-4EF6-B660-0FD478166A86}" srcOrd="0" destOrd="0" parTransId="{79C5DC46-7814-4B92-9593-3A3F8485DA21}" sibTransId="{85251F14-78C6-4091-813E-542FD6A304FF}"/>
    <dgm:cxn modelId="{F4D6086F-CE83-46BA-B6CE-2CE0D4C71559}" type="presOf" srcId="{61235D0C-726B-42F0-842F-A0BC873D07DB}" destId="{82BA6421-2809-4C35-879D-317F3C9F1E04}" srcOrd="0" destOrd="0" presId="urn:microsoft.com/office/officeart/2005/8/layout/vList2"/>
    <dgm:cxn modelId="{60290C7A-AF7A-4064-A8F3-E25D98D08E19}" type="presOf" srcId="{DD65AE3A-B8C1-41F6-A1C3-046A9E6A44E4}" destId="{4CFBA3CD-D256-48A1-A578-12CCB1A93311}" srcOrd="0" destOrd="0" presId="urn:microsoft.com/office/officeart/2005/8/layout/vList2"/>
    <dgm:cxn modelId="{344C4391-34D8-49AD-B410-C76E25B2B264}" type="presOf" srcId="{E394AF6D-3560-4730-A2D0-7488EFBDD3DA}" destId="{DFDACA2E-65DA-4419-A188-26D49C602CB4}" srcOrd="0" destOrd="0" presId="urn:microsoft.com/office/officeart/2005/8/layout/vList2"/>
    <dgm:cxn modelId="{CE142EB5-D8D6-4156-9364-18CA62082055}" srcId="{DD65AE3A-B8C1-41F6-A1C3-046A9E6A44E4}" destId="{61235D0C-726B-42F0-842F-A0BC873D07DB}" srcOrd="5" destOrd="0" parTransId="{78BA35B5-375D-404B-A06D-683E89D8FF46}" sibTransId="{FE7A622E-E666-4C79-9D19-A767AE8ED88E}"/>
    <dgm:cxn modelId="{F7AACCBD-BE76-46F1-8B30-A6869E8EC4EB}" srcId="{DD65AE3A-B8C1-41F6-A1C3-046A9E6A44E4}" destId="{E394AF6D-3560-4730-A2D0-7488EFBDD3DA}" srcOrd="3" destOrd="0" parTransId="{E134B90A-E59E-4054-88F8-09D314D1EB62}" sibTransId="{53C9EED5-FEAA-4F3B-8A4D-3036AED67E5C}"/>
    <dgm:cxn modelId="{E6A9C2D9-EC3D-4544-B1CE-5A2ACDD00799}" type="presOf" srcId="{08B528FA-BB54-4541-824D-A1050AD577E1}" destId="{D35B32CC-98D5-4BF9-9FA1-45DF60428FA0}" srcOrd="0" destOrd="0" presId="urn:microsoft.com/office/officeart/2005/8/layout/vList2"/>
    <dgm:cxn modelId="{CCE9C4E5-CC0D-4737-9F12-89FAB549EF60}" srcId="{DD65AE3A-B8C1-41F6-A1C3-046A9E6A44E4}" destId="{13633F88-01B8-40D1-8652-B2B396E6B9EC}" srcOrd="4" destOrd="0" parTransId="{C343637B-2096-4118-81E4-D68C7F121A73}" sibTransId="{FC3DE596-A270-4022-8161-8BA265CC9435}"/>
    <dgm:cxn modelId="{959129E8-8D7E-4544-8780-A05609EAAE6E}" type="presOf" srcId="{9EBE9C51-404B-4EF6-B660-0FD478166A86}" destId="{373EA95C-15BA-44B5-9DED-25FFFF39160E}" srcOrd="0" destOrd="0" presId="urn:microsoft.com/office/officeart/2005/8/layout/vList2"/>
    <dgm:cxn modelId="{27F0F0EE-C437-4364-8623-0CD78E83241B}" type="presOf" srcId="{60C9D1CE-CA7C-4D08-AA99-B86506C99E58}" destId="{83E2AF1A-14B3-4616-8366-E26BDDD6C0F6}" srcOrd="0" destOrd="0" presId="urn:microsoft.com/office/officeart/2005/8/layout/vList2"/>
    <dgm:cxn modelId="{D5B25078-0735-4BD8-B3C1-6459CA6C8D4D}" type="presParOf" srcId="{4CFBA3CD-D256-48A1-A578-12CCB1A93311}" destId="{373EA95C-15BA-44B5-9DED-25FFFF39160E}" srcOrd="0" destOrd="0" presId="urn:microsoft.com/office/officeart/2005/8/layout/vList2"/>
    <dgm:cxn modelId="{267F9DA6-591C-4B39-AC25-6E07A0174D63}" type="presParOf" srcId="{4CFBA3CD-D256-48A1-A578-12CCB1A93311}" destId="{68F82FC8-445A-4FA6-BFF5-5F148E9C3D6F}" srcOrd="1" destOrd="0" presId="urn:microsoft.com/office/officeart/2005/8/layout/vList2"/>
    <dgm:cxn modelId="{21CEF5AF-1A64-4F27-97D2-B5B2F5CB0E50}" type="presParOf" srcId="{4CFBA3CD-D256-48A1-A578-12CCB1A93311}" destId="{83E2AF1A-14B3-4616-8366-E26BDDD6C0F6}" srcOrd="2" destOrd="0" presId="urn:microsoft.com/office/officeart/2005/8/layout/vList2"/>
    <dgm:cxn modelId="{04C0A70D-17F0-403A-B0A2-0519537327FA}" type="presParOf" srcId="{4CFBA3CD-D256-48A1-A578-12CCB1A93311}" destId="{69F611DA-C09B-49E6-BC0F-B01C65C4B889}" srcOrd="3" destOrd="0" presId="urn:microsoft.com/office/officeart/2005/8/layout/vList2"/>
    <dgm:cxn modelId="{54C3EA39-37CC-407A-AED5-A6DA442FA8B6}" type="presParOf" srcId="{4CFBA3CD-D256-48A1-A578-12CCB1A93311}" destId="{D35B32CC-98D5-4BF9-9FA1-45DF60428FA0}" srcOrd="4" destOrd="0" presId="urn:microsoft.com/office/officeart/2005/8/layout/vList2"/>
    <dgm:cxn modelId="{53C77EA0-5C80-405C-9080-19D7BC19075D}" type="presParOf" srcId="{4CFBA3CD-D256-48A1-A578-12CCB1A93311}" destId="{AFF02086-C68D-43BF-8501-8CF7DB0C50EE}" srcOrd="5" destOrd="0" presId="urn:microsoft.com/office/officeart/2005/8/layout/vList2"/>
    <dgm:cxn modelId="{7A04788A-DE9F-4B5B-B439-9EDCEBF92A45}" type="presParOf" srcId="{4CFBA3CD-D256-48A1-A578-12CCB1A93311}" destId="{DFDACA2E-65DA-4419-A188-26D49C602CB4}" srcOrd="6" destOrd="0" presId="urn:microsoft.com/office/officeart/2005/8/layout/vList2"/>
    <dgm:cxn modelId="{78A5CD9A-CC56-470F-8D22-EB505A0FD4EC}" type="presParOf" srcId="{4CFBA3CD-D256-48A1-A578-12CCB1A93311}" destId="{5D9AF40B-6885-4A5B-AE90-07515B3E5FFC}" srcOrd="7" destOrd="0" presId="urn:microsoft.com/office/officeart/2005/8/layout/vList2"/>
    <dgm:cxn modelId="{91105DAD-835E-45A1-B593-C5D21FB869EA}" type="presParOf" srcId="{4CFBA3CD-D256-48A1-A578-12CCB1A93311}" destId="{85014F4E-BD3B-47CF-95CF-560172E67BA4}" srcOrd="8" destOrd="0" presId="urn:microsoft.com/office/officeart/2005/8/layout/vList2"/>
    <dgm:cxn modelId="{CC38725D-2124-44DD-989C-579C0536A2C7}" type="presParOf" srcId="{4CFBA3CD-D256-48A1-A578-12CCB1A93311}" destId="{EAAD66DA-D2CB-4AC6-B5C1-CE6957A412B7}" srcOrd="9" destOrd="0" presId="urn:microsoft.com/office/officeart/2005/8/layout/vList2"/>
    <dgm:cxn modelId="{919D1F56-E8C7-4BAD-B62E-C4DCD661632D}" type="presParOf" srcId="{4CFBA3CD-D256-48A1-A578-12CCB1A93311}" destId="{82BA6421-2809-4C35-879D-317F3C9F1E0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884447-F057-4DD1-9E54-1A336B7ABA4E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9B5510A5-1A62-42D4-AA97-F064386272AB}">
      <dgm:prSet custT="1"/>
      <dgm:spPr/>
      <dgm:t>
        <a:bodyPr/>
        <a:lstStyle/>
        <a:p>
          <a:pPr rtl="0"/>
          <a:r>
            <a:rPr lang="en-IN" sz="1800">
              <a:latin typeface="Arial" panose="020B0604020202020204" pitchFamily="34" charset="0"/>
              <a:cs typeface="Arial" panose="020B0604020202020204" pitchFamily="34" charset="0"/>
            </a:rPr>
            <a:t>The Domain Name System resolves the names of internet sites with their underlying IP addresses.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8A5FDF-6406-48BD-A876-1E2AE8B13DDB}" type="parTrans" cxnId="{52005356-34F5-45BD-9751-A2E7F8240041}">
      <dgm:prSet/>
      <dgm:spPr/>
      <dgm:t>
        <a:bodyPr/>
        <a:lstStyle/>
        <a:p>
          <a:endParaRPr lang="en-US"/>
        </a:p>
      </dgm:t>
    </dgm:pt>
    <dgm:pt modelId="{11D25F21-DEFE-4066-ADAD-3AD5603B0972}" type="sibTrans" cxnId="{52005356-34F5-45BD-9751-A2E7F8240041}">
      <dgm:prSet/>
      <dgm:spPr/>
      <dgm:t>
        <a:bodyPr/>
        <a:lstStyle/>
        <a:p>
          <a:endParaRPr lang="en-US"/>
        </a:p>
      </dgm:t>
    </dgm:pt>
    <dgm:pt modelId="{5AAB4BEC-6D40-4381-AB26-25277FDA5EA2}">
      <dgm:prSet custT="1"/>
      <dgm:spPr/>
      <dgm:t>
        <a:bodyPr/>
        <a:lstStyle/>
        <a:p>
          <a:pPr rtl="0"/>
          <a:r>
            <a:rPr lang="en-IN" sz="1800">
              <a:latin typeface="Arial" panose="020B0604020202020204" pitchFamily="34" charset="0"/>
              <a:cs typeface="Arial" panose="020B0604020202020204" pitchFamily="34" charset="0"/>
            </a:rPr>
            <a:t>A DNS server is a computer server that contains a database of public IP addresses and their associated hostnames.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DFC742-24D7-4D86-9BC9-98EE534EE939}" type="parTrans" cxnId="{D45BE507-00E3-4759-B78D-7A21AC72D12D}">
      <dgm:prSet/>
      <dgm:spPr/>
      <dgm:t>
        <a:bodyPr/>
        <a:lstStyle/>
        <a:p>
          <a:endParaRPr lang="en-US"/>
        </a:p>
      </dgm:t>
    </dgm:pt>
    <dgm:pt modelId="{E449F099-BE8F-4559-B42A-8F3434919AB5}" type="sibTrans" cxnId="{D45BE507-00E3-4759-B78D-7A21AC72D12D}">
      <dgm:prSet/>
      <dgm:spPr/>
      <dgm:t>
        <a:bodyPr/>
        <a:lstStyle/>
        <a:p>
          <a:endParaRPr lang="en-US"/>
        </a:p>
      </dgm:t>
    </dgm:pt>
    <dgm:pt modelId="{5314E401-240A-4E09-B60D-3BB7BFC68766}">
      <dgm:prSet custT="1"/>
      <dgm:spPr/>
      <dgm:t>
        <a:bodyPr/>
        <a:lstStyle/>
        <a:p>
          <a:pPr rtl="0"/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DNS is a distributed database implemented in a hierarchy of name servers.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C23FDF-9EE9-4845-B3A6-7C9266F3A913}" type="parTrans" cxnId="{9FD1FB8B-C02E-4870-A6A6-B361611107CC}">
      <dgm:prSet/>
      <dgm:spPr/>
      <dgm:t>
        <a:bodyPr/>
        <a:lstStyle/>
        <a:p>
          <a:endParaRPr lang="en-US"/>
        </a:p>
      </dgm:t>
    </dgm:pt>
    <dgm:pt modelId="{DE4829CC-CA85-4748-A72F-72E6ADAD7E7A}" type="sibTrans" cxnId="{9FD1FB8B-C02E-4870-A6A6-B361611107CC}">
      <dgm:prSet/>
      <dgm:spPr/>
      <dgm:t>
        <a:bodyPr/>
        <a:lstStyle/>
        <a:p>
          <a:endParaRPr lang="en-US"/>
        </a:p>
      </dgm:t>
    </dgm:pt>
    <dgm:pt modelId="{2E88882F-67AF-4E87-AE93-6981D9EF814A}">
      <dgm:prSet custT="1"/>
      <dgm:spPr/>
      <dgm:t>
        <a:bodyPr/>
        <a:lstStyle/>
        <a:p>
          <a:pPr rtl="0"/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It is an application layer protocol for message exchange between clients and servers.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D1BE03-6922-441F-B688-FE056C316801}" type="parTrans" cxnId="{380DF038-6557-4101-9345-21A313C29203}">
      <dgm:prSet/>
      <dgm:spPr/>
      <dgm:t>
        <a:bodyPr/>
        <a:lstStyle/>
        <a:p>
          <a:endParaRPr lang="en-US"/>
        </a:p>
      </dgm:t>
    </dgm:pt>
    <dgm:pt modelId="{E582D8B1-79E9-449A-8452-14F5526BCE4E}" type="sibTrans" cxnId="{380DF038-6557-4101-9345-21A313C29203}">
      <dgm:prSet/>
      <dgm:spPr/>
      <dgm:t>
        <a:bodyPr/>
        <a:lstStyle/>
        <a:p>
          <a:endParaRPr lang="en-US"/>
        </a:p>
      </dgm:t>
    </dgm:pt>
    <dgm:pt modelId="{90425333-DFE7-42E4-B2AB-D1AF148EE760}" type="pres">
      <dgm:prSet presAssocID="{7D884447-F057-4DD1-9E54-1A336B7ABA4E}" presName="linear" presStyleCnt="0">
        <dgm:presLayoutVars>
          <dgm:animLvl val="lvl"/>
          <dgm:resizeHandles val="exact"/>
        </dgm:presLayoutVars>
      </dgm:prSet>
      <dgm:spPr/>
    </dgm:pt>
    <dgm:pt modelId="{8BB2592B-7F7D-43C0-A8D0-615FD3C82F3F}" type="pres">
      <dgm:prSet presAssocID="{9B5510A5-1A62-42D4-AA97-F064386272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A49A27-6726-43E4-B3BD-947466861A97}" type="pres">
      <dgm:prSet presAssocID="{11D25F21-DEFE-4066-ADAD-3AD5603B0972}" presName="spacer" presStyleCnt="0"/>
      <dgm:spPr/>
    </dgm:pt>
    <dgm:pt modelId="{418AB72D-F268-44BF-859A-83E3C3A87669}" type="pres">
      <dgm:prSet presAssocID="{5AAB4BEC-6D40-4381-AB26-25277FDA5E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442D2D-7CFB-4CB0-9FC7-BCB74F965FA3}" type="pres">
      <dgm:prSet presAssocID="{E449F099-BE8F-4559-B42A-8F3434919AB5}" presName="spacer" presStyleCnt="0"/>
      <dgm:spPr/>
    </dgm:pt>
    <dgm:pt modelId="{D86EF1AD-8170-4CB9-81FB-051F4602FBF5}" type="pres">
      <dgm:prSet presAssocID="{5314E401-240A-4E09-B60D-3BB7BFC6876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81F666-27C9-43F7-A54B-1830D4E35E1E}" type="pres">
      <dgm:prSet presAssocID="{DE4829CC-CA85-4748-A72F-72E6ADAD7E7A}" presName="spacer" presStyleCnt="0"/>
      <dgm:spPr/>
    </dgm:pt>
    <dgm:pt modelId="{6D19B33F-FBCB-496F-90BE-68D14AF2D808}" type="pres">
      <dgm:prSet presAssocID="{2E88882F-67AF-4E87-AE93-6981D9EF814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45BE507-00E3-4759-B78D-7A21AC72D12D}" srcId="{7D884447-F057-4DD1-9E54-1A336B7ABA4E}" destId="{5AAB4BEC-6D40-4381-AB26-25277FDA5EA2}" srcOrd="1" destOrd="0" parTransId="{E4DFC742-24D7-4D86-9BC9-98EE534EE939}" sibTransId="{E449F099-BE8F-4559-B42A-8F3434919AB5}"/>
    <dgm:cxn modelId="{380DF038-6557-4101-9345-21A313C29203}" srcId="{7D884447-F057-4DD1-9E54-1A336B7ABA4E}" destId="{2E88882F-67AF-4E87-AE93-6981D9EF814A}" srcOrd="3" destOrd="0" parTransId="{E8D1BE03-6922-441F-B688-FE056C316801}" sibTransId="{E582D8B1-79E9-449A-8452-14F5526BCE4E}"/>
    <dgm:cxn modelId="{11F1B444-E228-4C5A-899A-D7C42DEAE9D5}" type="presOf" srcId="{5AAB4BEC-6D40-4381-AB26-25277FDA5EA2}" destId="{418AB72D-F268-44BF-859A-83E3C3A87669}" srcOrd="0" destOrd="0" presId="urn:microsoft.com/office/officeart/2005/8/layout/vList2"/>
    <dgm:cxn modelId="{C71E5372-477F-445D-BEF9-D88E8CD35E4A}" type="presOf" srcId="{7D884447-F057-4DD1-9E54-1A336B7ABA4E}" destId="{90425333-DFE7-42E4-B2AB-D1AF148EE760}" srcOrd="0" destOrd="0" presId="urn:microsoft.com/office/officeart/2005/8/layout/vList2"/>
    <dgm:cxn modelId="{52005356-34F5-45BD-9751-A2E7F8240041}" srcId="{7D884447-F057-4DD1-9E54-1A336B7ABA4E}" destId="{9B5510A5-1A62-42D4-AA97-F064386272AB}" srcOrd="0" destOrd="0" parTransId="{E18A5FDF-6406-48BD-A876-1E2AE8B13DDB}" sibTransId="{11D25F21-DEFE-4066-ADAD-3AD5603B0972}"/>
    <dgm:cxn modelId="{9FD1FB8B-C02E-4870-A6A6-B361611107CC}" srcId="{7D884447-F057-4DD1-9E54-1A336B7ABA4E}" destId="{5314E401-240A-4E09-B60D-3BB7BFC68766}" srcOrd="2" destOrd="0" parTransId="{DEC23FDF-9EE9-4845-B3A6-7C9266F3A913}" sibTransId="{DE4829CC-CA85-4748-A72F-72E6ADAD7E7A}"/>
    <dgm:cxn modelId="{33387EC8-F250-4DD6-8F14-AA44D3195D0E}" type="presOf" srcId="{5314E401-240A-4E09-B60D-3BB7BFC68766}" destId="{D86EF1AD-8170-4CB9-81FB-051F4602FBF5}" srcOrd="0" destOrd="0" presId="urn:microsoft.com/office/officeart/2005/8/layout/vList2"/>
    <dgm:cxn modelId="{234115CA-1CE4-4655-8E43-D03A8A0FDEFB}" type="presOf" srcId="{9B5510A5-1A62-42D4-AA97-F064386272AB}" destId="{8BB2592B-7F7D-43C0-A8D0-615FD3C82F3F}" srcOrd="0" destOrd="0" presId="urn:microsoft.com/office/officeart/2005/8/layout/vList2"/>
    <dgm:cxn modelId="{DC23D0CE-0981-40A0-8C3A-44E6483978EF}" type="presOf" srcId="{2E88882F-67AF-4E87-AE93-6981D9EF814A}" destId="{6D19B33F-FBCB-496F-90BE-68D14AF2D808}" srcOrd="0" destOrd="0" presId="urn:microsoft.com/office/officeart/2005/8/layout/vList2"/>
    <dgm:cxn modelId="{CB4F0D9B-FB34-4791-83F0-BDAECE422151}" type="presParOf" srcId="{90425333-DFE7-42E4-B2AB-D1AF148EE760}" destId="{8BB2592B-7F7D-43C0-A8D0-615FD3C82F3F}" srcOrd="0" destOrd="0" presId="urn:microsoft.com/office/officeart/2005/8/layout/vList2"/>
    <dgm:cxn modelId="{9BB40B71-0D45-4369-939C-8BE947CAC600}" type="presParOf" srcId="{90425333-DFE7-42E4-B2AB-D1AF148EE760}" destId="{28A49A27-6726-43E4-B3BD-947466861A97}" srcOrd="1" destOrd="0" presId="urn:microsoft.com/office/officeart/2005/8/layout/vList2"/>
    <dgm:cxn modelId="{2DBD8712-DF28-476A-9690-654A6A042DF8}" type="presParOf" srcId="{90425333-DFE7-42E4-B2AB-D1AF148EE760}" destId="{418AB72D-F268-44BF-859A-83E3C3A87669}" srcOrd="2" destOrd="0" presId="urn:microsoft.com/office/officeart/2005/8/layout/vList2"/>
    <dgm:cxn modelId="{355F2C09-01E8-43F3-A23C-2527BE9D1D6E}" type="presParOf" srcId="{90425333-DFE7-42E4-B2AB-D1AF148EE760}" destId="{AB442D2D-7CFB-4CB0-9FC7-BCB74F965FA3}" srcOrd="3" destOrd="0" presId="urn:microsoft.com/office/officeart/2005/8/layout/vList2"/>
    <dgm:cxn modelId="{B1B93F34-38A1-4039-B266-4893EC037615}" type="presParOf" srcId="{90425333-DFE7-42E4-B2AB-D1AF148EE760}" destId="{D86EF1AD-8170-4CB9-81FB-051F4602FBF5}" srcOrd="4" destOrd="0" presId="urn:microsoft.com/office/officeart/2005/8/layout/vList2"/>
    <dgm:cxn modelId="{D1A18B3B-ACFD-46A7-B93B-B4B4C7FBCFE8}" type="presParOf" srcId="{90425333-DFE7-42E4-B2AB-D1AF148EE760}" destId="{4681F666-27C9-43F7-A54B-1830D4E35E1E}" srcOrd="5" destOrd="0" presId="urn:microsoft.com/office/officeart/2005/8/layout/vList2"/>
    <dgm:cxn modelId="{04E00C89-12EA-4824-BA63-EA9160284A0F}" type="presParOf" srcId="{90425333-DFE7-42E4-B2AB-D1AF148EE760}" destId="{6D19B33F-FBCB-496F-90BE-68D14AF2D80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6A2A65-20C3-45FE-986B-987B53C7900F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3F94A0D0-BAB5-4DBF-B682-0C789D63F662}">
      <dgm:prSet custT="1"/>
      <dgm:spPr/>
      <dgm:t>
        <a:bodyPr/>
        <a:lstStyle/>
        <a:p>
          <a:pPr rtl="0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DNS </a:t>
          </a:r>
          <a:r>
            <a:rPr lang="en-US" sz="1800" b="1" dirty="0" err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recursor</a:t>
          </a:r>
          <a:r>
            <a:rPr lang="en-US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is a server designed to receive queries from client machines through applications such as web browsers.</a:t>
          </a:r>
        </a:p>
      </dgm:t>
    </dgm:pt>
    <dgm:pt modelId="{755FF2E6-355A-4DE3-B19F-BD44C9653FA7}" type="parTrans" cxnId="{9B1D861C-63FD-4908-AEA1-123EC476E29D}">
      <dgm:prSet/>
      <dgm:spPr/>
      <dgm:t>
        <a:bodyPr/>
        <a:lstStyle/>
        <a:p>
          <a:endParaRPr lang="en-US"/>
        </a:p>
      </dgm:t>
    </dgm:pt>
    <dgm:pt modelId="{7FF5D34F-B62D-4192-884F-D7CFE83867E5}" type="sibTrans" cxnId="{9B1D861C-63FD-4908-AEA1-123EC476E29D}">
      <dgm:prSet/>
      <dgm:spPr/>
      <dgm:t>
        <a:bodyPr/>
        <a:lstStyle/>
        <a:p>
          <a:endParaRPr lang="en-US"/>
        </a:p>
      </dgm:t>
    </dgm:pt>
    <dgm:pt modelId="{8EEEB6A9-EF40-4634-A33E-7D391EC576AB}">
      <dgm:prSet custT="1"/>
      <dgm:spPr/>
      <dgm:t>
        <a:bodyPr/>
        <a:lstStyle/>
        <a:p>
          <a:pPr rtl="0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The </a:t>
          </a:r>
          <a:r>
            <a:rPr lang="en-US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root server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 is the first step in translating (resolving) human-readable host names into IP addresses.</a:t>
          </a:r>
        </a:p>
      </dgm:t>
    </dgm:pt>
    <dgm:pt modelId="{1905C490-4470-42B1-9553-483004E21759}" type="parTrans" cxnId="{07785751-FCD7-45F1-973C-8898C661AE52}">
      <dgm:prSet/>
      <dgm:spPr/>
      <dgm:t>
        <a:bodyPr/>
        <a:lstStyle/>
        <a:p>
          <a:endParaRPr lang="en-US"/>
        </a:p>
      </dgm:t>
    </dgm:pt>
    <dgm:pt modelId="{A5141F78-5C35-41D2-8123-6BBD3DB3EB3B}" type="sibTrans" cxnId="{07785751-FCD7-45F1-973C-8898C661AE52}">
      <dgm:prSet/>
      <dgm:spPr/>
      <dgm:t>
        <a:bodyPr/>
        <a:lstStyle/>
        <a:p>
          <a:endParaRPr lang="en-US"/>
        </a:p>
      </dgm:t>
    </dgm:pt>
    <dgm:pt modelId="{75782847-7083-4FD8-A714-B4916619C7C4}">
      <dgm:prSet custT="1"/>
      <dgm:spPr/>
      <dgm:t>
        <a:bodyPr/>
        <a:lstStyle/>
        <a:p>
          <a:pPr rtl="0"/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TLD nameserver - The top level domain server (TLD) </a:t>
          </a:r>
        </a:p>
      </dgm:t>
    </dgm:pt>
    <dgm:pt modelId="{AAA156D7-49AA-4920-914D-845D22D7F1A4}" type="parTrans" cxnId="{C2FFF0F7-6BDE-4A6F-97FF-EFA0BCA92D77}">
      <dgm:prSet/>
      <dgm:spPr/>
      <dgm:t>
        <a:bodyPr/>
        <a:lstStyle/>
        <a:p>
          <a:endParaRPr lang="en-US"/>
        </a:p>
      </dgm:t>
    </dgm:pt>
    <dgm:pt modelId="{1052BB2E-E946-4351-988C-D8CD3356A1AD}" type="sibTrans" cxnId="{C2FFF0F7-6BDE-4A6F-97FF-EFA0BCA92D77}">
      <dgm:prSet/>
      <dgm:spPr/>
      <dgm:t>
        <a:bodyPr/>
        <a:lstStyle/>
        <a:p>
          <a:endParaRPr lang="en-US"/>
        </a:p>
      </dgm:t>
    </dgm:pt>
    <dgm:pt modelId="{E86B8681-7FB1-4515-BCE9-52F7FBB4E4FF}">
      <dgm:prSet custT="1"/>
      <dgm:spPr/>
      <dgm:t>
        <a:bodyPr/>
        <a:lstStyle/>
        <a:p>
          <a:pPr rtl="0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The authoritative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nameserver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is the last stop in the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nameserver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query</a:t>
          </a:r>
        </a:p>
      </dgm:t>
    </dgm:pt>
    <dgm:pt modelId="{8AA5C3F8-D2BE-44F4-B9BE-0182D2E895D0}" type="parTrans" cxnId="{1E6168AD-C867-4CC6-879E-631F06DFBC46}">
      <dgm:prSet/>
      <dgm:spPr/>
      <dgm:t>
        <a:bodyPr/>
        <a:lstStyle/>
        <a:p>
          <a:endParaRPr lang="en-US"/>
        </a:p>
      </dgm:t>
    </dgm:pt>
    <dgm:pt modelId="{4BDE516C-2D9B-4855-A56A-BFD334964C77}" type="sibTrans" cxnId="{1E6168AD-C867-4CC6-879E-631F06DFBC46}">
      <dgm:prSet/>
      <dgm:spPr/>
      <dgm:t>
        <a:bodyPr/>
        <a:lstStyle/>
        <a:p>
          <a:endParaRPr lang="en-US"/>
        </a:p>
      </dgm:t>
    </dgm:pt>
    <dgm:pt modelId="{E7A40ADA-D8D9-4CF2-8C95-303055363D9A}" type="pres">
      <dgm:prSet presAssocID="{096A2A65-20C3-45FE-986B-987B53C7900F}" presName="linear" presStyleCnt="0">
        <dgm:presLayoutVars>
          <dgm:animLvl val="lvl"/>
          <dgm:resizeHandles val="exact"/>
        </dgm:presLayoutVars>
      </dgm:prSet>
      <dgm:spPr/>
    </dgm:pt>
    <dgm:pt modelId="{C2AD77DF-5369-4490-9314-E126EA114980}" type="pres">
      <dgm:prSet presAssocID="{3F94A0D0-BAB5-4DBF-B682-0C789D63F66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1E81435-4306-49BB-868E-57FB6F17739A}" type="pres">
      <dgm:prSet presAssocID="{7FF5D34F-B62D-4192-884F-D7CFE83867E5}" presName="spacer" presStyleCnt="0"/>
      <dgm:spPr/>
    </dgm:pt>
    <dgm:pt modelId="{8218B71E-E099-493A-9050-0C0827D18265}" type="pres">
      <dgm:prSet presAssocID="{8EEEB6A9-EF40-4634-A33E-7D391EC576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96CF84E-82A9-4805-9737-FB82230AE90A}" type="pres">
      <dgm:prSet presAssocID="{A5141F78-5C35-41D2-8123-6BBD3DB3EB3B}" presName="spacer" presStyleCnt="0"/>
      <dgm:spPr/>
    </dgm:pt>
    <dgm:pt modelId="{AF25C3CB-BE7A-4235-8B5A-9AD8AEE89509}" type="pres">
      <dgm:prSet presAssocID="{75782847-7083-4FD8-A714-B4916619C7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FF528FA-8EE6-4B75-8730-2DEE5AEF57B5}" type="pres">
      <dgm:prSet presAssocID="{1052BB2E-E946-4351-988C-D8CD3356A1AD}" presName="spacer" presStyleCnt="0"/>
      <dgm:spPr/>
    </dgm:pt>
    <dgm:pt modelId="{2E46E6E7-D8F3-4455-B9C2-A6C067D25156}" type="pres">
      <dgm:prSet presAssocID="{E86B8681-7FB1-4515-BCE9-52F7FBB4E4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B1D861C-63FD-4908-AEA1-123EC476E29D}" srcId="{096A2A65-20C3-45FE-986B-987B53C7900F}" destId="{3F94A0D0-BAB5-4DBF-B682-0C789D63F662}" srcOrd="0" destOrd="0" parTransId="{755FF2E6-355A-4DE3-B19F-BD44C9653FA7}" sibTransId="{7FF5D34F-B62D-4192-884F-D7CFE83867E5}"/>
    <dgm:cxn modelId="{C7C8386B-FDB2-42E0-A648-D8208B76298A}" type="presOf" srcId="{3F94A0D0-BAB5-4DBF-B682-0C789D63F662}" destId="{C2AD77DF-5369-4490-9314-E126EA114980}" srcOrd="0" destOrd="0" presId="urn:microsoft.com/office/officeart/2005/8/layout/vList2"/>
    <dgm:cxn modelId="{07785751-FCD7-45F1-973C-8898C661AE52}" srcId="{096A2A65-20C3-45FE-986B-987B53C7900F}" destId="{8EEEB6A9-EF40-4634-A33E-7D391EC576AB}" srcOrd="1" destOrd="0" parTransId="{1905C490-4470-42B1-9553-483004E21759}" sibTransId="{A5141F78-5C35-41D2-8123-6BBD3DB3EB3B}"/>
    <dgm:cxn modelId="{784A06A8-EA8F-4AE6-847D-B705BEAC6860}" type="presOf" srcId="{E86B8681-7FB1-4515-BCE9-52F7FBB4E4FF}" destId="{2E46E6E7-D8F3-4455-B9C2-A6C067D25156}" srcOrd="0" destOrd="0" presId="urn:microsoft.com/office/officeart/2005/8/layout/vList2"/>
    <dgm:cxn modelId="{1E6168AD-C867-4CC6-879E-631F06DFBC46}" srcId="{096A2A65-20C3-45FE-986B-987B53C7900F}" destId="{E86B8681-7FB1-4515-BCE9-52F7FBB4E4FF}" srcOrd="3" destOrd="0" parTransId="{8AA5C3F8-D2BE-44F4-B9BE-0182D2E895D0}" sibTransId="{4BDE516C-2D9B-4855-A56A-BFD334964C77}"/>
    <dgm:cxn modelId="{5E7CCBC2-A219-4F40-BBD3-12F559038A25}" type="presOf" srcId="{75782847-7083-4FD8-A714-B4916619C7C4}" destId="{AF25C3CB-BE7A-4235-8B5A-9AD8AEE89509}" srcOrd="0" destOrd="0" presId="urn:microsoft.com/office/officeart/2005/8/layout/vList2"/>
    <dgm:cxn modelId="{617C4ED1-8C8C-4369-BB96-D4E7AD2877DF}" type="presOf" srcId="{096A2A65-20C3-45FE-986B-987B53C7900F}" destId="{E7A40ADA-D8D9-4CF2-8C95-303055363D9A}" srcOrd="0" destOrd="0" presId="urn:microsoft.com/office/officeart/2005/8/layout/vList2"/>
    <dgm:cxn modelId="{06BF09F7-7245-485F-8287-D42AAE934D61}" type="presOf" srcId="{8EEEB6A9-EF40-4634-A33E-7D391EC576AB}" destId="{8218B71E-E099-493A-9050-0C0827D18265}" srcOrd="0" destOrd="0" presId="urn:microsoft.com/office/officeart/2005/8/layout/vList2"/>
    <dgm:cxn modelId="{C2FFF0F7-6BDE-4A6F-97FF-EFA0BCA92D77}" srcId="{096A2A65-20C3-45FE-986B-987B53C7900F}" destId="{75782847-7083-4FD8-A714-B4916619C7C4}" srcOrd="2" destOrd="0" parTransId="{AAA156D7-49AA-4920-914D-845D22D7F1A4}" sibTransId="{1052BB2E-E946-4351-988C-D8CD3356A1AD}"/>
    <dgm:cxn modelId="{B6FBE6C4-1BC4-41AB-ADB6-0D58E94262CA}" type="presParOf" srcId="{E7A40ADA-D8D9-4CF2-8C95-303055363D9A}" destId="{C2AD77DF-5369-4490-9314-E126EA114980}" srcOrd="0" destOrd="0" presId="urn:microsoft.com/office/officeart/2005/8/layout/vList2"/>
    <dgm:cxn modelId="{D62B51B4-1B56-4B6A-A6C0-93DF593B45B6}" type="presParOf" srcId="{E7A40ADA-D8D9-4CF2-8C95-303055363D9A}" destId="{21E81435-4306-49BB-868E-57FB6F17739A}" srcOrd="1" destOrd="0" presId="urn:microsoft.com/office/officeart/2005/8/layout/vList2"/>
    <dgm:cxn modelId="{0B6C6B32-7EEC-42F2-A021-1729EA9E8865}" type="presParOf" srcId="{E7A40ADA-D8D9-4CF2-8C95-303055363D9A}" destId="{8218B71E-E099-493A-9050-0C0827D18265}" srcOrd="2" destOrd="0" presId="urn:microsoft.com/office/officeart/2005/8/layout/vList2"/>
    <dgm:cxn modelId="{38FD42B7-7967-4F34-B339-466177E57AAD}" type="presParOf" srcId="{E7A40ADA-D8D9-4CF2-8C95-303055363D9A}" destId="{496CF84E-82A9-4805-9737-FB82230AE90A}" srcOrd="3" destOrd="0" presId="urn:microsoft.com/office/officeart/2005/8/layout/vList2"/>
    <dgm:cxn modelId="{8F93ED81-10F5-4F32-9D2D-01DBE0FFD879}" type="presParOf" srcId="{E7A40ADA-D8D9-4CF2-8C95-303055363D9A}" destId="{AF25C3CB-BE7A-4235-8B5A-9AD8AEE89509}" srcOrd="4" destOrd="0" presId="urn:microsoft.com/office/officeart/2005/8/layout/vList2"/>
    <dgm:cxn modelId="{87FBEF7D-2E9E-424E-A882-AA90F7897844}" type="presParOf" srcId="{E7A40ADA-D8D9-4CF2-8C95-303055363D9A}" destId="{5FF528FA-8EE6-4B75-8730-2DEE5AEF57B5}" srcOrd="5" destOrd="0" presId="urn:microsoft.com/office/officeart/2005/8/layout/vList2"/>
    <dgm:cxn modelId="{4F231012-4766-456E-BF99-87ED9EB1AC22}" type="presParOf" srcId="{E7A40ADA-D8D9-4CF2-8C95-303055363D9A}" destId="{2E46E6E7-D8F3-4455-B9C2-A6C067D2515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636B5-689C-4D1F-B9DA-F373A8DDE6F6}">
      <dsp:nvSpPr>
        <dsp:cNvPr id="0" name=""/>
        <dsp:cNvSpPr/>
      </dsp:nvSpPr>
      <dsp:spPr>
        <a:xfrm>
          <a:off x="0" y="3906"/>
          <a:ext cx="5868986" cy="6165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Arial" panose="020B0604020202020204" pitchFamily="34" charset="0"/>
              <a:cs typeface="Arial" panose="020B0604020202020204" pitchFamily="34" charset="0"/>
            </a:rPr>
            <a:t>A URL (Uniform Resource Locator) </a:t>
          </a: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uniquely identifies a resource over the web</a:t>
          </a:r>
          <a:r>
            <a:rPr lang="en-IN" sz="1600" kern="120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99" y="34005"/>
        <a:ext cx="5808788" cy="556391"/>
      </dsp:txXfrm>
    </dsp:sp>
    <dsp:sp modelId="{77F268FA-6D15-45FB-B2BF-9C2641C79775}">
      <dsp:nvSpPr>
        <dsp:cNvPr id="0" name=""/>
        <dsp:cNvSpPr/>
      </dsp:nvSpPr>
      <dsp:spPr>
        <a:xfrm>
          <a:off x="0" y="709776"/>
          <a:ext cx="5868986" cy="616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Each valid URL points to a unique resource.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99" y="739875"/>
        <a:ext cx="5808788" cy="556391"/>
      </dsp:txXfrm>
    </dsp:sp>
    <dsp:sp modelId="{F7089DE5-4B82-459F-AD94-D3C0350ACECD}">
      <dsp:nvSpPr>
        <dsp:cNvPr id="0" name=""/>
        <dsp:cNvSpPr/>
      </dsp:nvSpPr>
      <dsp:spPr>
        <a:xfrm>
          <a:off x="0" y="1415647"/>
          <a:ext cx="5868986" cy="6165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Such resources can be an HTML page, a CSS document, an image, a script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etc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99" y="1445746"/>
        <a:ext cx="5808788" cy="556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5888F-E227-4BB2-AF7B-0E28091F450B}">
      <dsp:nvSpPr>
        <dsp:cNvPr id="0" name=""/>
        <dsp:cNvSpPr/>
      </dsp:nvSpPr>
      <dsp:spPr>
        <a:xfrm>
          <a:off x="0" y="318195"/>
          <a:ext cx="5868986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499" tIns="374904" rIns="455499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The path name for a static HTML file.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The path name of a program that will generate the HTML content (e.g., </a:t>
          </a:r>
          <a:r>
            <a:rPr lang="en-IN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foo.php</a:t>
          </a: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).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18195"/>
        <a:ext cx="5868986" cy="1275750"/>
      </dsp:txXfrm>
    </dsp:sp>
    <dsp:sp modelId="{00A7BD3A-EB78-4B78-8252-17CC2E2059F8}">
      <dsp:nvSpPr>
        <dsp:cNvPr id="0" name=""/>
        <dsp:cNvSpPr/>
      </dsp:nvSpPr>
      <dsp:spPr>
        <a:xfrm>
          <a:off x="293449" y="52515"/>
          <a:ext cx="410829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Arial" panose="020B0604020202020204" pitchFamily="34" charset="0"/>
              <a:cs typeface="Arial" panose="020B0604020202020204" pitchFamily="34" charset="0"/>
            </a:rPr>
            <a:t>Passed to the web server for interpretation. 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388" y="78454"/>
        <a:ext cx="4056412" cy="479482"/>
      </dsp:txXfrm>
    </dsp:sp>
    <dsp:sp modelId="{C5D7D38B-2E20-460E-B346-6CF54205B005}">
      <dsp:nvSpPr>
        <dsp:cNvPr id="0" name=""/>
        <dsp:cNvSpPr/>
      </dsp:nvSpPr>
      <dsp:spPr>
        <a:xfrm>
          <a:off x="0" y="1956825"/>
          <a:ext cx="5868986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499" tIns="374904" rIns="455499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Maps the path to the script to be executed or   the static content referred to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956825"/>
        <a:ext cx="5868986" cy="992250"/>
      </dsp:txXfrm>
    </dsp:sp>
    <dsp:sp modelId="{57AC1E1C-62FC-4674-A53E-81655C32C244}">
      <dsp:nvSpPr>
        <dsp:cNvPr id="0" name=""/>
        <dsp:cNvSpPr/>
      </dsp:nvSpPr>
      <dsp:spPr>
        <a:xfrm>
          <a:off x="293449" y="1691145"/>
          <a:ext cx="41082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Web server is programmed with routing information.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388" y="1717084"/>
        <a:ext cx="4056412" cy="479482"/>
      </dsp:txXfrm>
    </dsp:sp>
    <dsp:sp modelId="{990EA84C-49D0-442B-B393-265AF1C69AA9}">
      <dsp:nvSpPr>
        <dsp:cNvPr id="0" name=""/>
        <dsp:cNvSpPr/>
      </dsp:nvSpPr>
      <dsp:spPr>
        <a:xfrm>
          <a:off x="0" y="3311955"/>
          <a:ext cx="5868986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499" tIns="374904" rIns="455499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Arial" panose="020B0604020202020204" pitchFamily="34" charset="0"/>
              <a:cs typeface="Arial" panose="020B0604020202020204" pitchFamily="34" charset="0"/>
            </a:rPr>
            <a:t>Example: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Arial" panose="020B0604020202020204" pitchFamily="34" charset="0"/>
              <a:cs typeface="Arial" panose="020B0604020202020204" pitchFamily="34" charset="0"/>
            </a:rPr>
            <a:t>/user/create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Arial" panose="020B0604020202020204" pitchFamily="34" charset="0"/>
              <a:cs typeface="Arial" panose="020B0604020202020204" pitchFamily="34" charset="0"/>
            </a:rPr>
            <a:t>/user/list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Arial" panose="020B0604020202020204" pitchFamily="34" charset="0"/>
              <a:cs typeface="Arial" panose="020B0604020202020204" pitchFamily="34" charset="0"/>
            </a:rPr>
            <a:t>/user/delete/1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/user/1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311955"/>
        <a:ext cx="5868986" cy="1871100"/>
      </dsp:txXfrm>
    </dsp:sp>
    <dsp:sp modelId="{2426E308-37E4-4016-AAA6-72F80ABA4CED}">
      <dsp:nvSpPr>
        <dsp:cNvPr id="0" name=""/>
        <dsp:cNvSpPr/>
      </dsp:nvSpPr>
      <dsp:spPr>
        <a:xfrm>
          <a:off x="293449" y="3046275"/>
          <a:ext cx="410829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4" tIns="0" rIns="155284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Arial" panose="020B0604020202020204" pitchFamily="34" charset="0"/>
              <a:cs typeface="Arial" panose="020B0604020202020204" pitchFamily="34" charset="0"/>
            </a:rPr>
            <a:t>Application Programming Interface (API) design, 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388" y="3072214"/>
        <a:ext cx="405641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E4F0F-C9F4-4334-AB46-B071815593A4}">
      <dsp:nvSpPr>
        <dsp:cNvPr id="0" name=""/>
        <dsp:cNvSpPr/>
      </dsp:nvSpPr>
      <dsp:spPr>
        <a:xfrm>
          <a:off x="0" y="22065"/>
          <a:ext cx="5868986" cy="786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Arial" panose="020B0604020202020204" pitchFamily="34" charset="0"/>
              <a:cs typeface="Arial" panose="020B0604020202020204" pitchFamily="34" charset="0"/>
            </a:rPr>
            <a:t>The Query parameters provide additional parameters.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381" y="60446"/>
        <a:ext cx="5792224" cy="709478"/>
      </dsp:txXfrm>
    </dsp:sp>
    <dsp:sp modelId="{342C931E-EB11-4266-B0FB-8A379F62951B}">
      <dsp:nvSpPr>
        <dsp:cNvPr id="0" name=""/>
        <dsp:cNvSpPr/>
      </dsp:nvSpPr>
      <dsp:spPr>
        <a:xfrm>
          <a:off x="0" y="929265"/>
          <a:ext cx="5868986" cy="7862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The user data is sent as query parameters in the GET HTTP method.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381" y="967646"/>
        <a:ext cx="5792224" cy="709478"/>
      </dsp:txXfrm>
    </dsp:sp>
    <dsp:sp modelId="{A2370982-14FF-4291-80B6-C5497402A1C0}">
      <dsp:nvSpPr>
        <dsp:cNvPr id="0" name=""/>
        <dsp:cNvSpPr/>
      </dsp:nvSpPr>
      <dsp:spPr>
        <a:xfrm>
          <a:off x="0" y="1836465"/>
          <a:ext cx="5868986" cy="786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?user=</a:t>
          </a:r>
          <a:r>
            <a:rPr lang="en-IN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John&amp;year</a:t>
          </a: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=2020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381" y="1874846"/>
        <a:ext cx="5792224" cy="7094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EA95C-15BA-44B5-9DED-25FFFF39160E}">
      <dsp:nvSpPr>
        <dsp:cNvPr id="0" name=""/>
        <dsp:cNvSpPr/>
      </dsp:nvSpPr>
      <dsp:spPr>
        <a:xfrm>
          <a:off x="0" y="45285"/>
          <a:ext cx="5868986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The Domain Name System (DNS) is the phonebook of the Internet.</a:t>
          </a:r>
        </a:p>
      </dsp:txBody>
      <dsp:txXfrm>
        <a:off x="36553" y="81838"/>
        <a:ext cx="5795880" cy="675694"/>
      </dsp:txXfrm>
    </dsp:sp>
    <dsp:sp modelId="{83E2AF1A-14B3-4616-8366-E26BDDD6C0F6}">
      <dsp:nvSpPr>
        <dsp:cNvPr id="0" name=""/>
        <dsp:cNvSpPr/>
      </dsp:nvSpPr>
      <dsp:spPr>
        <a:xfrm>
          <a:off x="0" y="909285"/>
          <a:ext cx="5868986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Humans access information online through domain names such as google.com or facebook.com. </a:t>
          </a:r>
        </a:p>
      </dsp:txBody>
      <dsp:txXfrm>
        <a:off x="36553" y="945838"/>
        <a:ext cx="5795880" cy="675694"/>
      </dsp:txXfrm>
    </dsp:sp>
    <dsp:sp modelId="{D35B32CC-98D5-4BF9-9FA1-45DF60428FA0}">
      <dsp:nvSpPr>
        <dsp:cNvPr id="0" name=""/>
        <dsp:cNvSpPr/>
      </dsp:nvSpPr>
      <dsp:spPr>
        <a:xfrm>
          <a:off x="0" y="1773285"/>
          <a:ext cx="5868986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The network of devices interacts through Internet Protocol (IP) addresses. </a:t>
          </a:r>
        </a:p>
      </dsp:txBody>
      <dsp:txXfrm>
        <a:off x="36553" y="1809838"/>
        <a:ext cx="5795880" cy="675694"/>
      </dsp:txXfrm>
    </dsp:sp>
    <dsp:sp modelId="{DFDACA2E-65DA-4419-A188-26D49C602CB4}">
      <dsp:nvSpPr>
        <dsp:cNvPr id="0" name=""/>
        <dsp:cNvSpPr/>
      </dsp:nvSpPr>
      <dsp:spPr>
        <a:xfrm>
          <a:off x="0" y="2637285"/>
          <a:ext cx="5868986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DNS translates domain names to IP addresses so browsers can load Internet resources.</a:t>
          </a:r>
        </a:p>
      </dsp:txBody>
      <dsp:txXfrm>
        <a:off x="36553" y="2673838"/>
        <a:ext cx="5795880" cy="675694"/>
      </dsp:txXfrm>
    </dsp:sp>
    <dsp:sp modelId="{85014F4E-BD3B-47CF-95CF-560172E67BA4}">
      <dsp:nvSpPr>
        <dsp:cNvPr id="0" name=""/>
        <dsp:cNvSpPr/>
      </dsp:nvSpPr>
      <dsp:spPr>
        <a:xfrm>
          <a:off x="0" y="3501285"/>
          <a:ext cx="5868986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Each device connected to the Internet has a unique IP address, which other machines use to find the device. </a:t>
          </a:r>
        </a:p>
      </dsp:txBody>
      <dsp:txXfrm>
        <a:off x="36553" y="3537838"/>
        <a:ext cx="5795880" cy="675694"/>
      </dsp:txXfrm>
    </dsp:sp>
    <dsp:sp modelId="{82BA6421-2809-4C35-879D-317F3C9F1E04}">
      <dsp:nvSpPr>
        <dsp:cNvPr id="0" name=""/>
        <dsp:cNvSpPr/>
      </dsp:nvSpPr>
      <dsp:spPr>
        <a:xfrm>
          <a:off x="0" y="4365285"/>
          <a:ext cx="5868986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DNS servers eliminate the need for humans to memorize IP addresses</a:t>
          </a:r>
        </a:p>
      </dsp:txBody>
      <dsp:txXfrm>
        <a:off x="36553" y="4401838"/>
        <a:ext cx="5795880" cy="6756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2592B-7F7D-43C0-A8D0-615FD3C82F3F}">
      <dsp:nvSpPr>
        <dsp:cNvPr id="0" name=""/>
        <dsp:cNvSpPr/>
      </dsp:nvSpPr>
      <dsp:spPr>
        <a:xfrm>
          <a:off x="0" y="27165"/>
          <a:ext cx="5868986" cy="973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Arial" panose="020B0604020202020204" pitchFamily="34" charset="0"/>
              <a:cs typeface="Arial" panose="020B0604020202020204" pitchFamily="34" charset="0"/>
            </a:rPr>
            <a:t>The Domain Name System resolves the names of internet sites with their underlying IP addresses.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519" y="74684"/>
        <a:ext cx="5773948" cy="878402"/>
      </dsp:txXfrm>
    </dsp:sp>
    <dsp:sp modelId="{418AB72D-F268-44BF-859A-83E3C3A87669}">
      <dsp:nvSpPr>
        <dsp:cNvPr id="0" name=""/>
        <dsp:cNvSpPr/>
      </dsp:nvSpPr>
      <dsp:spPr>
        <a:xfrm>
          <a:off x="0" y="1150365"/>
          <a:ext cx="5868986" cy="973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Arial" panose="020B0604020202020204" pitchFamily="34" charset="0"/>
              <a:cs typeface="Arial" panose="020B0604020202020204" pitchFamily="34" charset="0"/>
            </a:rPr>
            <a:t>A DNS server is a computer server that contains a database of public IP addresses and their associated hostnames.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519" y="1197884"/>
        <a:ext cx="5773948" cy="878402"/>
      </dsp:txXfrm>
    </dsp:sp>
    <dsp:sp modelId="{D86EF1AD-8170-4CB9-81FB-051F4602FBF5}">
      <dsp:nvSpPr>
        <dsp:cNvPr id="0" name=""/>
        <dsp:cNvSpPr/>
      </dsp:nvSpPr>
      <dsp:spPr>
        <a:xfrm>
          <a:off x="0" y="2273565"/>
          <a:ext cx="5868986" cy="973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DNS is a distributed database implemented in a hierarchy of name servers.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519" y="2321084"/>
        <a:ext cx="5773948" cy="878402"/>
      </dsp:txXfrm>
    </dsp:sp>
    <dsp:sp modelId="{6D19B33F-FBCB-496F-90BE-68D14AF2D808}">
      <dsp:nvSpPr>
        <dsp:cNvPr id="0" name=""/>
        <dsp:cNvSpPr/>
      </dsp:nvSpPr>
      <dsp:spPr>
        <a:xfrm>
          <a:off x="0" y="3396765"/>
          <a:ext cx="5868986" cy="973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It is an application layer protocol for message exchange between clients and servers.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519" y="3444284"/>
        <a:ext cx="5773948" cy="8784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D77DF-5369-4490-9314-E126EA114980}">
      <dsp:nvSpPr>
        <dsp:cNvPr id="0" name=""/>
        <dsp:cNvSpPr/>
      </dsp:nvSpPr>
      <dsp:spPr>
        <a:xfrm>
          <a:off x="0" y="18915"/>
          <a:ext cx="5868986" cy="9459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DNS </a:t>
          </a:r>
          <a:r>
            <a:rPr lang="en-US" sz="1800" b="1" kern="1200" dirty="0" err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recursor</a:t>
          </a:r>
          <a:r>
            <a:rPr lang="en-US" sz="18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is a server designed to receive queries from client machines through applications such as web browsers.</a:t>
          </a:r>
        </a:p>
      </dsp:txBody>
      <dsp:txXfrm>
        <a:off x="46177" y="65092"/>
        <a:ext cx="5776632" cy="853591"/>
      </dsp:txXfrm>
    </dsp:sp>
    <dsp:sp modelId="{8218B71E-E099-493A-9050-0C0827D18265}">
      <dsp:nvSpPr>
        <dsp:cNvPr id="0" name=""/>
        <dsp:cNvSpPr/>
      </dsp:nvSpPr>
      <dsp:spPr>
        <a:xfrm>
          <a:off x="0" y="1105980"/>
          <a:ext cx="5868986" cy="9459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The </a:t>
          </a:r>
          <a:r>
            <a:rPr lang="en-US" sz="18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root server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 is the first step in translating (resolving) human-readable host names into IP addresses.</a:t>
          </a:r>
        </a:p>
      </dsp:txBody>
      <dsp:txXfrm>
        <a:off x="46177" y="1152157"/>
        <a:ext cx="5776632" cy="853591"/>
      </dsp:txXfrm>
    </dsp:sp>
    <dsp:sp modelId="{AF25C3CB-BE7A-4235-8B5A-9AD8AEE89509}">
      <dsp:nvSpPr>
        <dsp:cNvPr id="0" name=""/>
        <dsp:cNvSpPr/>
      </dsp:nvSpPr>
      <dsp:spPr>
        <a:xfrm>
          <a:off x="0" y="2193045"/>
          <a:ext cx="5868986" cy="9459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TLD nameserver - The top level domain server (TLD) </a:t>
          </a:r>
        </a:p>
      </dsp:txBody>
      <dsp:txXfrm>
        <a:off x="46177" y="2239222"/>
        <a:ext cx="5776632" cy="853591"/>
      </dsp:txXfrm>
    </dsp:sp>
    <dsp:sp modelId="{2E46E6E7-D8F3-4455-B9C2-A6C067D25156}">
      <dsp:nvSpPr>
        <dsp:cNvPr id="0" name=""/>
        <dsp:cNvSpPr/>
      </dsp:nvSpPr>
      <dsp:spPr>
        <a:xfrm>
          <a:off x="0" y="3280110"/>
          <a:ext cx="5868986" cy="9459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The authoritative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nameserver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is the last stop in the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nameserver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query</a:t>
          </a:r>
        </a:p>
      </dsp:txBody>
      <dsp:txXfrm>
        <a:off x="46177" y="3326287"/>
        <a:ext cx="5776632" cy="853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8T12:12:21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4304 10001 4 0,'0'0'13'0,"0"-1"0"0,0-1 0 15,-1 1 4-15,1-1-8 0,0 1 6 16,0 0-5-16,0 1 1 0,0 0-5 15,0-3-5-15,0 2 5 0,1-1-1 16,1-1 3-16,0 0-5 0,0 1 2 16,-1 1-1-16,1 1-2 0,-1 0-2 15,0 0 0-15,1 0-1 0,-1 0 1 16,0 0 0-16,1 0 0 0,0 0 0 16,1 1-1-16,1 1 1 0,0 0 0 15,1 1 0-15,0-2 0 0,0 1-1 16,0-1 1-16,1 2 0 0,2-1 0 15,-2 1 0-15,1-1 0 0,2 1 1 16,0-1 1-16,1 0 1 0,-2-1 0 16,4 3 2-16,-2-2 0 0,0 0 3 15,2 0-7-15,-2 1 2 0,2 1 2 16,-2-1-5-16,0-1 4 0,1 0-4 16,-1 1-2-16,1-1 2 0,0 3 2 15,-1-1-2-15,-1-1 0 0,2 1 0 16,0 0 2-16,-1 0 0 0,1 2 1 15,1-2-1-15,-1-1 1 0,1 1 3 16,0-1-3-16,2 1 1 16,-2 0 2-16,2 0-6 0,0 0 3 15,0 1 0-15,1-1-2 0,-1 0 1 16,1 1-2-16,0-1 1 0,1 0 0 16,-1-1-1-16,1 2 1 0,-1-2 0 15,3 0 1-15,-2 0-1 0,1-1 0 16,1 0 0-16,-1 1-1 0,3-1 1 15,-2-1-1-15,0 0 1 0,0 1-1 16,3-1 2-16,-2 0-1 0,-1 0 0 16,1 0 0-16,1 0 2 0,-2-1-2 15,1 3-1-15,0-2-1 0,1 1 1 16,0-1 1-16,-1 2-1 16,2-2 0-16,0 2 1 0,-1-1 1 15,0 0-2-15,0 0-1 0,-1 1 1 16,1-1 3-16,0 1-3 0,-1-2 0 15,3 2 0-15,-1-1-3 0,0-1 2 16,1-1 1-16,1 0-1 0,-2 0 2 16,2 0-1-16,0 0 0 0,0 0 0 15,0 0 0-15,0 0 2 0,0 0-2 16,-1-3 0-16,0 3 2 16,0-1-2-16,0-2 0 0,-1 2 0 15,2-1 0-15,-1 1 0 0,0 0 0 16,-1-1 1-16,2 1 0 0,0-1 0 15,-1 1-1-15,0-1 0 0,-1 0 0 16,0 0 0-16,-1 0 0 0,1-1 0 0,1 1-1 16,-2-2 2-16,2 3-1 0,-2-3 3 15,1 1-2-15,-1 1 0 0,1 0-1 16,-1 0 0-16,-1 1 1 0,3 1 0 16,-4-1-2-16,2-1 0 0,-2 2 1 15,2-1 1-15,-1 0-1 0,-1 1 2 16,1-1-2-16,-1 1 0 0,0 0 2 15,2 0-2-15,-2 0 0 0,2 0-3 16,-1 0 3-16,-1 0 0 0,0 0 0 16,0 0 0-16,1 0 0 15,0 1 0-15,0 0 3 0,2 0-3 16,0-1 1-16,0 0-2 0,1 0 1 16,1 0 0-16,-1 0 0 0,1 0 1 15,0-2 1-15,1 1-2 0,-1-1 1 16,2 0-1-16,-1 0-2 0,0 1 2 15,0 0 0-15,-1 0 1 0,1 1-2 16,-1 0 1-16,-1 0 0 0,-1 0 0 16,1 0 4-16,0 0-4 0,-2 0-3 15,3 0 3-15,-2 0 1 0,-1 0-1 16,3 0-2-16,0 0 2 0,0 0 2 16,0 1-2-16,1-1-1 0,0 0 1 15,0 0 0-15,0 0 3 0,-2 1-6 16,2-1 2-16,-1 1 1 0,-1 0 2 15,1 0-2-15,2 0-2 0,-2 0 2 16,0 0 0-16,0 0 2 0,-1 2-2 16,0-1-1-16,-1-1 0 0,1 2 1 15,-1-2 4-15,0 1-4 0,1 1-2 16,-1 1 0-16,0-2 3 0,0 2-2 16,1 0 0-16,0 1 1 0,-1-1 0 15,2-1 0-15,-1 2 0 16,3-1 2-16,-2 1-2 0,0 0 0 15,3-1 1-15,-1 2-1 0,0-2-1 16,1 0 1-16,0 2 0 0,1-2 1 16,2 0-1-16,-1 0 3 0,2 0-3 15,-1 1-1-15,2-4-1 0,-2 2 2 16,2 0-2-16,-1-1 2 0,1 0-1 0,4 0 1 16,-2-1 1-16,0-1 0 0,0 1-2 15,2-1 1-15,13 0-1 16,6 0 1-16,0-1-1 0,-2-2 1 15,-5 0 0-15,-7 2 2 0,1-1-2 16,-1-2-2-16,1 1 2 0,-1 1 1 16,3-1-1-16,0-1 0 0,1 1 0 15,2 0 0-15,-3-1 0 0,2 1 0 16,-2 0 0-16,1 1 1 0,-2 0-1 16,-1 1 2-16,-1-2-4 0,-1 3 4 15,-2-2-4-15,-1 2 4 0,1-2-4 16,0 2 2-16,-2 0 0 15,-4 0 0-15,-5 0 4 0,4 0-4 16,5 0 0-16,3 2-2 0,-2 0 4 16,-10-1-2-16,-10 1 0 0,1-1 0 15,3 1-3-15,1 0 2 0,2 1 0 16,0 1 1-16,-4 0 0 0,1 1 0 16,-1-1 0-16,-3 1 0 0,1-1 0 15,-1 1 0-15,2 2-1 0,-2-2 1 16,-1-1 0-16,0 1 1 0,1 0 0 15,-2-1-1-15,1 0 0 0,-2 0-1 16,2-1 2-16,-2 1-1 0,1-1 4 16,-1-1-4-16,-1 0-3 0,2 0 3 15,-2 0 0-15,0-1 1 16,0-1-1-16,-2 0-2 0,2 1 2 16,-2-1 0-16,0 0 0 0,0 0 0 15,-2 0 0-15,0 0 1 0,-2 0 2 16,2-1-3-16,-3 0 2 0,-1 1 2 15,1-2-4-15,-2 1 1 0,-1 0 3 16,0 1-4-16,-1-1 2 0,1 0 0 16,-1 1-2-1,0 0-1-15,1 0-2 0,0 0-6 16,1 0-17-16,5 0-18 16,-2 0-25-16,3-1-50 0</inkml:trace>
  <inkml:trace contextRef="#ctx0" brushRef="#br0" timeOffset="1562.42">12969 10140 17 0,'4'-3'8'16,"0"0"1"-16,1 0-1 0,0 0-2 15,-1 0 2-15,0 1-7 0,0-1 3 16,0 0 2-16,-3 1-6 0,1 0 2 16,0 1 4-16,1-1-5 0,0 0 2 15,0 2-1-15,0-1-1 0,-1 0 1 16,1 0-4-16,-1 1 1 15,1 0-1-15,1 0 2 0,0 0 0 16,-1 0 3-16,3 0 0 0,-1 0-2 16,1 0 0-16,1 0-1 0,0 0 5 15,1 1-5-15,0 0 1 0,0 0-1 16,3-1 1-16,-3 2-1 0,0 0 1 16,3 0 2-16,0 0 0 0,1 0 2 15,1 0 1-15,0-1-3 0,0 1 0 16,1 0 2-16,-1 1 2 0,3-3-6 15,1 3 7-15,0-3-6 16,0 2 4-16,1-2 1 0,2 1-5 16,-1 0 4-16,2-1-2 0,0 0-3 15,1 0 5-15,0 0-6 0,3 0 1 16,0 0 1-16,2 0-2 0,-1-1 0 16,-1 0 3-16,3 0-2 0,-1 0-1 15,0 0 0-15,1 0 0 0,-1 1-1 16,-2-1 1-16,2 1 0 0,0 0 0 15,0-2 1-15,0 2-1 0,-1 0 0 16,1 0-1-16,0 0 1 0,1 0-1 16,1 0 1-16,-3 0 2 0,2 0-2 15,-1 0-4-15,3 0 3 0,-3 0 1 16,4-2 0-16,-1 1-2 0,0-1-1 16,0 0 3-16,2-1-1 0,-4 0 1 15,4 0 0-15,-2 0 3 0,0-2-3 16,3 2 2-16,-3-3-2 0,0 2 2 15,0 0 4-15,0-2 0 0,-2 2 4 16,1-1-7-16,-4 0 5 0,-2 0-6 16,-1 2 4-16,1-1-3 15,-5 1 1-15,-1-1-2 0,-1 2 2 16,-2 0-1-16,-4 2-1 0,-2-2 0 16,1 1-2-16,-4 1-2 0,-2 0 0 15,0 0-1-15,-1 0-7 0,-2 0-19 16,0 0-14-16,-5 0 38 0,-14 7-26 15,1 0-69-15</inkml:trace>
  <inkml:trace contextRef="#ctx0" brushRef="#br0" timeOffset="2921.76">3556 10917 11 0,'-5'-3'9'0,"-1"3"6"0,4-3-6 0,-1 2 3 15,0-1 4-15,3 1-2 0,0-1-5 16,0 1 3-16,-1 0-3 15,1-1-5-15,0 1-1 0,0-1-1 16,0-2 1-16,1 3-3 0,5-3 0 16,1 1-2-16,1 0 2 0,1-1 2 15,-1 1-2-15,0 0 0 0,4 1 1 16,-3-2-1-16,0 1 1 0,5-1 0 16,-3 1 0-16,3-1 2 0,-1 1-1 15,0-1 6-15,4 0-5 0,2 0-2 16,0 2 3-16,1-3 3 0,-1 3-5 15,2-1 2-15,0 1-1 0,0 0 3 16,0-3-1-16,-1 2 4 0,1-1-3 16,0 1-2-16,-1 0 1 0,1 0-2 15,0 1 2-15,-1-1-4 0,1 1 2 16,-4 0 0-16,3 0-3 0,-3 1 1 16,0-1-1-16,-1 2 0 0,2-1 2 15,-1 0-2-15,0-1 0 0,-1 1 1 16,1 0-1-16,-2 0 1 0,1 1-1 15,-1 0 1-15,-1-1-1 0,1 0 1 16,-2 1-1-16,0-2 2 0,-1 2-1 16,-1-1 5-16,2 0-5 0,-2 1 4 15,-1 0-5-15,4 0 0 0,-2 0-2 16,1 0 2-16,-2 1 0 16,-1 0-1-16,3 3 1 0,-1-1 0 15,-1 2-8-15,3 1-19 0,0 7-14 16,-2-3-34-16</inkml:trace>
  <inkml:trace contextRef="#ctx0" brushRef="#br0" timeOffset="4313.17">6182 10908 23 0,'1'-3'21'16,"1"-2"-21"-16,0-1 30 0,2 1-20 15,1 2-3-15,-2-2-1 0,1 2-2 16,0 0 0-16,-2 1-2 0,1 0 0 15,1 0-2-15,1 0 2 0,1 0-2 16,-1 2 0-16,3 0-2 0,-3 0 3 16,-1 0-5-16,2 0 5 0,-1 0-1 15,0 0 0-15,2 0 0 0,0 0 0 16,0 2 0-16,0-1 3 16,0 1-2-16,-1-1-1 0,1 0 2 15,2 0-2-15,2-1 5 0,-1 2-5 16,0-2 2-16,2 1 3 0,0 1-5 15,2-2 3-15,1 1-2 0,-1-1 2 16,0 1 0-16,1-1-2 0,1 0 0 16,-1 0 1-16,1 0 0 0,-2 0-1 15,2 0 0-15,-1 1 1 0,1-1 0 16,-2 0-1-16,2 0-1 0,-1 0 1 16,0 0 0-16,1-1-1 0,-2 1 0 15,1 0 1-15,0 0-1 0,-1 0 0 16,2 0 0-16,-1 0 0 0,0-1 2 15,0 1-4-15,0 0 4 0,1 0-2 16,0-1 0-16,-1 1 0 0,-1-3-2 16,0 2 4-16,-1-1 0 0,-1 1 3 15,0-3 2-15,1 2 0 0,-1-2 1 16,1 1-5-16,-1-1 4 0,1 0-5 16,0 0 2-16,0-1-1 0,1 0-1 15,1-2-2-15,-1 1 0 0,0 0 3 16,2-1-2-16,-2 1-1 0,0-1 2 15,0-1-1-15,-2 0-1 0,1 2 0 16,-1-2 1-16,-1 1-1 0,0 0 0 16,-2 0 0-16,1 0 0 0,-2 1 2 15,0-1-2-15,-1 0-1 16,-1 1 1-16,0 0 2 0,-2 0-2 16,0-1-1-16,-1 0 0 0,-1 2 0 15,0-1-5-15,-1 0 0 0,0 2-5 16,0-1-10-16,-1 0-12 0,0 1-6 15,0 1-25-15</inkml:trace>
  <inkml:trace contextRef="#ctx0" brushRef="#br0" timeOffset="4735.83">8246 10921 5 0,'6'0'25'15,"1"0"-10"-15,-2 0-11 0,1 0 3 16,-2 1-6-16,0 1-1 0,-1 0 4 16,1 1-4-16,-2 1-4 0,0-1-4 15,-1 3-13-15,-1 1-7 0</inkml:trace>
  <inkml:trace contextRef="#ctx0" brushRef="#br0" timeOffset="5157.7">8246 10921 26 0,'8'22'34'0,"-8"-22"-12"16,0 0-4-16,0 0-7 0,0 0 0 15,0 0-11-15,0 0-2 0,0 0 2 16,-5-29 2-16,7 25-1 0,1 1 0 16,0 2 3-16,1-1-2 0,-1 1-2 15,0-2 2-15,1 3-2 0,-1-2 2 16,0 0-2-16,1 0 0 0,-1 2 1 15,2-1-1-15,-1 0 3 16,1 0-3-16,2-1 3 0,-1 2-2 16,1-2 0-16,1 1 1 0,2 1 4 15,0-1-2-15,1 1 1 0,1 0-4 16,0-1 1-16,2 1 1 0,0-1 1 16,2 1-4-16,-2 0 3 0,5 0-3 15,-3-1 6-15,4 1 6 0,-1-1-8 16,3 0 4-16,0 0-2 0,3 0 1 15,2-2 1-15,-1 1-3 0,12 0 1 16,4-3-4-16,11-1 3 16,1 0-4-16,-1-1 0 0,-5 1 0 15,-6 1 2-15,2 0-3 0,-1 2-3 16,-2-1-4-16,4 3-2 0,-5-1-8 16,0 1-6-16,2 1-6 0,-5 0-9 15,-1 3-14-15,-9 0-18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8T12:13:57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1349 3991 3 0,'-7'-6'9'0,"0"0"3"16,2 0 1-16,-3 0 3 15,3 0-1-15,-1-1-7 0,-5-1 6 16,3 0-1-16,0 0-3 0,-3-1 1 16,5 1-1-16,-2-2 0 0,1 0-1 15,0-1 0-15,0 2-1 0,1-2 0 16,-2-1-1-16,-1 2-1 0,2-3 0 15,1 3 1-15,1-2-2 0,2-1 2 16,1 2-1-16,-2-1-2 0,1-1 0 16,1 2-3-16,-1-3 4 0,1 0-5 15,1-2 5-15,-1 2-2 16,2-2 1-16,-3 1-2 0,3-2 6 16,0 1-2-16,2-1 0 0,1-1-2 15,3 0-1-15,0-1 2 0,-4 0-1 16,1-1-1-16,2 0 1 0,-2 2-1 15,5-2 0-15,-3 0-1 0,7 3-1 16,-2-2 1-16,-2-1-1 0,6 3 0 16,-3-2 0-16,3-1 0 0,2 0-1 15,1 3 2-15,-2-2-2 0,0 2 0 16,1 0 1-16,0 2-1 0,0-2 1 16,4 1-2-16,-1-1 2 0,2 1-1 15,1-1 1-15,-3 2 0 0,-2 0-1 16,0 0 0-16,3 0 0 0,-2 2 0 15,3-3 0-15,-2 2 1 0,2 0-1 32,2 2-5-32,-2-1 5 0,1 1 3 15,3-1-3-15,-3 2 0 0,-1 0 0 16,1 1 0-16,3-1 2 0,-4 3-2 16,3-1 0-16,-1 0 0 0,-1 0 0 15,1 1 0-15,0 2-1 0,1 0 1 16,-2 1-1-16,0 1 1 0,-1 0 0 15,1 1-2-15,-3 1-2 0,1 2 2 16,-1 0 1-16,-3 0-2 0,1 0 2 16,-1 2-1-16,2 3-2 0,-1-3 2 15,2 5 1-15,-2-1 1 0,-1-1-2 16,4 3 2-16,-2 1 0 0,2-2 0 16,1 1 0-16,-2 3 0 0,0-2 0 15,1 2 0-15,-2-1 0 16,-1 2 0-16,-1-2 0 0,1 1 0 15,-2 0 0-15,0 1 0 0,1-3-1 16,0 3 1-16,-3-2 0 0,-1 1 1 16,1-1 1-16,-2 1-4 0,0 1 1 15,0-1-1-15,0 1-1 0,0 0 2 16,-3 2-1-16,0-2 2 0,2 1-1 16,-3 4-4-16,0-2 4 0,-1 2-2 15,-1 0 2-15,1 0 0 0,1 1 0 16,-1 0 1-16,-1 1 0 0,-1-1 0 15,-2 0-1-15,4 0-1 16,-3 0 0-16,0 1 2 0,-1 2-4 16,1-1 1-16,1 0 1 0,-3 1 0 15,2 1-1-15,-3-2-2 0,0 1 1 16,0-1 1-16,0 1 3 0,0-1-1 16,-3 0-1-16,1 0 2 0,-1-1 3 15,0-1-3-15,1 1 2 0,-1 0 1 16,0 1-1-16,-3-3 4 0,3 3-4 15,-4 1 2-15,1-5-3 0,-2 2 3 16,0-1 2-16,0 1-3 0,-3-1 3 16,2 1-2-16,-1-1 2 0,-4 0-3 15,0-1-2-15,-2 1 2 0,0 1-2 16,0-2 1-16,-2 2-1 16,1-3 1-16,-1 1-1 0,-1-2 1 15,-2 1 1-15,-1-1-3 0,0 0 1 16,-3-1 2-16,1 0-3 0,-3 0 6 15,0-1-3-15,-1-1 3 0,-1 1-3 16,1-1 0-16,-2 0-1 0,2-2 6 16,1 0-3-16,0-2 1 0,2 1 0 15,-1-2 3-15,0-2-4 0,-1-1 2 16,0-1-6-16,0 0 1 0,3-2 3 16,-1 0-5-16,1 0 0 0,2-2 2 15,-3 0-2-15,4-1 0 0,-2 0 0 16,-1-1 0-16,3 1 0 0,1-2 0 15,-1 0 1-15,2 0 2 0,-3-2 2 16,5 0 0-16,-1 0-2 0,-2 0 5 16,5 0-4-16,0-3 0 0,2 2-3 15,1-2 1-15,0 0-1 0,1 0 1 16,1 0-2-16,0-1 0 0,0-1 0 16,-2 1 0-16,-1-1 2 0,2-1-2 15,-1 2 0-15,0-1 1 0,0-1 0 16,1 1-1-16,1-1 2 0,-1 3-2 15,3-1 2-15,0 2 0 0,-1 0-1 16,1 0 2-16,3 1-3 0,0 0-1 16,1 3 1-16,2 0-3 0,0 0 2 15,1 1-1-15,1 0-3 0,0-2-11 16,1-1-11-16,1 3-10 0,1-3-12 16,2 2-7-16,5 0-11 0,2 3-11 15</inkml:trace>
  <inkml:trace contextRef="#ctx0" brushRef="#br0" timeOffset="1219.17">3093 5992 70 0,'0'0'24'0,"0"0"10"0,0 0-5 15,0 0-12-15,0 0-3 0,0 0-2 16,-33-9-2-16,30 8-2 0,3 0-8 16,0-2-2-16,3 2 2 0,0-1 2 15,2-1 0-15,1 1-2 0,-1-1 2 16,3 1-2-16,1 0 1 0,-1 0-1 15,0 1 0-15,0 0 0 0,3-1 0 16,-1 1 0-16,-1 0 1 0,5 1 0 16,-3 0 3-16,3 0-2 0,-2 0 0 15,2 0 0-15,0 0 1 0,2 0 2 16,3 0 1-16,0 0 0 16,1 0 1-16,-1 0-1 0,3 0 3 15,2-1-3-15,1 0-2 0,1 1 1 16,1-3-1-16,2 2 0 0,-1 1-2 15,3-2 1-15,0 1-2 0,0-2 0 16,0 2-1-16,-1 0 0 0,8-2 3 16,4 0-2-16,6 2-1 0,-2-1 1 15,-7-1 0-15,-12 3-1 0,-6 0 1 16,5 0-1-16,12 0 1 0,10 0-2 16,4 0 2-16,-6 0-1 0,-7 3 2 15,-4-3-1-15,0 3-1 0,-2-2 0 16,2 2 0-16,-2 0-1 15,0-2 1-15,-5 3 1 0,-5-2-1 16,-5 2 0-16,-1-2 0 0,1 0 0 16,4 3 0-16,3-2 0 0,-2 2 0 15,-1-1 0-15,-1-1 0 0,-1 2 1 16,-3-2 4-16,-1 1 0 0,-2-2-1 16,-1 2 0-16,-2-2 1 0,-1 0-2 15,-1 1 2-15,-3-2 1 0,-1 0 1 16,-3 0 0-16,1 0 0 0,0 2 3 15,-1-3-1-15,-1 0-4 0,1 1-3 16,-1-1 2-16,0 0-2 0,0 0-1 16,2 0-1-16,-2 0 0 0,1 0-13 15,1 0-18-15,0 0-20 0,3-5-25 16,-1-1-25-16</inkml:trace>
  <inkml:trace contextRef="#ctx0" brushRef="#br0" timeOffset="2651.21">3115 3491 4 0,'0'-1'8'0,"-1"-1"-1"0,-1-2-2 0,2 2 8 16,0-2 1-16,0 2-5 0,-1 0 1 16,-1-1 2-16,2 1 1 15,-1 1-7-15,0 0-1 0,1 1 1 16,-3 0-1-16,3-1 3 0,0 1-2 16,-2 0 2-16,1 0-4 0,0 0-3 15,-3 0-1-15,2 0 0 0,0 1 0 16,-3 0 0-16,3 1 1 0,-1 2-1 15,-1 0 2-15,-2 2-1 0,2-2 4 16,-4-1-4-16,5 2 6 0,-2 2 0 16,-1 1-2-16,1-1 1 15,-1 0 0-15,-2 3-2 0,3 0 2 16,0-2 0-16,0 5-1 0,1-4 1 16,0 2-1-16,0-1 0 0,1 2-2 0,3-1-2 15,-2 1 1-15,-1 1-2 0,2 0 1 16,-1 1-1-16,2 0 1 0,0 1 0 15,0 1 1-15,0-1 1 0,0 0-2 16,0 2 0-16,0-2 0 0,0 2 1 16,3-2-1-16,-3 0 0 0,3-1-1 15,-1 0-1-15,1 1-3 0,3-1-2 16,0 3-4-16,-1-3 0 16,2 2 1-16,-1-2-1 0,4 0 1 15,-1-1-6-15,1 1-4 0,2-3-13 16,7 3-20-16,-2-2-14 0</inkml:trace>
  <inkml:trace contextRef="#ctx0" brushRef="#br0" timeOffset="4594.62">7896 3409 48 0,'-4'-2'28'0,"0"1"-23"16,1-1 19-16,-1-1-7 0,1 2-3 16,1 0 1-16,0 1-2 0,1-1-3 15,0 1 0-15,1-2-8 0,0 2-2 16,0 0-8-16,0 0 6 0,0-1 0 15,0 1 4-15,0-1 0 0,1 0 1 16,2-1-2-16,-1-1 3 0,1 1-3 16,2 1-1-16,0 0 0 0,0 1 1 15,3 0 5-15,-1 0-3 0,1 0 0 16,0 0-2-16,3 1 1 0,-1 3-1 16,-1-1 0-16,3-1 1 15,-1 2-2 1,2-2 0-16,-1 2 0 0,-1-2-1 15,1 4 1-15,-1-4 0 0,-1 3 0 16,2 1 0-16,-3 0 0 0,0 0 0 16,0 2 0-16,0-1-1 0,0 2 0 15,-1-1 2-15,1 4-2 0,-1 0 2 16,-1 0-1-16,-1 2 2 16,1 2 1-16,-3 0-2 0,-1 0 1 15,0-1 1-15,-1 2-2 0,0 0 2 16,-1 1 1-16,-1-1 0 0,0 2-2 15,0-1 4-15,-3 1-1 0,-1 2 3 16,0-1 0-16,-3 1-1 0,-1 1 4 16,-1 0-4-16,-1 3-2 0,-2-2 1 15,0 0 2-15,0-1-2 0,-1-1-1 16,1 0 1-16,-2-3-1 0,3 1 1 16,-2-2 1-16,1-3 2 0,0 0 1 15,-2-2 1-15,2-1-2 0,-1 0 0 16,2-3 0-16,1 0 1 0,-1-3 1 15,2 1 1-15,1-2-5 0,2 0-3 16,-1-1-4-16,4 0 3 0,1-2-3 16,1 0-5-16,0-1-21 0,1 1-24 15,0 0-28-15,1 1 8 0,2-2 41 16,6 0-48-16,-3-3-21 0</inkml:trace>
  <inkml:trace contextRef="#ctx0" brushRef="#br0" timeOffset="7159.27">5049 4082 1 0,'0'-2'19'0,"0"1"-1"16,0-1-9-16,0-1-2 0,0 0-2 16,0 0-3-16,0-1-1 0,2 4 0 15,0-2 0-15,1 0-1 0,1-1 2 16,-1 3-2-16,1-2 0 0,0 0-2 15,-1 2 2-15,1-1 2 0,0-1-1 16,2 2 4-16,0 0-1 16,2 0 4-16,1 0-2 0,0 0-1 15,3 0-3-15,-1 0 1 0,1 0 4 16,2 0-2-16,-1 2 2 0,2 1-1 16,1-2 4-16,1 0-4 0,0 2 4 15,3 0-2-15,-1-2 0 0,1 2-3 16,2-1 5-16,0 0-5 0,1-2 2 15,1 1-2-15,1 0 1 0,2-1-2 16,1 0-1-16,7 0-2 0,6 0-1 16,8-1 3-16,-1 0-2 0,-1-1 1 15,-5 0-1-15,-3-1-1 0,-1 2 0 16,0 1 2-16,1 0-2 16,-1 0 0-16,-2 1-3 0,0 4 3 15,-1-4 0-15,1 0 0 0,2 2 0 16,0-2 0-16,0 0 0 0,-3 0 0 15,-5-1 0-15,-4 0 0 0,4-1 0 16,4 0-1-16,-2 0 0 0,0-2 1 16,-9 2 5-16,-5-1-4 0,5 0 5 15,0-1-3-15,2 1 3 0,-1-1-3 16,-3 2-2-16,-2 0 2 0,-3 1-1 16,0-1-1-16,-3-2 1 0,-2 3-2 15,-3-2 0-15,-1 2-5 0,-3 0-7 16,-1-1-2-16,-2 0-10 15,-1-4 13-15,0 1-49 0,0-3-64 0</inkml:trace>
  <inkml:trace contextRef="#ctx0" brushRef="#br0" timeOffset="7787.29">6031 3484 24 0,'1'-7'13'0,"2"1"14"16,0-1-12-16,1-1-2 0,0 0 2 0,0-1 0 15,2-2-2-15,0 0-1 0,1-1-5 16,2 0 0-16,2-3-4 0,-1 1 1 15,1 0 1-15,0-1-5 0,1 0 2 16,1-2 1-16,-1 2-1 0,2-2-1 16,0-2 0-16,-1 3 1 0,3-3 0 15,-2 1-2-15,0 1 2 0,0 1-1 16,-1-1-1-16,1 3 0 16,-1-1 2-16,1 2-4 0,-2 2 2 15,0 0-1-15,-4 3-2 0,0 1-7 16,-1 3-8-16,0 1-5 0,0 1-8 15,3 0-16-15,-1 1-8 0</inkml:trace>
  <inkml:trace contextRef="#ctx0" brushRef="#br0" timeOffset="10520.22">6612 2910 35 0,'0'0'26'0,"0"0"-26"0,0 0 27 16,0 0-15-16,-13-14-5 0,11 13-4 15,0 0 2-15,-1-2 3 0,1 2-1 16,-1 0 0-16,2 1-5 0,-1 0-2 16,0 0 0-16,-1 2-2 0,0 2 2 15,-1 1 0-15,1-1 0 0,-1 2-3 16,0 3 3-16,0 2-2 0,1 1 2 15,-1-1 0-15,0 5 2 0,0-3-1 16,2 3-1-16,0-1 0 0,1 0 0 16,1 1 1-16,0 1 0 0,0-2-1 15,2 0 0-15,1-1-1 0,2 0 0 16,1-3 0-16,-1-1 1 0,2-1-2 16,2-1 1-16,-1-1 1 0,0-2-1 15,1-1-1-15,0-2 2 0,-1-2-2 16,0 0 1-16,0-1 2 0,1-4-1 15,-1-1 6-15,0-2 0 0,-1-2-1 16,0-2-1-16,-2-1-2 0,-2-1 2 16,-1-1-3-16,0-1 1 0,-2-3-2 15,0 0 0-15,0-1 0 16,-3 1 1-16,0-3 1 0,-1-1-1 16,-3 2-1-16,1-1 0 0,-1 2-4 15,0 1-2-15,-1-2-2 0,-1 1-3 16,0 2 4-16,0-2-2 0,-1 4 5 15,1 0 2-15,1 4 2 0,1-1 8 16,-1 5-7-16,3 2 3 0,0 2-1 16,1 1-2-16,2 2 3 0,0 1 0 15,2 0-4-15,0 0-24 0,0 4 19 16,3 2 3-16,1 3 0 0,1 3 2 16,1 1 4-16,3 5-2 0,-1-2 1 15,1 3 3-15,3 2 0 16,-2-1 0-16,2 2-2 0,2-1 3 15,-2-1-4-15,2 1 2 0,1-1-1 16,0-1-1-16,0-1-3 0,-1-2 5 16,1-1-5-16,-1-2 1 0,-1-1-1 15,-1-3-1-15,0-2 1 0,-2-1 0 16,0-2-3-16,1-3 2 0,-3-1 1 16,0 0-1-16,0-3 1 0,0-2 2 0,-1-4 2 15,0 0-1-15,0-1-3 16,1-2-1-16,-3-2-5 0,-1 0-8 15,-2-2-6-15,-1 0 7 0,0 1-3 16,-1 1-3-16,0 1 2 0,0 1 4 16,0 0 7-16,0 2 5 0,-2 1 2 15,0 3 0-15,1 2 4 0,0 1 1 16,0 2 1-16,1 1-7 0,0 0-6 16,0 0 0-16,3 1 6 0,0 3 0 15,0 1 6-15,2 0 4 16,1 5-1-16,3-1 5 0,0 3 0 15,0-2-3-15,2 3-4 0,-2-1-1 16,2-2-3-16,0 1 2 0,0-1-3 16,-1-3 1-16,1 0-3 0,-2-1 2 15,1-1-1-15,-1-3-1 0,0 0-2 16,-2-2 2-16,-2 0 0 0,-1 0 3 16,1-2-1-16,-1-5 5 0,-1 1-1 15,-1-1-3-15,0-3 1 0,-2-3-4 16,0 0 1-16,-2-1-2 0,-1-2 1 15,-3 0 0-15,-2 0-1 0,-1 1 0 16,-1 1-1-16,-4-1 1 0,1 0-1 16,-2 1 2-16,0 1 0 0,1 1 0 15,0 4 0-15,-2 1 1 0,3 4 0 16,0 1-1-16,1 2 1 0,1 2-1 16,-1 3-2-16,2 4 2 0,2 2 0 15,3 1-2-15,0 3 2 0,1-1 0 16,3 3-4-16,1-3 3 0,0 1-15 15,5-4 7-15,1 2 4 0,1-5 3 16,3-2-4-16,2-1 3 0,2-3 2 16,0-2 1-16,1-2 0 0,2-3-3 15,-2-2 1-15,3 0-8 0,-2-3 0 16,2-1-1-16,-2-2 2 0,1 0 1 16,-2-1 3-16,0-1 4 15,-2 1 1-15,-1-1-3 0,-1-1 6 16,-3 3-2-16,0-2 2 0,-2 3 2 15,-1-1 7-15,-2 5 2 0,-1 1 4 16,-1 0-1-16,0 3-5 0,0 1 0 16,-1 1 3-16,0-1-11 0,1 3-4 15,0 2-7-15,1 1 4 0,0 1 1 16,1 3 2-16,2 1 5 0,-1 2-1 16,1 3 2-16,0 1-1 15,1 1-1-15,0-1 2 0,0 1-3 0,0-1-3 16,-1-1 3-16,0 0-3 15,-1-4 0-15,1 2 1 0,0-4 0 16,-3-2-1-16,0-1 0 0,0-1 0 16,-2-1-2-16,0-2 2 0,0 0 3 15,0 0 4-15,0-4 4 0,0 1-11 16,-2-3-5-16,1-2 3 0,-2-3 1 16,0 1-4-16,0-3 5 0,-1 0-4 15,1 0 2-15,0 2-2 0,0-2-9 16,1 2 13-16,0 2-1 0,1 2 2 15,-1 0 0-15,2 5-1 0,0-1 3 16,0 3-3-16,0 0-3 0,0 5 0 16,2 0 3-16,0 2 2 15,2 3 3-15,1 0 0 0,0-1 2 16,1 1-4-16,-1 0 0 0,1-3-1 16,1 0 3-16,-1-2-1 0,1-1-2 15,-1 2 3-15,-1-4-5 0,0 0 1 16,-1 0-1-16,1-2 5 0,1 0-1 15,-2-4 6-15,0-1 7 0,-1 0-7 16,0-4-5-16,0 1 0 0,0 0-5 16,-1-2 0-16,0 0-3 0,-2 2 2 15,0 0-4-15,0 1 3 0,-2 0-1 16,1 1 3-16,0 3-5 0,1 0 4 16,0 3-3-16,0 0-2 0,0 0-21 15,1 5 12-15,2-2 14 0,2 5 1 16,-1 0 0-16,1 0 3 0,1-2-3 15,2 0 0-15,1-1 0 0,1 1 0 16,1-1 0-16,1-3 0 0,0-1-3 16,0-1 2-16,2-2 1 0,-2-4-7 15,3 1 1-15,-2-1-6 0,0-1 0 16,-1-3-2-16,-2 2-3 0,0-1 8 16,-3-1 3-16,-1 1 2 15,-2 0-3-15,-1 0 6 0,-3-1 0 16,0 2 1-1,-3-1 7-15,-2 0 0 0,-1 1 0 16,0 2 3-16,-1 0-2 0,-1 2 4 16,2 0-5-16,-1 3-5 0,-1 1 1 15,1 0-3-15,0 6 0 0,1 0 0 16,-1 1 0-16,0 1-1 0,1 2-1 16,-1 1 2-16,2 0 0 0,0-1 2 15,0-2-2-15,3 4 0 0,0-4 0 16,1 0 0-16,1-1 0 0,0 0-2 15,0-1 1-15,0-1-1 0,1-3 1 16,1 3-1-16,3-2 1 0,-1 0-1 16,1-2-2-16,0-1 1 15,-1 0 0-15,1-4 1 0,0 0-3 0,1-1-1 16,-2-1 4-16,-1-1 2 0,0 0 1 16,0-2 0-16,-1 0 2 0,0 0-2 15,-1 1 0-15,0 0 3 0,1-1 3 16,-2 0-3-16,0 4 5 0,0 1 0 15,0-1-4-15,0 3 0 0,0 2-3 16,0 0-2-16,0 0-5 0,0 0-14 16,1 6 16-16,0-1 3 0,3 2 0 15,-1 3 2-15,0-2 1 16,2 2-3-16,-1 0 3 0,1-2 0 16,2 3 1-16,2-4-4 0,-1 0 4 15,1-3-2-15,1 1 1 0,-1-3-1 16,0 0-1-16,-1-1 4 0,2-1-1 15,0 0 1-15,0-1-2 0,-1-3 0 16,0 3 2-16,-2-5-2 0,1 1-1 16,-1-2-1-16,1-1 3 0,-1 0-2 15,-2-1-2-15,-1 0-3 0,1 0-1 16,-2 0-6-16,0 0-1 0,0 0 1 16,1 0-1-16,-2 2 3 0,1 1-3 15,0 1 1-15,-2 2 5 0,1-1 2 16,-1 4 2-16,0 0-12 0,1 0-5 15,0 0 16-15,1 4-2 0,0 2 4 16,2 0 2-16,0 0-1 0,0 3-1 16,0-2 0-16,2 0 0 0,-1-2 1 15,0-1-1-15,0 1 1 0,0-3-1 16,0 0 0-16,0-1 0 16,1-1 0-16,0 0 0 0,1-3 1 15,-1 1 0-15,0-1 1 0,0-1-1 16,0-1 4-16,0 1 5 0,0 0 3 15,-1-2-1-15,-1 3 1 0,1 0-1 16,0 1-2-16,-1 0-3 0,-1 2 0 16,0-1-2-16,0-1-5 0,1 2 0 15,1-2 2-15,-2 2-2 0,1 0 0 16,0-1 3-16,0-2-3 0,0 1 0 16,2 1 2-16,-3 0 0 15,1-2 0-15,0 2-2 0,-2-1-2 16,1 0-7-16,-1-1-7 0,4-1-17 15,-2 0-22-15</inkml:trace>
  <inkml:trace contextRef="#ctx0" brushRef="#br0" timeOffset="12319.55">8279 3407 34 0,'0'-6'27'0,"-1"1"-24"16,1-1 15-16,0-3 4 0,1 2-13 16,3-1-3-16,0 0 3 0,1-1-2 15,2-2 1-15,2 1-3 0,-1 1 0 16,1-1 1-16,1 0-3 0,-1-2-2 16,1 3 0-16,1-2 2 0,0 3-2 15,0-1-1-15,1-1 1 0,-1 1-1 16,1 2 3-16,1-1-3 0,-1-1 0 15,0 0 1-15,0 2-1 0,1 0 3 16,0-1 2-16,0 2 0 16,0-1-3-16,0 1 1 0,0 2-2 15,1-1 1-15,1 1 1 0,-2 1-3 16,2 0-2-16,1-2 2 0,-2 3 0 16,2-1 0-16,-3 3 0 0,3 0 2 15,-2 0-2-15,0 3 0 0,0-1-2 16,0 3 1-16,1-2 0 0,-1 1-3 15,-1 0 3-15,0 2-3 0,1 1 4 16,0 1 0-16,0 0 0 0,-1 1 0 16,1 0 1-16,-2 0-1 0,2 2 0 15,-1 0 0-15,0 0 1 16,2 1 0-16,-1 1-1 0,0-1 0 16,-2 2 0-16,2 0 1 0,-2 2-1 15,-1-1-1-15,0-1 0 0,-2 1 1 16,-1 0 0-16,1 0 0 0,-2-1 0 15,-1 3 0-15,0-1 0 0,-1 0 0 16,1-1 1-16,-1 2-1 0,-1-1 0 16,0 1 0-16,1 0 1 0,-2-2 0 15,0 1-1-15,0 0-1 0,2-1 1 16,-2 1 1-16,0-4-1 0,0 3 0 16,-1-2 2-16,-1 1-2 0,-1 0 0 15,0-2 1-15,0 1-1 0,0 0 1 16,-2 0 1-16,-1 0 2 0,-1 1-3 15,0-1 3-15,-3 1-1 0,1-1 0 16,-1 1 0-16,-3-1 2 0,-1-1 3 16,-1 1 3-16,-1 0 0 0,1 0 1 15,-3-1 0-15,0 2-4 0,0-3 0 16,-1 2 0-16,0-1 1 0,-1-1-2 16,1 2-5-16,0-2 2 0,0 0-1 15,1 0-1-15,-1-1-2 0,0-1 1 16,0 2-1-16,0-3 1 0,-1 1-1 15,-1 0 0-15,1-2 0 0,1-2 0 16,-2 0 0-16,3 0 1 0,-2-2-1 16,-1 1 0-16,2-4 1 0,-1 1-1 15,1-1 0-15,-2 0 3 0,0 0-3 16,0 0 0-16,-2 0 1 0,2 0-1 16,-1-1 0-16,1-2 1 15,0 1 0-15,2-2 2 0,0-1-1 0,1-1-2 16,1 1 1-16,1-2 2 15,-1-1-3-15,3-1 1 0,1-1 2 16,-1-2 0-16,3-1-3 0,1-2 0 16,-1-3-3-16,3 0 3 0,0-2-1 15,3-5-2-15,1 1-2 0,1-5-2 16,0-4 3-16,5-8-3 0,2-6 0 16,2-2-9-16,0 5-3 0,-1 3 4 15,-2 7 0-15,0 6 3 0,-2 5 3 16,-1 5-5-16,0 0 7 0,1-1 0 15,0-3-3-15,2-1 0 16,1 2-8-16,0 2-1 0,5-3-17 16,-1 3-34-16</inkml:trace>
  <inkml:trace contextRef="#ctx0" brushRef="#br0" timeOffset="13008.69">8841 3244 45 0,'-4'0'34'0,"1"-1"-8"0,0-1 4 16,1 0-20-16,0 1-4 0,1-2 4 15,0-1 1-15,0 3-9 0,-1-3-2 16,2 2 0-16,0-1-1 0,0 0 0 15,0 1 1-15,0-3 3 0,2 1 0 16,1-1-2-16,1-1-1 16,1-2 3-16,1 0-1 0,2-3-1 15,1 1 1-15,0-1 0 0,2-2-2 16,1-1 9-16,-1-1-8 0,1 0 4 16,1 0 2-16,1-2-2 0,0 1 4 15,0-2-1-15,1 0-2 0,1 0 8 16,0 0-6-16,0-2-7 0,1 4-1 15,-3-2 7-15,1 3-4 0,-3 1-2 16,1 0-1-16,-2 0 0 0,-1 4 1 16,0-1-1-16,-2 3 1 0,0 1-1 15,-3 2 0-15,1-1-2 0,-1 3 2 16,-2 0-5-16,-1 1-8 0,1 1-10 16,-2 0-2-16,0 1 2 0,0 0-11 15,-1 0-17-15,1 0 6 0,-1 2-9 16</inkml:trace>
  <inkml:trace contextRef="#ctx0" brushRef="#br0" timeOffset="13415.01">9153 2769 82 0,'0'0'33'0,"0"0"-33"0,0 0 24 16,0 0 0-16,0 0-8 0,0 0-3 15,-20-27-6-15,19 26 5 0,1 1-6 16,0-1-6-16,0 0-1 0,0 1-3 16,0 0 3-16,0 0-18 0,1-1 19 15,2 0 2-15,0 0-1 16,2 0 1-16,0 1-2 0,1-1 0 16,0 1 0-16,1 0-2 0,0 0 4 15,0 0-1-15,-1 0-1 0,2 1 0 16,-1 0-1-16,-2 1 1 0,2-1 2 15,-1 0-1-15,0 0-1 0,1 1 0 16,-2 1-2-16,0 0 1 0,-1 3 1 16,-2-1 0-16,0-1 4 0,-2 3 1 15,0 0 11-15,-1 3 3 0,-3 0-5 16,-3 4 0-16,-1 1-7 0,-4 3 0 16,1-3-4-16,-1 5-3 0,-2 0 3 15,0 0-1-15,0 3-2 0,2-2-11 16,1 2-25-16,-1 10-10 0,3-9-24 15</inkml:trace>
  <inkml:trace contextRef="#ctx0" brushRef="#br0" timeOffset="16534.33">9218 3289 0 0,'9'-3'3'16,"-2"-2"0"-16,-1 4 2 0,1-2 1 15,-1 0 2-15,1 2 5 0,0-1 3 16,-1-1-6-16,2 1 4 0,-2 0 0 16,0-3-3-16,-2 3-2 0,-1-2-1 15,0 3 0-15,-1 0 0 0,-2 1-2 16,0 0 7-16,0-1 14 0,0 1 1 16,-2 0-27-16,-1 0-1 0,-2 0-2 15,-2 0-4-15,-3 2 6 0,0 2-2 16,-1 1-1-16,-1 0 2 15,-2 0-1-15,-1-1 2 0,1 2 0 16,-2 1 3-16,3-1-3 0,-2 0 0 16,1 0 1-16,0-2 0 0,1 2 2 15,1-2-1-15,-1 0-2 0,0 0 1 16,0 2-1-16,2-1 0 0,2 1 1 16,-2-1 1-16,2 1-1 0,2-1 0 15,0-2-1-15,0-1 1 0,3 1 3 16,1-3 3-16,0 2-4 0,2-2 4 15,1 0-2-15,-1 0-1 16,1 0-2-16,0 0 1 0,0 0-3 16,0 0-5-16,0 0 5 0,0 0 1 15,0 0 0-15,1 4 0 0,1-1 1 16,-1 4-1-16,0-1 0 0,-1-2-1 16,1 0 1-16,-1 1-2 0,1-2 3 15,1 3-2 1,-1 0 0-16,1 0 0 0,-2 1 0 15,1 0 0-15,-1 2 2 0,0-1-2 16,0 3 0-16,-1 0 0 0,0 1 0 16,0 1 1-16,0 0-1 0,0 1 0 15,0 0 1-15,0 1 0 0,0 0-1 16,0 0 0-16,-1 3 0 0,1-1 0 16,-1 2 0-16,0 2 2 0,0-1-2 15,0 1 0-15,2-1 2 0,-1-2-1 16,1 2 0-16,0-2 3 0,0-1-4 15,2-2 1-15,1 1-1 0,-1-2 1 16,1 2 1-16,0-2-2 0,1 0 2 16,-1-3-2-16,2 2 2 0,-1-2-2 15,-1 1 0-15,1-1-1 0,-1-1 1 16,0 1 0-16,0-2 0 0,-1 1 0 16,1-3 1-16,-1 0-1 0,2-3 0 15,-3 0 0-15,1 0 0 0,-1-1 1 16,0 0-1-16,0 1 1 0,-1-2 0 15,1 0 3-15,0 0 6 0,-1 0-1 16,1-1-1-16,-1-1-1 16,2 2-4-16,0 1 2 0,2 0-5 15,1 0 1-15,3 0 2 0,1 1-3 16,2 1 0-16,4 0 2 0,1 1-1 16,3 1-1-16,1-2-3 0,5 0-9 15,2-1-4-15,7 3-6 0,9 1-6 16,10 3-5-16,7-4-5 0,-3 0-12 15,-13-4-42-15</inkml:trace>
  <inkml:trace contextRef="#ctx0" brushRef="#br0" timeOffset="18948.15">11555 3312 90 0,'-1'0'8'0,"0"0"28"16,1-1-29-16,-1 1-6 16,1-1-1-16,0 1-1 0,2-1 1 0,2 0 4 15,1-1-4-15,3-1 3 0,-1 2-1 16,1 0-2-16,2-1 1 0,1-1-1 15,-2 1 2-15,3 0-2 0,-2-2 0 16,0 1 2-16,2 0-2 0,-2 2 0 16,1 0 0-16,1 1 0 0,1-2 1 15,1 1 0-15,-1-1 4 0,1 1 1 16,-1 0-1-16,0 1 1 0,1-1-1 16,-2 0 2-16,1 1-1 15,-2 0-2-15,-1-1 1 0,-1 1 0 16,-2 0-4-16,-2 0 3 0,0 0-3 15,-3 0-2-15,0 0-3 0,-1 1 3 16,0-1-3-16,1 2 4 0,-2-2 0 16,1 2 2-16,-1 1 0 0,1 0-2 15,1 1 2-15,0 0 1 0,-2 2-1 16,2-1 2-16,-2 0-3 0,1-1-1 16,0 3 0-16,-1-2 0 0,0 2 1 15,1 0 0-15,-1 1 3 0,0-1-3 16,0 5-1-16,0-3 2 0,0 0-1 15,1 4-1-15,0-1 0 0,-1 0 3 16,1 1-3-16,0 2 0 0,0-2 1 16,1 3-1-16,0-2 1 0,0 1 0 15,0 0 1-15,1 2 1 0,1-2-2 16,-1 2 3-16,1-3-4 0,-1 1 1 16,0 0-1-16,0 0 3 0,-1-1-3 15,1 1 0-15,-2-2 1 0,1 3-1 16,0-1 1-16,-1 0-1 0,1 0 1 15,-2 1 0-15,1 0-1 0,-1-1 4 16,0-1-2-16,0 1-1 0,-1-2 4 16,1-1 0-16,0-1-2 0,-3 1 5 15,3 1-4-15,-1-3-1 0,1 2 0 16,-1-1 1-16,0-2-3 16,0-1 3-16,0-1-4 0,1-1 3 15,0 0-2-15,0-1 4 0,-3 0-4 16,2-1 6-16,-1 0-3 0,0-1 4 15,-1 0 1-15,-3 0-7 0,3-1 2 16,-1 3-2-16,0 0 0 0,2 0-1 16,-4 0-1-16,3-1 4 0,-2 0-4 15,-1-1 1-15,1-2-1 0,0 3 1 16,-2-2 1-16,1-2-2 0,-2 2 1 16,1 0 0-16,-2-1-1 0,0 1 1 15,-3 2-1-15,0-3 0 0,0 2 1 16,-3 0 0-16,1 0-2 0,-3-1 2 15,1 0-1-15,0 0 0 16,-2-1 4-16,1-1 0 0,-1 2-1 16,1 1-2-16,-3-1 2 0,0 0-2 15,1 0-1-15,-2 0 3 0,-2-2-3 16,1 3 0-16,-2-1 2 0,0-1 0 16,-2 2 2-16,-1-2 0 0,0 2 1 15,2 0 0-15,-2 1-4 0,1-3-1 16,-2 2 1-16,1 1 0 0,-6-1-1 15,3 0-2-15,-2 0-4 0,1 2-11 16,2-3-12-16,-1 3-16 0,-9 1-23 16,7-1-14-16,5-3-79 0</inkml:trace>
  <inkml:trace contextRef="#ctx0" brushRef="#br0" timeOffset="32044.95">11831 3412 3 0,'0'-1'0'16,"-2"-3"19"-16,2 3-5 0,0-2 4 15,0 0-5-15,0 2-2 0,0-2-1 16,0 1-4-16,0 1-1 0,0-2 0 16,0 0 2-16,0 0-7 0,1 1 1 15,0-2 0-15,0 4 1 0,0-1-2 16,-1-1 3-16,1 0-1 0,2 0 2 16,-1 1 0-16,3-3 2 0,-1 1-2 15,3-3 0-15,-1-1 2 16,1 0-6-16,2-1 0 0,-1 1 0 15,-1 1 0-15,2 0 0 0,0 1 1 16,0 0 0-16,0-1-1 0,0 0 0 16,-1 0 4-16,0 0-4 0,-2 2 1 15,2 1 0-15,-1 1-1 0,0 1 1 16,0 0-1-16,-1 0 0 0,2 0-1 16,0 0-2-16,-1 0 3 0,-1 1-3 15,2 0 1-15,-2 0-2 0,0 0 1 16,0 0 1-16,1 0 4 15,0 1 0-15,-1 2 3 0,2-1-2 16,-3 0 3-16,4 3-1 0,-1 1-3 16,0 0 2-16,-2-2 1 0,2 2-3 15,0 0 1-15,0-1 1 0,-3-2-1 16,4 2-1-16,-1-2 0 0,0 3 3 16,-1-1-4-16,2 1 4 0,-1 1-1 15,0-3-2-15,-1 1 1 0,0 1-3 16,-1-2 0-16,0 0 0 0,-1 2 0 15,-1 1 0 1,-2 0 0-16,2 0 8 0,-4 0-1 16,3 0 1-16,-2 0 2 0,0 1 1 15,0 0-2-15,-1 2-3 0,1-1-2 16,1 0-2-16,-2 2 1 0,0-1 0 16,0 2-2-16,0-3 4 0,0 3-5 15,0-1 1-15,0 0 0 0,0 1-1 16,0-1 1-16,0 1-1 15,0-1 0-15,0-1 0 0,-2 2 2 16,1-2-2-16,0 0 1 0,-1 1 0 16,0 0-1-16,1-1 1 0,1 2 0 15,0-1-1-15,0 1 0 0,0 1-1 16,0-1 2-16,0 1-1 0,0 0 3 16,-2-1-3-16,1 1 0 0,-1 1 0 15,-2-2-3-15,1 2 3 0,-2 0 1 16,1 0 1-16,-3 1 0 0,-1-1-1 15,1 1-1-15,-1-1 1 0,0 1 1 16,0-2-1-16,2 0 2 0,-2-2 0 16,0 1-1-16,-1 0-1 0,0 1 4 15,-1-2-4-15,0 2 0 0,0-1 3 16,0-2-3-16,0 0 0 0,1-1 3 16,1-1 1-16,1 0-3 0,-1-1-2 15,1-1 5-15,2-1-3 0,-3-2-2 16,1 1 5-16,1-2-4 0,1 1 1 15,-2 1 0-15,1 1-2 0,-2-3 2 16,1 0-2-16,-1 0 0 0,1-1 1 16,-2 0 2-16,1-1-2 0,0 0-1 15,0 0 1-15,-1-1-1 0,0-2 0 16,2-1-1-16,0-1 1 0,-1 0 0 16,1 1-3-16,0-1 0 15,1 0-1-15,-2-1 4 0,2-1 0 16,-1 0 3-16,1-1 0 0,-1 1-3 15,1 0 3-15,0-2 0 0,0 2-3 16,-1-2 1-16,1-1 2 0,-2 1-2 16,2-1 0-16,-1 0-1 0,2 2 0 15,0-1-4-15,-1 1 1 0,1-2 1 16,1 1-2-16,-1-2 4 0,1 1 2 16,0-2 0-16,-1 1 2 15,1-2-1-15,-1 1-1 0,1-2 2 0,0 2-4 16,0 0 2-16,-1 0 3 0,2-1-3 15,-3-1 0-15,2 2 6 16,1-2-7-16,-2 1-1 0,2 1 2 16,-2-3-1-16,1 2-1 0,-1-1 4 15,2 1-3-15,0 0-1 0,1-2 2 16,0 2 0-16,-1 2-2 0,2 0 0 16,-1-2 0-16,0 3-4 0,1-1 0 15,1 2-3-15,0-2 3 0,2 0-3 16,3 0-11-16,1 1-4 0,5-2 0 15,0 0-2-15,3 1-4 0,3-2-6 16,3 1-6-16,11-7-18 0,-4 2-22 16</inkml:trace>
  <inkml:trace contextRef="#ctx0" brushRef="#br0" timeOffset="35501.79">12071 4002 4 0,'6'-3'6'0,"-2"2"0"16,1-2-3-16,0 3 0 0,0-2 0 15,-2 1 0-15,2 0-3 0,-1-1 4 16,-1 1 2-16,-2 1 1 0,1 0 3 16,-1-1-1-16,-1 1 1 0,0 0-2 15,0 0 1-15,0 0 3 0,0 0 0 16,0 0 2-16,0 0-1 0,0 0-4 15,0 0-4-15,1 0-4 0,0 0 2 16,3 0 6-16,-2 1 3 0,1 1-8 16,1 1 0-16,0-1-4 0,1-1 0 15,2 2 2-15,-2 0-2 0,3-1 1 16,-3 1-1-16,1 2 0 0,1-1-3 16,0 3-2-16,0-2-10 0,0-1-7 15,5 1-16-15,-2-1-30 0</inkml:trace>
  <inkml:trace contextRef="#ctx0" brushRef="#br0" timeOffset="37909.57">3673 4150 37 0,'-3'-2'23'0,"3"-2"-23"15,-2 1 21-15,-1 0-14 0,1 1-3 16,-1 0 1-16,0 0-3 0,3 0 4 16,-2 0-2-16,1 1 2 0,0-1-3 15,0 1-3-15,1 0 1 0,-1-1-1 16,1 0-6-16,0 1 5 0,0-3 0 15,2 2 1-15,1-3 1 16,1 0-1-16,-1-1 6 0,2 2 5 16,1-3 1-16,1 1-2 0,-1-1-4 15,2-1 1-15,0 2-2 0,1 1-1 16,0 1-4-16,-1-2 3 0,0 2 2 16,2-1 1-16,-2 0-4 0,1-1 7 15,1 0-7-15,-1 3 1 0,1 0 1 16,-1-1 1-16,2 0-3 0,0 1 4 15,2-1-3-15,-1 1-2 16,1-2 0-16,1 2 2 0,-2-1-3 16,5 2 0-16,-4-1 0 0,2 2 0 15,-1 0-2-15,1 1 2 0,-1 0 0 16,2 1 2-16,-2 3-2 0,0 1 3 16,0-1-2-16,-2 0 0 0,2 0 1 15,0 2-2-15,0 0 3 0,-1 0-2 16,1 3 1-16,-1 0 0 0,-2 1 0 15,0 0 0-15,0 2-1 0,-2-1 1 16,0 1 1-16,-1 0 0 0,-1 1 3 16,0-2 0-16,0 0 2 0,-2-1 1 15,0 1-2-15,1-2-3 0,-1 1 1 16,0 0 2-16,0-2-1 0,0 2-2 16,-1-1 1-16,0 0-1 0,-1 2-1 15,-1-1 1-15,0 2-2 0,0 2 1 16,-1 0 0-16,1 0-3 0,-2 2 1 15,0-2 0-15,0 3 0 0,0-2 0 16,0 2-1-16,-2-2 2 0,1 1-1 16,-1-1 0-16,0 0-1 0,0 2 0 15,-2-1 0-15,1 1 0 0,-2 1 1 16,0-2-1-16,-2 1 0 0,1-1 0 16,-1-1 0-16,-1 0 2 0,0-2-2 15,0 1 0-15,-1-3 2 16,0 1 0-16,-1-2-2 0,-1 1 0 15,0-2 0-15,-1 0 1 0,0 1 2 16,-1-2-3-16,0 2 3 0,1-2-3 16,-3 1 0-16,0 0 0 0,-1 0 2 15,1-1-2-15,-1 0 2 0,1 0-1 16,-2-2-1-16,0 0 0 0,3 0 2 16,-2-1 1-16,4 0 0 0,0-2 1 15,-2 1-1-15,1-2-2 0,0 1 4 16,0-2-1-16,1 0-2 0,-1-1 4 15,2 0-1-15,-2 0 4 16,1-2-3-16,1-2-2 0,-2-2 3 16,1-1-1-16,-2-4-4 0,4-1 4 15,-2-4-5-15,0-2 0 0,1-3 0 16,2-3-2-16,-1-2 2 0,1-9-1 16,1-9 0-16,-1-9-3 0,5-4-4 15,1 2-3-15,3 7-4 0,6 5-4 16,3 4-15-16,4-1-7 0,3 4-22 15,-4 7-3-15,-1 5-39 0</inkml:trace>
  <inkml:trace contextRef="#ctx0" brushRef="#br0" timeOffset="46910.65">4051 4277 29 0,'0'-4'10'0,"0"-2"1"16,0 1 14-16,0 0-12 0,0 0-2 15,0 1 1-15,0-2-3 0,0 1 5 16,0 0-6-16,0 3 0 0,0-1-2 15,0 0 2-15,0 0-3 16,1 0-4-16,2-1 2 0,2 1-3 16,2-4 1-16,1 1 1 0,3-2-2 15,1-1 2-15,2-3-1 0,2 1 1 16,2-1 1-16,0-2-2 0,2 0 3 16,1 0-1-16,1 0 4 0,-1-1-2 15,4 2-5-15,0-1 5 0,-2 1-2 16,3-1-2-16,0 4 0 0,-2 1 3 15,-1-2-4-15,2 4 1 0,-1 0 0 16,-2 2-2-16,1 1 2 0,-2 2 4 16,1-2-2-16,0 2 0 0,1 0-1 15,0 0 2-15,0 1 0 0,0 1-1 16,-1 0 3-16,0 0-5 0,-1 1 4 16,-2 2-4-16,1 0 5 0,-2 3-3 15,-1 1 0-15,1 3 1 0,-3 0-2 16,2 1 2-16,-2 1-1 0,2 1 0 15,-2 2-2-15,1 0 2 0,-2 1 0 16,0 0 0-16,-2 3 1 0,1-1-2 16,-2 2-2-16,-1-1 4 0,0 0-2 15,-2 0-2-15,0-1 1 16,0 2 3-16,-2-2-4 0,-1 1 0 16,-2-1 0-16,0 0 2 0,-1 0-2 15,0 2 4-15,-2-1-4 0,0 2 1 16,0 0 1-16,-2 3-2 0,-1-1 4 15,0 3-4-15,-2-2 1 0,-2-1 0 16,-2 1-1-16,1-1-1 0,-1-1 1 16,-4 2 5-16,2-1-4 0,-3-1-1 15,0 1 2-15,-2-1 1 0,0-1-3 16,-3-2 0-16,2 1 1 16,-2-2 1-16,0 0 2 0,0-2-4 15,-2 1 1-15,-1-2 0 0,0 1 2 16,-2-1-1-16,-1-1-2 0,-1-2 4 15,0 1-4-15,1-4 10 0,-2 0 0 16,2 0-4-16,-1-2 0 0,1-2-2 16,-1-1 3-16,3 0-3 0,-1-3 1 15,-1 1-2-15,2-2 4 0,-1 0-3 16,0 0-2-16,0-2-1 0,1-2 2 16,-1 0-3-16,3 0 1 0,0-2 0 15,-1 2-2-15,1-2 2 0,1 0 4 16,1-1-3-16,0-2 4 0,0 0-2 15,1-1-2-15,0 0-2 0,1-1 2 16,1-1-2-16,0-1 2 16,3-1 0-16,0-2-2 0,-1 2 1 15,4-2 0-15,-2-2-1 0,2-1 2 16,0 1-1-16,-1-4 2 0,2 1 0 16,0 0 0-16,-2-1 0 0,6 0-3 15,-2 1 2-15,1 0 3 0,1-1-5 16,1 1 0-16,2-3 0 0,0 1 0 15,2-3-2-15,2 1 0 0,5-2 2 16,1-2 0-16,2 1 0 0,4-3 0 16,0 4-1-16,2 0 1 0,0 1 0 15,2 1 0-15,-2 0 0 0,4 1-1 16,1 1 1-16,1 3 0 0,3-1-1 16,2 2 1-16,0 2-15 0,-1 3-7 15,3 0-9-15,0 5 6 0,1 0-16 16,5 4-3-16,-3 1-7 0,2 4 0 15,13 0-14-15,-13 5-27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8T12:22:56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16051 5191 5 0,'1'-2'12'0,"-1"2"0"0,2-2-2 16,-2 1 1-16,2 0 0 0,-1 1 0 15,-1 0-3-15,0-1 0 0,0 1-2 16,0 0-1-16,2 0 0 0,-2 0-2 16,0 0 1-16,0 0 2 0,0-2-3 15,0 2-1-15,0-2 2 0,0 1-2 16,0 1-1-16,1-1-1 0,-1 1 0 15,0 0 0-15,0 0 1 0,0-1 1 16,0 1-2-16,0-2 0 0,0 2 2 16,0 0 0-16,0-1-2 0,0 0 3 15,0 1 1-15,0 0-2 16,0 0-2-16,0 0 4 0,0 0-4 16,0 0 0-16,0 0 1 0,0 0-1 15,0 0 0-15,0 0 0 0,0 0 0 16,0 0 0-16,0 0 4 0,0 0 4 15,0 0-1-15,0 0-1 0,0 0 3 16,0 0-2-16,0 0-1 0,0 0 3 16,0 0-3-16,0 0-1 0,0 0-3 15,0 0 2-15,0 0-3 0,0 0-1 16,0 0 0-16,0 0 0 0,0 0 0 16,0 0 1-16,0 0-1 0,0 0 0 15,0 0-1-15,0 0 1 16,0 0 0-16,0 0 1 0,0 2-1 15,0 1-1-15,0-2 0 0,-1 0 0 16,1 1 1-16,-2 0-4 0,2-1 4 16,-3 0-2-16,1 2 4 0,1 0-2 15,-1 2 0-15,-1-2 1 0,1 2-1 16,-1-1 1-16,1 0-1 0,-1 0 0 16,0-1 2-16,-1-1-1 0,-1 1-1 15,2 0 2-15,-2 1 1 0,0 0-3 16,2 2 0-16,-2 0 0 0,-1 0 0 15,1-1 0-15,0-1 1 0,-1 0 0 16,1 0 0-16,0 2-1 16,-2-1 2-16,2 2 0 0,-3 0 0 15,2-1 3-15,-2-1 0 0,0 0-2 16,-2 1 0-16,1 1-2 0,0 0 2 16,-1 1-2-16,0-1 2 0,-2-1-2 15,4 1-1-15,-3 0 1 0,0 0 0 16,3 0-1-16,-3 0 0 0,0 0 0 15,3-2 2-15,-3 1-2 0,2 1 2 16,-1-2-2-16,2 1 1 0,-4 1-1 16,2-2 0-16,-1 2 3 0,0-2-3 15,1 0 0-15,-1 1 0 0,-1 1 0 16,0 0 0-16,0-2 0 0,1 2 0 16,-2-1 0-16,-1 1 1 0,3-2-1 15,0 1 1-15,-3 0-1 0,2 0 0 16,0 1 0-16,-2 0 0 0,4 0 1 15,-4-1-1-15,1 1 0 0,1 0 0 16,1-1 0-16,-1 0 0 0,0-1-1 16,2 4 0-16,1-2 0 0,-2 1-2 15,1 0 2-15,1-1-4 0,-2 1 4 16,1 0-1-16,-1 0 2 16,0 0-3-16,2 2 1 0,-1-2 2 15,-2 1-1-15,2 2-2 0,-2-3 2 16,2 0-2-16,1 3 1 0,-1-3 0 15,-2 1 2-15,2-1-2 0,-2 2 2 0,2 0 0 16,-1-2 1-16,0 1-2 0,0 0 1 16,1-1 0-16,-4 0 0 0,3 0 0 15,0 0 1-15,0 1-2 0,0-1 1 16,-2 0 0-16,4-1-2 16,-1 1 2-16,-2 0 0 0,2 2 0 15,0-1 0-15,0-1 2 0,0 2-4 16,-1-1 2-16,-1 0 0 0,0 1 0 15,1 1 0-15,-3-1 2 0,3 1-2 16,-3-1 0-16,1 1 0 0,-1 0 1 16,0-2-1-16,1 4 0 0,-1-4 0 15,1 3 0-15,-1-2 0 16,0 2 1-16,-2-1-1 0,2 1 1 0,-2 0-1 16,0 1 0-16,-1-1 0 0,1-1 0 15,-3 1 1-15,3-1-1 16,-4 1 0-16,1 0-1 0,1 2 1 15,-4-3 1-15,2 2-1 0,2 0 0 16,-5 0 0-16,2 1 0 0,0-2 0 16,1 2 0-16,-2-3 0 0,1 3 0 15,-1-1 0-15,-3 1 2 0,3-1-2 16,-1 1 0-16,0-1 1 0,1-1-1 16,0 1 0-16,1-1 0 0,-1 2 0 15,0-1 1-15,3-1-1 0,-3 2 0 16,3-2-1-16,0 0 1 0,-2 0-1 15,1 1 2-15,1-3-1 0,0 3 0 16,-2 0 0-16,1-2 1 16,-2 1-1-16,4 1 0 0,-5-2 0 15,2 2 1-15,2-1-2 0,-3 1 2 16,0-1-1-16,2 1 0 0,-1-2 1 16,2 3-1-16,-3-2 0 0,2 1-2 15,-1 0 2-15,0-1 1 0,2 1-1 16,-1 0 0-16,0-1 0 0,1 0 1 15,1 0-1-15,-1 1 0 0,2-1 0 16,-1-2 0-16,1 4 0 0,-1-3 0 16,1 1 0-16,-2-1 0 0,3 0-1 15,-3 0 2-15,3 0-1 0,0 0 0 16,1 0 0-16,-1-2-1 0,2 2 2 16,-2-2-1-16,2 0 0 0,-1 0 0 15,2 0 0-15,0 0 0 0,0 0 0 16,0 0 0-16,1-1 0 0,0 0 2 15,-1-2-2-15,3 1 0 0,-2 0-2 16,0 1 2-16,1-1 0 0,-1 2 0 16,1-2 0-16,1 0 0 0,-4 3 0 15,2-2 0-15,-1 0 0 0,2 0 2 16,-2 1-2-16,0-2 0 0,1 3 1 16,-2-2-1-16,0 1 0 0,0-1 0 15,-1 1 0-15,2 0 1 0,-4 0-1 16,1 1 0-16,0-2-1 0,-1 2 2 15,-2-2-2-15,0 2 2 16,0-1-1-16,0 0 1 0,-1 1 0 16,0 1 0-16,0-2 1 0,-2 1 0 15,1 1 3-15,0-1-5 0,0 1 2 16,1-1-2-16,0 0 0 0,0 1-1 16,0 1 1-16,0-3 0 0,0 4 1 15,2-2-1-15,-2 1 0 0,2 1 0 16,-4-2 1-16,2 0 1 0,2 2-2 15,-3-2 0-15,2 1 0 0,1-1 0 16,-1 0-2-16,2 0 1 0,-1 1 2 16,0-1-2-16,1 2-1 0,0-3 1 15,0 1-3-15,1 0 4 16,1-2-2-16,0 3 2 0,-1-3-2 16,1-2 2-16,1 2 0 0,-2-1 0 15,3 0 2-15,0-1-2 0,0-1 0 16,-1 0 0-16,2 0 1 0,1 0-1 15,2 1 2-15,-3-2 1 0,3 0-3 16,0 0 1-16,0-1-1 0,1-1 0 16,0 1 1-16,-1 0-1 0,2 0 0 15,0 1 0-15,1-1 0 0,1-1 0 16,-1-1 0-16,2 1 0 0,0 0 1 16,-1 0-1-16,1-2-1 15,0 2 1-15,0 0 0 0,-1-1 0 16,2 2-1-16,0-3 1 0,0 3-1 15,0-3 1-15,0 1 1 0,1-1-1 16,-2 1 0-16,2-1-1 0,0 1 1 16,1-1 1-16,-1 1-1 0,-1 0 0 15,2-1 0-15,-1 0 0 0,1 1 0 16,-1-2 0-16,1 0 1 0,1 1-2 16,-1 0 1-16,1-1 0 0,0 1 1 15,-2-1-1-15,2 0 0 0,0 0 2 16,0 0 4-16,0 0-1 0,0 0 1 15,0 0-2-15,0 0-2 0,-1 0 1 16,0 0-1-16,0 0-2 0,0 0 0 16,0 0 1-16,0 0 0 0,1 0-1 15,0 0 0-15,0 0 2 0,-2 0-2 16,2 0 0-16,-1 0 3 0,1 0-3 16,0 0 0-16,-1 0 0 0,0 0-1 15,0 0 1-15,-1 0 0 0,1 0 0 16,-1 0 1-16,-2 0 0 0,1 0-1 15,1 0 0-15,0 0 1 0,-1 0 0 16,0 0-1-16,1 2-2 16,-2-2 2-16,1 2 0 0,-1 0 1 15,0-1 0-15,0 1-1 0,1 0 0 16,-3 0 0-16,1-1 2 0,1 1-1 16,-1-1-1-16,-1 1 1 0,2 0 0 15,-3 1-1-15,2-2 1 0,0 1-1 16,2 1 1-16,-2-2 1 0,1 1-1 15,1-1 0-15,1 1-1 0,-1-1 0 16,2-1 1-16,-1 0 0 0,1 0-2 16,0 1 1-16,0-1 0 0,0 0 0 15,1 1 0-15,0-1 0 0,0 1 1 16,-1-1-1-16,0 0 0 16,0 1 0-16,0-1 0 0,0 0 2 15,0 0-2-15,0 0 0 0,0 0 0 16,-1 0 0-16,2 0 0 0,-2 2-3 15,1-2 1-15,0 0-6 0,1 0-10 16,0 0-26-16,0 0-10 0,0 0-5 16,0 1-14-16,0 0 33 0</inkml:trace>
  <inkml:trace contextRef="#ctx0" brushRef="#br0" timeOffset="4442.91">11711 8077 7 0,'-2'0'10'0,"0"0"-5"0,0-1 1 16,0 1-2-16,0 0-2 0,0 0-1 15,0 0-1-15,0 0 0 0,-1 0 1 16,1 1 0-16,0-1-1 0,-3 2-1 15,1 2 1-15,1-2 1 0,1 2-1 16,-2-1-1-16,1-2 1 0,0-1 1 16,0 2-1-16,0-2 0 15,-3 2 0-15,2-1 1 0,-1 0-1 16,2 3 0-16,-2-1 0 0,2 0 1 16,-1 1-1-16,-2 2 0 0,0-1-1 15,1-2 1-15,0 3 0 0,-2-3 0 16,0 1 0-16,1 2-1 0,1-1 1 15,0 0 0-15,-1 1-1 0,1 1 1 16,-2-1-1-16,1-2 1 0,1 2-3 16,-1-1 3-16,0 2-2 0,-1 0 1 15,1 2 0-15,0-2-1 0,-1-1 2 16,-1 1-1-16,1 2 1 0,0-2 0 16,0 1 0-16,-2 0-1 0,2-1 1 15,-1 0 0-15,0 1 0 0,-1 0 0 16,1-2 1-16,0 2 0 0,0 0-1 15,-1-1 3-15,0 2 0 0,1-2 0 16,-2 1 3-16,2 0-2 0,0-1 2 16,0 0-2-16,-1 0 0 0,1 1-1 15,0 0 3-15,0-1-2 16,-1 2-1-16,1 2 1 0,0-4-4 16,0 3 0-16,0 0 1 0,0-1-1 15,2 0 1-15,-1 2 0 0,0-2-1 16,1 2 0-16,-1-1 0 0,1 3 0 15,0-3 0-15,-1 1 0 0,1 0 0 16,-1-1 0-16,1 0 0 0,0-1 0 16,-2-1 0-16,3 1 2 0,-2 1-2 15,1 0-2-15,-3 0 2 0,2 1 2 16,0 0 0-16,-2-3 0 0,0 1 1 16,1 1 5-16,-1-1 0 0,1-1 0 15,-3 2-3-15,3 0-2 0,-3 1 0 16,1 0 0-16,0-2 0 15,0 3 2-15,-1-1 0 0,-1-1-2 16,-1 2 0-16,1-1-1 0,0 2 2 16,-4 0-3-16,4 0 1 0,-4 1-2 15,3 0 3-15,-2 0-3 0,0-1 0 16,0 3 0-16,2-2 1 0,-4 1 0 16,3-1-1-16,-1 1 0 0,-1 2 0 15,1-3 0-15,0 2 1 0,0 0-1 16,0 2 0-16,0-2 0 0,2 0 0 15,0 2 0-15,-1-3 1 0,3 4-1 16,-2-2 0-16,1 1 0 0,-1-1 0 16,0 1 0-16,1-2 0 0,-1 3 0 15,1-3 0-15,0-1 0 0,0 3 0 16,0-3 0-16,-1 0 2 0,1 1-2 16,1 2 0-16,-1-3 0 0,1 3 0 15,1-2 0-15,-3-1 0 0,2 1 2 16,-1 1-2-16,-1-2 0 0,1 3-1 15,-1-2 1-15,1 0 0 16,-1 0 0-16,0 0 0 0,2 1 0 16,-2 0 0-16,1 0 0 0,0 0 0 15,1 1 0-15,0-3 0 0,-1 3 1 16,1-1-1-16,-3 2 0 0,2-2 0 16,0 2 0-16,-2 0 0 0,1-1 0 15,-2 2 1-15,1-1-1 0,1 1 0 16,0 1 0-16,0 0 0 0,-1-2 0 15,2 3-1-15,-2-2 1 0,1 1 0 16,0 1 0-16,0-1 0 0,1 1 0 16,-3-1 0-16,2 0 0 0,-2 1 1 15,1 0-1-15,-1-1 0 0,3 1 0 16,-2-1 0-16,1 1-1 0,0-1 1 16,-1 2 0-16,2-2-1 0,-2 3 1 15,1 0 0-15,0 0 0 0,0 0 1 16,0 0-1-16,0 0 1 0,1 0-1 15,0 1 0-15,1-3-1 0,0 2 2 16,0 0-1-16,1-3 0 0,0 0 1 16,-1 2 2-16,0-2 0 0,0 1 0 15,-1 0 0-15,2 0 1 0,-1-1-1 16,0 2-3-16,1-1 3 0,0-1-3 16,-1 1 2-16,-1 1-2 0,0 1 3 15,1-2-3-15,1 0 0 0,-1 1 0 16,0 0 1-16,1 0-1 0,0 0 0 15,1 1 1-15,-1-1 0 16,-1 1-1-16,1 0 0 0,2-1 0 16,-3 1 1-16,3-1-1 0,-3 1 0 15,0 0 2-15,2 0-2 0,-2 2 0 16,0-3 0-16,0 2 1 0,1-2-1 16,-1 3 0-16,1-3 0 0,1 2 0 15,-3-1 1-15,2 1-1 0,0-1 0 16,0 1 0-16,-1-2 0 0,1 1 0 15,-1 1 0-15,3-3 0 0,0 2 0 16,-1-1 0-16,0 0 0 0,-1-2 1 16,1 2-1-16,0 0 0 0,2-2-1 15,0 0 1-15,0-1 0 16,-2-1-1-16,2 1 1 0,1 0 0 0,0-1 0 16,1 1 0-16,-1-2 0 0,0 3 1 15,1-1-1-15,0-1 0 0,0 0 0 16,0 1 0-16,-1 0 0 15,2 0 0-15,1 0 0 0,0 0 0 16,1-1 0-16,-2 0 0 0,0 1 1 16,0 0-1-16,-1 0 0 0,1 1 0 15,0 0 0-15,0 1 0 0,1-2 0 16,-1 0 1-16,0 1-1 0,-1-2-1 16,-1 1 1-16,0 0 0 0,2 1 1 15,-1-1-1-15,0 0 0 0,-2-1-1 16,1 1 1-16,-1 0 1 0,1-1-1 15,-1 1 0-15,0-1 0 0,1 0 0 16,0 2 0-16,1-2 0 0,-1 1 0 16,-1-1 0-16,3 0 0 0,-2 2 0 15,1-2 2-15,1 1-2 0,0-1 0 16,-1-1 0-16,0 2 0 0,-1-2 1 16,1 1-1-16,0-1-1 15,-1 1 1-15,0 0 0 0,1-1 1 16,-1 0-1-16,1-3-4 0,-1 2 4 15,1-2 0-15,-1-1 0 0,1 0-1 16,-2 0 1-16,2-1 0 0,0 0 0 16,-1-1 0-16,1 1-1 0,0-3 1 15,1-1-3-15,-1 0 1 0,2-1-2 16,0-1-5-16,1 0 1 0,0 0-6 16,0-1-3-16,-1-1-5 0,1 0-16 15,1-2 0-15,1 0-11 0</inkml:trace>
  <inkml:trace contextRef="#ctx0" brushRef="#br0" timeOffset="5411.79">8868 12809 1 0,'0'0'12'0,"0"0"-1"16,0 0-3-16,0 1-1 0,0 0-2 16,0-1 0-16,0 1 1 0,1-1 0 15,-1 4-3-15,0-1 2 0,0 0-4 16,1 1 1-16,-1 0-2 0,0-1 1 15,1 1 0-15,-1 0-1 0,1 0 0 16,-1 1 0-16,0-2 1 16,0 3 0-16,0 1 1 0,0 0-2 15,0 2 1-15,0-1 0 0,-1 2-1 16,0-2 0-16,-1 1 0 0,0 1 1 16,0-1-1-16,0 1 0 0,1 1 0 15,-1 1 0-15,0-1 0 0,1 1 1 16,-2 0-1-16,1 0 2 0,-1 1-2 15,0-1 0-15,0 0-2 0,1 0 4 16,0 1-4-16,1-2 4 0,0 1-4 16,-1 1 4-16,2 0-2 0,-1-1 0 15,1 0 0-15,0-1 0 0,0 0-2 16,0-1 2-16,1-2-1 0,1 2 0 16,1-3 1-16,0 0-2 0,0 0 0 15,0 0 1-15,-1-1 0 0,0-1 1 16,1-1-2-16,-1-1 2 0,1 1 0 15,-1-2 4-15,1 0 2 0,-1 0 2 16,0 0-1-16,1-2 2 0,0 1-2 16,0 0-3-16,0-1-2 0,0 0 5 15,2 0-2-15,-2 0-2 0,2 0 1 16,-1-2-3-16,1-1 5 0,1 0-1 16,1-2-2-16,1 0-1 0,0-1 0 15,0-2 1-15,3 0-1 0,-1-2-2 16,1 0 0-16,1-1 1 15,1 0 4-15,1-2-5 0,-1 0 0 16,2-1 0-16,1 0 0 0,0-2-1 16,-1 0-3-16,3-1 0 0,1-1-5 15,3-1 6-15,2-2-16 0,2 0-5 16,14-9-23-16</inkml:trace>
  <inkml:trace contextRef="#ctx0" brushRef="#br0" timeOffset="41394.44">14834 6313 36 0,'0'0'9'16,"0"0"30"-16,0 0-8 0,0 0-18 15,0 0 8-15,0 0-8 0,-43-85-1 16,37 72-4-16,-2 0 7 0,0 3-11 15,-1-3 9-15,1 2-3 0,0 0-4 16,-1-1 0-16,2 0 3 0,1-1-3 16,-2 0 1-16,-1 0 4 0,2 0-1 15,1-2-4-15,-1 1 9 0,1-2-11 16,0 2-2-16,3-1 4 0,-2 1-6 16,5-1 0-16,0 0 1 0,0-5-2 15,2 3 0-15,4-4 1 0,5 0 1 16,-2-4 0-16,3 4-1 0,5-3 0 15,0-2 0-15,4 3-1 0,1-4 1 16,0 0 0-16,4 2-2 0,0-1 2 16,3-2 1-16,1 3-1 0,0-1 0 15,3 0 0-15,6-1 0 0,7-1 0 16,4-5-1-16,3 3 1 0,-4 3-2 16,-2 3 1-16,-6 5 1 0,2-1 0 15,1 1 0-15,-1 0 1 0,4 1-1 16,-4 2 0-16,7-4 0 0,-2 7 0 15,1-1 0-15,0-1 2 16,0 4-2-16,-1 0-2 0,0-2 2 16,-2 3 0-16,-2 0 0 0,2 2 0 15,-2 3 0-15,1 3 0 0,0-1-1 16,0 0 1-16,0 2 0 0,1 1 1 16,0 0-1-16,-3 0-2 0,1 0 1 15,-3 1 1-15,0 3-1 0,3-2 1 16,-6 5 0-16,0 0-2 0,2 2 1 15,-1 0 1-15,-1 0 0 0,-3 1-1 16,3 1 1-16,1 2 0 0,-6-2 0 16,-3-1 1-16,0 1-1 0,7 6 1 15,-2-2-1-15,-2 1 0 0,-8-3 3 16,0-1 2-16,-1 0-4 0,6 3 1 16,2 2 6-16,-4-3-3 0,2 2-5 15,0 2 3-15,0-2-3 16,-3 1 0-16,0 1 1 0,-2-2-1 0,0 4 0 15,-2-1 0-15,0 1 0 16,-1 0 0-16,0 1 1 0,-4 0-1 16,4 0 0-16,-2 2 0 0,1-2 0 15,-2 3 0-15,-3 0-1 0,1-2-2 16,-1 1-1-16,-2 2-1 0,-2-1 2 16,0 1-2-16,-4 1-1 0,-2 2-3 0,-2 1 8 0,-3 0-4 15,-1 1 3-15,0 2-2 0,-5-2 2 16,1 1-5-16,-5 1 3 0,-3 0-2 15,1 0 4-15,-5 0 0 16,0-1 2-16,-2 1 0 0,-2-2 0 16,1-1 1-16,-2-2 0 0,1 1-2 15,-3-1 1-15,-1-2 0 0,-3 1 2 16,1 0-2-16,-2-1 1 0,-8 4-2 16,-7 2 2-16,-9 2-1 0,-2-2 0 15,2-1 0-15,2-4 2 0,4-6-2 16,-3 1 0-16,1-1 0 0,0-2 1 15,-3-1-1-15,2-2-1 0,-1-1 1 16,0-3 2-16,0 0-2 0,-2-1 1 16,1-1 0-16,-3-5-1 15,-4 1 0-15,1-5 0 0,-6 1 0 16,-2-1-1-16,-3-1-4 0,-6-6-2 16,4-1-6-16,-1-3 5 0,-4-4 4 15,3-4 4-15,1 0 7 0,2-5 9 16,6-1 6-16,7 0-6 0,1 0-5 15,6 0-5-15,3 4-4 0,2 0-2 16,3 4 0-16,3 3-2 0,-1 1-14 16,7 3-11-16,-4 3-10 15,7 4-51-15</inkml:trace>
  <inkml:trace contextRef="#ctx0" brushRef="#br0" timeOffset="50599.96">10578 9080 1 0,'6'0'6'0,"-2"3"-1"16,1-1 1-16,0 0-4 0,1 1 4 15,1 0-1-15,-1 3 3 0,1-1 2 16,-1-1 0-16,2 2-3 0,3 1-1 16,-3-1 1-16,2 2 2 0,1-1-3 15,0 0-1-15,0 0-1 0,4 1 2 16,-1-1 3-16,3-1 2 0,0 0-2 15,4 1 4-15,1-4-2 0,0 1-4 16,1-1 2-16,1 0-7 16,1-1 3-16,-1-2-3 0,1 0 2 15,0 0-2-15,0-2 3 0,1 0-3 16,-1-2-1-16,0 2-1 0,-1-3 3 16,0 3-2-16,0-5 3 0,0-3-2 15,-2 0 1-15,3-2 3 0,-2-3 4 16,0 0-3-16,-2-3 1 0,1 3 1 15,-1-3-3-15,-1 0 0 0,0 0 0 16,-1 0 2-16,-2-1-6 0,1-1 7 16,-4-1-4-16,2 4-1 0,-4-5-2 15,1 1 4-15,-3 1-2 0,-1-2 1 16,-1-1-4-16,-1 0 4 0,0 0-3 16,-2-2-1-16,0 1 0 0,-2-2-1 15,1 1 0-15,-2 0 3 16,-2-2-2-16,0 2 1 0,0 0 1 15,-2-2-3-15,-4 5 0 0,0-2 1 16,0-1-1-16,-3 3 0 0,-1-2 0 16,-1 1 1-16,-1 2-2 0,-2 0 3 15,-1 1-4-15,-2 2 2 0,0-1 0 16,-3 0 0-16,-1 3 0 0,-2 0 0 16,0 1-1-16,-2 1-1 0,-1 0 2 15,-3 2-2-15,-6-1 1 0,-7 0 1 16,-7 1 0-16,-2 1 0 0,5 2 0 15,1 4-1-15,5-1 1 0,2 5-1 16,-2 1 1-16,2-3 0 0,2 3-2 16,-1 0 2-16,2 0-1 0,-2 3 0 15,-4 0 1-15,1 2 0 0,-3 4-1 16,-1 0 1-16,0 1 1 0,0 1-1 16,0 0-1-16,-2 2 1 0,2 2-3 15,0 0 6-15,-1 3-2 0,1 1-1 16,2 0-1-16,0 3-3 0,1 0 4 15,0 0 0-15,3-1 1 0,2 2-2 16,6-3 4-16,6-3-3 0,6 0 0 16,0-1 1-16,-1 7-1 0,-1 4 0 15,-3 11 0-15,3 6 0 16,6 8 0-16,5 2 0 0,6-3 0 16,6-1 0-16,6-4 1 0,6 0-1 15,4 0 0-15,6-2-14 0,7 2-2 16,3 3-16-16,5-4-8 0,4 1-23 15,-10-13-46-15</inkml:trace>
  <inkml:trace contextRef="#ctx0" brushRef="#br0" timeOffset="52381.11">20195 9242 10 0,'9'2'8'0,"1"-1"13"0,4 1-7 16,0 2 0-16,1 0-2 0,0 1-4 15,0 1 2-15,-1-1-3 0,1-1-2 16,1 2-1-16,0-1 1 0,1-1 0 16,2 1-3-16,-1 1 5 0,2-2 0 15,1 1 1-15,0 0 0 0,0-2 0 16,1-3-1-16,-1 0-1 0,2-1 0 15,0-5 1-15,1 0-1 0,0-2 0 16,0 0-2-16,1-2 3 16,1 0-3-16,-2 1-3 0,2-4 1 15,-2 1 1-15,0-2-2 0,0-1 1 16,0-1-1-16,0-2-1 0,-2-1 5 16,0-2-3-16,0 0 1 0,-2-3-2 15,1 1 0-15,-2-2 0 0,-3 1 2 16,0-2-2-16,-3 2 1 0,0-1-2 15,-4-1 2-15,-1 0-2 0,-2-2 0 16,0 0 1-16,-2-1 0 0,-3 1 0 16,-1-3-1-16,0 2 4 0,-2-1-1 15,-2-2 0-15,-1 1 1 16,-1-1-2-16,0 2 6 0,-1-1 1 16,-2 1-5-16,0 1 1 0,0 1-5 15,-3 1 0-15,1 4 2 0,-3-3-2 16,0 3-1-16,-2 1 0 0,-2 1-2 15,-2 0 2-15,-1 1 0 0,-4 1 0 16,-1 3-3-16,-1-4 4 0,-2 5 0 16,-7 0-1-16,-5-1-1 0,-8 1 0 15,0 4 0-15,1 1 2 0,4 5-1 16,4 3-1-16,-2 2 2 0,0 1 0 16,-1 5 1-16,0-1-1 0,0 4-1 15,2 1 1-15,1 0 1 16,-2 3-1-16,2 1 0 0,0 2 2 15,1-1-1-15,2 4 4 0,3 1-5 16,5-3 4-16,4 0-4 0,8-5 1 16,-4 4 0-16,1 1 0 0,-5 7-1 15,-2 3 1-15,2 1 1 0,0 7-2 16,-2 5 1-16,9-2-1 0,0-4-3 16,6 2 3-16,0 1 2 0,2 9-1 15,2-1 0-15,5-9-1 0,3 0 1 16,5-2-1-16,3 0-2 0,4 0-1 15,-2-11 0-15,5-3-6 0,2 5 0 16,7-1-9-16,6 5-7 0,11 4-2 16,18 1-16-16,-8-7-52 0</inkml:trace>
  <inkml:trace contextRef="#ctx0" brushRef="#br0" timeOffset="53162.38">26435 8951 206 0,'-1'-1'36'16,"1"-2"-22"-16,0 1-1 0,0 2-13 16,0 0-13-16,0 0-19 0,0 0 11 15,0 0 12-15,1 5-9 0,0-2-14 16,1 2-21-16,-2 1-29 0</inkml:trace>
  <inkml:trace contextRef="#ctx0" brushRef="#br0" timeOffset="53969.68">26700 8789 88 0,'0'0'10'0,"0"0"-5"0,0 0-2 0,0 0-2 16,0 0-1-16,0 0 0 16,0 0 0-16,61-13-1 0,-54 14-8 15,-1 3-4-15,0 1-10 0,-3 2-9 16,-1 4 26-16,-2-1 6 0,0 2 0 16,0 2 2-16,-3-1-1 0,-2-2 1 15,1 1-1-15,-1 0 4 0,1-3-1 16,0 1 3-16,1-3 2 0,0-3 6 15,1 0-2-15,1-1 3 0,0-2 4 16,1-1 15-16,0 0 3 0,-1 0-11 16,0 0-20-16,-1-1 5 15,1-2-1-15,0-1-1 0,1 0-1 16,0-2-8-16,1-2 0 0,4 0-2 16,2-1-6-16,1-4 0 0,3 3 0 15,3-4-4-15,1 1 0 0,2-1-1 16,-1 1 0-16,0 0 3 0,-1 3-2 15,2-1 6-15,0 3 1 0,-2 1 4 16,-2 0 0-16,-1 3 0 0,-1 1 0 16,-1 2-2-16,-1 1-4 0,-1 0-2 15,0 0 2-15,0 2 0 0,-2 4-1 16,0 1 5-16,-1 1 1 0,0 3-1 16,0-1 2-16,2 3 0 0,-3 1 0 15,-1-1 0-15,0 1 0 0,1-1 0 16,-1-1 0-16,1-1 0 0,2 0-2 31,-2-4 1-31,2 0-4 0,-1-4 5 16,1 3 2-16,2-5 2 0,0-1 2 15,0 0 3-15,1 0 0 0,2 0-3 16,-2-3 2-16,1-2-3 0,3-1-3 16,-2-2 3-16,2-1-3 0,0-2-2 15,-1-2 2-15,1 1 0 0,-1-1-1 16,-2 1-1-16,0-3 0 0,-2 1-1 15,0 1 1-15,-1 0 2 0,-3 3 2 16,0 3-1-16,-3 0 2 0,-1 4-1 16,0 1-4-16,0 0 0 0,0 2-1 15,0 0-2-15,-2 0-4 0,-1 0 1 16,-1 3 6-16,-2 3-1 0,2 2 1 16,0 2-1-16,0 1 0 0,3 1-2 15,1 1 3-15,3-1-2 0,5 2-3 16,4 0-1-16,6 3 4 0,21 2-13 15,-4-2-24-15,0-3-57 0</inkml:trace>
  <inkml:trace contextRef="#ctx0" brushRef="#br0" timeOffset="62315.31">7296 7663 16 0,'-1'-5'18'0,"0"0"3"0,1 1-12 16,0-1-4-16,0 2-4 0,2 0 1 16,2 1-1-16,1-1-1 0,1 1 0 15,1 0 1-15,-1 2-1 0,0 0 0 16,1-1 0-16,3 1 0 0,-1 0 0 15,2 0 0-15,3 0 1 0,0 1-1 16,1-1 0-16,2 0 5 0,2 0 7 16,2 0-5-16,2 0 3 0,2-2-3 15,3-1 0-15,1 1-7 0,2-1 3 16,5-1-3-16,10-1 0 0,6 3 2 16,6 1-2-16,-2 0-10 0,1 1-15 15,-16 0-29-15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DEB20-8329-4378-993E-2AB707B0BE4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4FADA-D89D-48F3-9A66-6250598FF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850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04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8DE6F-CB63-4507-A312-B89798DB40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5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53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07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810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41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2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0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7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692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71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4" y="646775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803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4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8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69" y="2510640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34626" marR="0" lvl="0" indent="-217313" algn="l" rtl="0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90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69252" marR="0" lvl="1" indent="-362188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03877" marR="0" lvl="2" indent="-338042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8503" marR="0" lvl="3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3129" marR="0" lvl="4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07755" marR="0" lvl="5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42380" marR="0" lvl="6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77006" marR="0" lvl="7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911632" marR="0" lvl="8" indent="-3259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1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0" y="2510640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6911" tIns="43444" rIns="86911" bIns="43444" anchor="ctr" anchorCtr="0">
            <a:noAutofit/>
          </a:bodyPr>
          <a:lstStyle/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71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15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_Two Content">
  <p:cSld name="Summary_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15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45" name="Google Shape;4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15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15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48" name="Google Shape;48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15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68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9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88" name="Google Shape;88;p1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9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9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91" name="Google Shape;91;p1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9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1826301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18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6503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422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11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09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71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888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6"/>
            <a:ext cx="5940425" cy="4308681"/>
          </a:xfrm>
          <a:prstGeom prst="rect">
            <a:avLst/>
          </a:prstGeom>
        </p:spPr>
        <p:txBody>
          <a:bodyPr/>
          <a:lstStyle>
            <a:lvl1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1pPr>
            <a:lvl2pPr marL="513338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2pPr>
            <a:lvl3pPr marL="855563" indent="-205335">
              <a:spcBef>
                <a:spcPts val="951"/>
              </a:spcBef>
              <a:buFont typeface="Arial" panose="020B0604020202020204" pitchFamily="34" charset="0"/>
              <a:buChar char="•"/>
              <a:defRPr sz="1901"/>
            </a:lvl3pPr>
            <a:lvl4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4pPr>
            <a:lvl5pPr marL="205335" indent="-205335">
              <a:spcBef>
                <a:spcPts val="951"/>
              </a:spcBef>
              <a:buFont typeface="Arial" panose="020B0604020202020204" pitchFamily="34" charset="0"/>
              <a:buChar char="•"/>
              <a:defRPr sz="2282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299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422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9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9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6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692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3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33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94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 descr="Picture 8"/>
          <p:cNvPicPr>
            <a:picLocks noChangeAspect="1"/>
          </p:cNvPicPr>
          <p:nvPr/>
        </p:nvPicPr>
        <p:blipFill>
          <a:blip r:embed="rId2">
            <a:alphaModFix amt="50000"/>
          </a:blip>
          <a:srcRect l="178" r="178"/>
          <a:stretch>
            <a:fillRect/>
          </a:stretch>
        </p:blipFill>
        <p:spPr>
          <a:xfrm>
            <a:off x="4750810" y="2238317"/>
            <a:ext cx="2690383" cy="2700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422"/>
            <a:ext cx="12192000" cy="40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571"/>
            <a:ext cx="10668000" cy="764365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38200" y="160571"/>
            <a:ext cx="9321800" cy="76436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57741" y="1600202"/>
            <a:ext cx="10160001" cy="272891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  <a:lvl2pPr marL="714375" indent="-257175">
              <a:defRPr sz="1800">
                <a:latin typeface="+mj-lt"/>
                <a:ea typeface="+mj-ea"/>
                <a:cs typeface="+mj-cs"/>
                <a:sym typeface="Helvetica"/>
              </a:defRPr>
            </a:lvl2pPr>
            <a:lvl3pPr marL="1208314" indent="-293914">
              <a:defRPr sz="1800">
                <a:latin typeface="+mj-lt"/>
                <a:ea typeface="+mj-ea"/>
                <a:cs typeface="+mj-cs"/>
                <a:sym typeface="Helvetica"/>
              </a:defRPr>
            </a:lvl3pPr>
            <a:lvl4pPr marL="1714500" indent="-342900">
              <a:defRPr sz="1800">
                <a:latin typeface="+mj-lt"/>
                <a:ea typeface="+mj-ea"/>
                <a:cs typeface="+mj-cs"/>
                <a:sym typeface="Helvetica"/>
              </a:defRPr>
            </a:lvl4pPr>
            <a:lvl5pPr marL="2171700" indent="-342900">
              <a:defRPr sz="1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329246" y="1143000"/>
            <a:ext cx="11196959" cy="395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marL="0" indent="0">
              <a:buSzTx/>
              <a:buFontTx/>
              <a:buNone/>
              <a:defRPr sz="2000" b="1">
                <a:solidFill>
                  <a:srgbClr val="1C1573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73094" y="6340660"/>
            <a:ext cx="2844801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45" name="Google Shape;45;p11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46" name="Google Shape;46;p11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" name="Google Shape;4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4735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utcomes_Two Content">
  <p:cSld name="1_Learning Outcomes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 l="13070" t="2102" r="13441" b="24408"/>
          <a:stretch/>
        </p:blipFill>
        <p:spPr>
          <a:xfrm>
            <a:off x="11131297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3"/>
          <p:cNvGrpSpPr/>
          <p:nvPr/>
        </p:nvGrpSpPr>
        <p:grpSpPr>
          <a:xfrm>
            <a:off x="2051531" y="5137310"/>
            <a:ext cx="10140469" cy="1726066"/>
            <a:chOff x="2051531" y="5793529"/>
            <a:chExt cx="10140469" cy="1726066"/>
          </a:xfrm>
        </p:grpSpPr>
        <p:pic>
          <p:nvPicPr>
            <p:cNvPr id="20" name="Google Shape;20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13"/>
            <p:cNvSpPr/>
            <p:nvPr/>
          </p:nvSpPr>
          <p:spPr>
            <a:xfrm>
              <a:off x="2051531" y="5793529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13"/>
          <p:cNvGrpSpPr/>
          <p:nvPr/>
        </p:nvGrpSpPr>
        <p:grpSpPr>
          <a:xfrm>
            <a:off x="0" y="-3947"/>
            <a:ext cx="10151227" cy="1731985"/>
            <a:chOff x="2116079" y="5959736"/>
            <a:chExt cx="10151227" cy="1731985"/>
          </a:xfrm>
        </p:grpSpPr>
        <p:pic>
          <p:nvPicPr>
            <p:cNvPr id="23" name="Google Shape;2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079" y="5959736"/>
              <a:ext cx="10075921" cy="1559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13"/>
            <p:cNvSpPr/>
            <p:nvPr/>
          </p:nvSpPr>
          <p:spPr>
            <a:xfrm>
              <a:off x="2191385" y="6030200"/>
              <a:ext cx="10075921" cy="166152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695325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695325" y="1226065"/>
            <a:ext cx="10801350" cy="493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2"/>
          </p:nvPr>
        </p:nvSpPr>
        <p:spPr>
          <a:xfrm>
            <a:off x="2260457" y="6532234"/>
            <a:ext cx="9698644" cy="1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Google Shape;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994" y="6364482"/>
            <a:ext cx="1468823" cy="5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99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0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://fully-qualified-domain-name/path-to-document?query#fragmen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://abc.company.com/a/b/c.html?user=John&amp;year=2020#p2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3393312" y="646771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133600" y="2502273"/>
            <a:ext cx="5462933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000" dirty="0"/>
              <a:t>Understanding the Basic Web application</a:t>
            </a:r>
          </a:p>
          <a:p>
            <a:pPr lvl="0">
              <a:spcBef>
                <a:spcPts val="0"/>
              </a:spcBef>
            </a:pPr>
            <a:endParaRPr lang="en-US" sz="2000" dirty="0"/>
          </a:p>
          <a:p>
            <a:pPr lvl="0">
              <a:spcBef>
                <a:spcPts val="0"/>
              </a:spcBef>
            </a:pPr>
            <a:r>
              <a:rPr lang="en-US" sz="1800" dirty="0"/>
              <a:t>Technologies and Tools for Full Stack development</a:t>
            </a:r>
          </a:p>
          <a:p>
            <a:pPr lvl="0">
              <a:spcBef>
                <a:spcPts val="0"/>
              </a:spcBef>
            </a:pPr>
            <a:endParaRPr lang="en-US" sz="1800" dirty="0"/>
          </a:p>
          <a:p>
            <a:pPr lvl="0">
              <a:spcBef>
                <a:spcPts val="0"/>
              </a:spcBef>
            </a:pPr>
            <a:r>
              <a:rPr lang="en-US" sz="1800" dirty="0"/>
              <a:t>Domain Names</a:t>
            </a:r>
            <a:endParaRPr sz="1800"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xfrm>
            <a:off x="7840867" y="2510636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17846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sz="3400" dirty="0"/>
            </a:br>
            <a:r>
              <a:rPr lang="en-IN" sz="3400" dirty="0"/>
              <a:t>Different types of links</a:t>
            </a:r>
            <a:br>
              <a:rPr lang="en-IN" sz="3400" dirty="0"/>
            </a:br>
            <a:endParaRPr lang="en-IN" sz="3400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URL: </a:t>
            </a:r>
            <a:r>
              <a:rPr lang="en-I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IN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I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="http://www.xyz.com/news/a.html"&gt;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  <a:r>
              <a:rPr lang="en-I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&lt;/a&gt;</a:t>
            </a:r>
          </a:p>
          <a:p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URL: </a:t>
            </a:r>
            <a:r>
              <a:rPr lang="en-I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IN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I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="/stock/quote.html"&gt;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same as http://www.xyz.com/stock/quote.html</a:t>
            </a:r>
          </a:p>
          <a:p>
            <a:r>
              <a:rPr lang="en-I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IN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I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=“b/March.html"&gt;</a:t>
            </a:r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URL (intra-site links): 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same as http://www.xyz.com/news/2008/March.html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Define an anchor point (a position that can be referenced with # notation):</a:t>
            </a:r>
          </a:p>
          <a:p>
            <a:pPr lvl="1"/>
            <a:r>
              <a:rPr lang="en-I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 id="sec3"&gt;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Go to a different place in the same page: </a:t>
            </a:r>
            <a:r>
              <a:rPr lang="en-I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IN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I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="#sec3"&gt;</a:t>
            </a:r>
          </a:p>
        </p:txBody>
      </p:sp>
    </p:spTree>
    <p:extLst>
      <p:ext uri="{BB962C8B-B14F-4D97-AF65-F5344CB8AC3E}">
        <p14:creationId xmlns:p14="http://schemas.microsoft.com/office/powerpoint/2010/main" val="170494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sz="3400" dirty="0"/>
            </a:br>
            <a:r>
              <a:rPr lang="en-IN" sz="3400" dirty="0"/>
              <a:t>URL Encoding</a:t>
            </a:r>
            <a:br>
              <a:rPr lang="en-IN" sz="3400" dirty="0"/>
            </a:br>
            <a:endParaRPr lang="en-IN" sz="3400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How are special characters sent in the URL?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http://www.xyz.com/companyInfo?name=A&amp;B CO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Any character in a URL other than A-Z, a-z, 0-9, or any of -_.~ must be represented as %xx, where xx is the hexadecimal value of the character: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http://www.xyz.com/companyInfo?name=A%26B%20CO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Escaping is a commonly used technique.</a:t>
            </a:r>
          </a:p>
        </p:txBody>
      </p:sp>
    </p:spTree>
    <p:extLst>
      <p:ext uri="{BB962C8B-B14F-4D97-AF65-F5344CB8AC3E}">
        <p14:creationId xmlns:p14="http://schemas.microsoft.com/office/powerpoint/2010/main" val="311692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Domain Name System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311788"/>
              </p:ext>
            </p:extLst>
          </p:nvPr>
        </p:nvGraphicFramePr>
        <p:xfrm>
          <a:off x="227013" y="1089029"/>
          <a:ext cx="5868987" cy="515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80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Domain Name System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108773"/>
              </p:ext>
            </p:extLst>
          </p:nvPr>
        </p:nvGraphicFramePr>
        <p:xfrm>
          <a:off x="227013" y="1089029"/>
          <a:ext cx="5868987" cy="439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68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Domain Name System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861277"/>
              </p:ext>
            </p:extLst>
          </p:nvPr>
        </p:nvGraphicFramePr>
        <p:xfrm>
          <a:off x="227013" y="1089029"/>
          <a:ext cx="5868987" cy="4244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031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Domain Name System Lookup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095319" y="1904501"/>
            <a:ext cx="20522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Root DNS server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641783" y="2838915"/>
            <a:ext cx="22718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com DNS server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7124523" y="2870179"/>
            <a:ext cx="18523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Org DNS server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2987718" y="4015619"/>
            <a:ext cx="130813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abc.com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4819044" y="3985447"/>
            <a:ext cx="18523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Xyz.com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7534274" y="3985447"/>
            <a:ext cx="18523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Test.org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500389" y="2286000"/>
            <a:ext cx="1524000" cy="56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574212" y="3184861"/>
            <a:ext cx="926177" cy="80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00387" y="3194567"/>
            <a:ext cx="762002" cy="7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</p:cNvCxnSpPr>
          <p:nvPr/>
        </p:nvCxnSpPr>
        <p:spPr>
          <a:xfrm>
            <a:off x="6024389" y="2286000"/>
            <a:ext cx="1743595" cy="56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52831" y="3224739"/>
            <a:ext cx="234746" cy="607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86018" y="3194567"/>
            <a:ext cx="727736" cy="5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228502" y="3154689"/>
            <a:ext cx="2067347" cy="595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02421" y="2286000"/>
            <a:ext cx="3301017" cy="59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86627" y="2816108"/>
            <a:ext cx="5245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90466" y="3792324"/>
            <a:ext cx="5245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1806" y="3789725"/>
            <a:ext cx="5245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2133600" y="2286000"/>
            <a:ext cx="1440612" cy="560912"/>
          </a:xfrm>
          <a:prstGeom prst="wedgeRectCallout">
            <a:avLst>
              <a:gd name="adj1" fmla="val 83994"/>
              <a:gd name="adj2" fmla="val 60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TLD DNS Servers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2371639" y="5310242"/>
            <a:ext cx="1461381" cy="598549"/>
          </a:xfrm>
          <a:prstGeom prst="wedgeRectCallout">
            <a:avLst>
              <a:gd name="adj1" fmla="val 29381"/>
              <a:gd name="adj2" fmla="val -210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authoritative Servers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78BB36-E9E8-4D33-B25D-F6E9FA0E8346}"/>
                  </a:ext>
                </a:extLst>
              </p14:cNvPr>
              <p14:cNvContentPartPr/>
              <p14:nvPr/>
            </p14:nvContentPartPr>
            <p14:xfrm>
              <a:off x="2625840" y="1848960"/>
              <a:ext cx="7239600" cy="292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78BB36-E9E8-4D33-B25D-F6E9FA0E83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6480" y="1839600"/>
                <a:ext cx="7258320" cy="29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15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DNS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record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record that holds the IP address of a domain.</a:t>
            </a:r>
          </a:p>
          <a:p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record </a:t>
            </a:r>
            <a:r>
              <a:rPr lang="en-IN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Domain name,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address , validity,  all the information related to that domain name. </a:t>
            </a:r>
          </a:p>
          <a:p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Mapping record (A Record)—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DNS host record, stores a hostname and its corresponding IPv4 address.</a:t>
            </a:r>
          </a:p>
          <a:p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Version 6 Address record (AAAA Record)—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stores a hostname and its corresponding IPv6 address.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5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DNS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3482971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Canonical Name record (CNAME Record)—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can be used to alias a hostname to another hostname. </a:t>
            </a:r>
          </a:p>
          <a:p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 exchanger record (MX Record)—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specifies an SMTP email server for the domain, used to route outgoing emails to an email server.</a:t>
            </a:r>
          </a:p>
          <a:p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Reverse-lookup Pointer records (PTR Record)—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allows a DNS resolver to provide an IP address and receive a hostname (reverse DNS lookup).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Modern web browsers are designed by default to cache DNS records for a set amount of time. </a:t>
            </a:r>
          </a:p>
        </p:txBody>
      </p:sp>
    </p:spTree>
    <p:extLst>
      <p:ext uri="{BB962C8B-B14F-4D97-AF65-F5344CB8AC3E}">
        <p14:creationId xmlns:p14="http://schemas.microsoft.com/office/powerpoint/2010/main" val="386209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xfrm>
            <a:off x="304800" y="1447800"/>
            <a:ext cx="5940425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Domain Name System</a:t>
            </a:r>
          </a:p>
          <a:p>
            <a:pPr marL="12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76200" indent="0">
              <a:buNone/>
            </a:pPr>
            <a:br>
              <a:rPr lang="en-US" dirty="0"/>
            </a:b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35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263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xfrm>
            <a:off x="446400" y="1447800"/>
            <a:ext cx="5649600" cy="430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Domain Name System</a:t>
            </a:r>
          </a:p>
        </p:txBody>
      </p:sp>
    </p:spTree>
    <p:extLst>
      <p:ext uri="{BB962C8B-B14F-4D97-AF65-F5344CB8AC3E}">
        <p14:creationId xmlns:p14="http://schemas.microsoft.com/office/powerpoint/2010/main" val="266778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IN" sz="3400" dirty="0"/>
            </a:br>
            <a:r>
              <a:rPr lang="en-IN" sz="3400" dirty="0"/>
              <a:t>URL (Uniform Resource Locator)</a:t>
            </a:r>
            <a:br>
              <a:rPr lang="en-IN" sz="3400" dirty="0"/>
            </a:br>
            <a:endParaRPr lang="en-IN" sz="34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579384"/>
              </p:ext>
            </p:extLst>
          </p:nvPr>
        </p:nvGraphicFramePr>
        <p:xfrm>
          <a:off x="235251" y="1095203"/>
          <a:ext cx="5868987" cy="203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200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>
                <a:latin typeface="Arial" panose="020B0604020202020204" pitchFamily="34" charset="0"/>
                <a:cs typeface="Arial" panose="020B0604020202020204" pitchFamily="34" charset="0"/>
              </a:rPr>
              <a:t>URL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5006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scheme:object-address</a:t>
            </a:r>
            <a:endParaRPr lang="en-IN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scheme is a communication protocol. 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Common schemes include http, ftp, telnet, file, mailto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 the case of HTTP, the form of the object address of a URL is as follows</a:t>
            </a:r>
          </a:p>
          <a:p>
            <a:pPr lvl="1"/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http://fully-qualified-domain-name/path-to-document?query#fragment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When file is the protocol, the form of such URLs as follows:</a:t>
            </a:r>
          </a:p>
          <a:p>
            <a:pPr lvl="1"/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file://</a:t>
            </a:r>
            <a:r>
              <a:rPr lang="en-I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path-to-document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EF0356-0B1B-499A-9CEC-7A99A2538C7F}"/>
                  </a:ext>
                </a:extLst>
              </p14:cNvPr>
              <p14:cNvContentPartPr/>
              <p14:nvPr/>
            </p14:nvContentPartPr>
            <p14:xfrm>
              <a:off x="1272960" y="3592080"/>
              <a:ext cx="4050720" cy="34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EF0356-0B1B-499A-9CEC-7A99A2538C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3600" y="3582720"/>
                <a:ext cx="4069440" cy="3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42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sz="3400" dirty="0"/>
            </a:br>
            <a:r>
              <a:rPr lang="en-IN" sz="3400" dirty="0"/>
              <a:t>Parts of an URL</a:t>
            </a:r>
            <a:br>
              <a:rPr lang="en-IN" sz="3400" dirty="0"/>
            </a:br>
            <a:endParaRPr lang="en-IN" sz="3400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http://abc.company.com:80/a/b/c.html?user=John&amp;year=2020#p2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identifies the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protocol used to fetch the content.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Host name </a:t>
            </a:r>
            <a:r>
              <a:rPr lang="en-I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of a machine to connect to.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server’s port number allows multiple servers to run on the same machine.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hierarchical portion is used by the server to find content.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Query parameters provide additional parameters</a:t>
            </a:r>
          </a:p>
          <a:p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 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Have the browser scroll the page to a specific part of the webpage fragment 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0C9120-3057-4276-BAA4-4742448ABBF1}"/>
                  </a:ext>
                </a:extLst>
              </p14:cNvPr>
              <p14:cNvContentPartPr/>
              <p14:nvPr/>
            </p14:nvContentPartPr>
            <p14:xfrm>
              <a:off x="421920" y="954360"/>
              <a:ext cx="3988080" cy="1209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0C9120-3057-4276-BAA4-4742448ABB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560" y="945000"/>
                <a:ext cx="4006800" cy="12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38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URL: schemes (e.g. http)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is the most common scheme; it means use the HTTP protocol</a:t>
            </a:r>
          </a:p>
          <a:p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is similar to </a:t>
            </a:r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except that it uses SSL encryption</a:t>
            </a:r>
          </a:p>
          <a:p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file: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means read a file from the local disk</a:t>
            </a:r>
          </a:p>
          <a:p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mailto: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means open an email program composing a message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There are several other schemes, such as </a:t>
            </a:r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ftp: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30587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400" dirty="0"/>
              <a:t>HOSTNAME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Fully qualified Domain name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fully qualified Domain name is the name of the web server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(hostname) on which the resource resides.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web server is called the host because it houses and maintains resources.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hostname is translated into an IP (Internet Protocol) address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32-bit-numerical value that uniquely identifies the server on the Internet. 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Name System (DNS)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server maintains a database of hostnames and their corresponding IP addresses.</a:t>
            </a:r>
          </a:p>
          <a:p>
            <a:pPr lvl="1"/>
            <a:r>
              <a:rPr lang="en-I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www.bits-pilani.ac.in/pilani/library</a:t>
            </a:r>
          </a:p>
        </p:txBody>
      </p:sp>
    </p:spTree>
    <p:extLst>
      <p:ext uri="{BB962C8B-B14F-4D97-AF65-F5344CB8AC3E}">
        <p14:creationId xmlns:p14="http://schemas.microsoft.com/office/powerpoint/2010/main" val="364937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URL: Hierarchical portion (/a/b/c.html)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368376"/>
              </p:ext>
            </p:extLst>
          </p:nvPr>
        </p:nvGraphicFramePr>
        <p:xfrm>
          <a:off x="227013" y="1089029"/>
          <a:ext cx="5868987" cy="5235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97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Query Parameters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633460"/>
              </p:ext>
            </p:extLst>
          </p:nvPr>
        </p:nvGraphicFramePr>
        <p:xfrm>
          <a:off x="227013" y="1089029"/>
          <a:ext cx="5868987" cy="264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27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1182</Words>
  <Application>Microsoft Office PowerPoint</Application>
  <PresentationFormat>Widescreen</PresentationFormat>
  <Paragraphs>120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Full Stack Application Development</vt:lpstr>
      <vt:lpstr>PowerPoint Presentation</vt:lpstr>
      <vt:lpstr> URL (Uniform Resource Locator) </vt:lpstr>
      <vt:lpstr>URL Formats</vt:lpstr>
      <vt:lpstr> Parts of an URL </vt:lpstr>
      <vt:lpstr>URL: schemes (e.g. http) </vt:lpstr>
      <vt:lpstr>HOSTNAME</vt:lpstr>
      <vt:lpstr>URL: Hierarchical portion (/a/b/c.html)</vt:lpstr>
      <vt:lpstr>Query Parameters</vt:lpstr>
      <vt:lpstr> Different types of links </vt:lpstr>
      <vt:lpstr> URL Encoding </vt:lpstr>
      <vt:lpstr>Domain Name System</vt:lpstr>
      <vt:lpstr>Domain Name System</vt:lpstr>
      <vt:lpstr>Domain Name System</vt:lpstr>
      <vt:lpstr>Domain Name System Lookup</vt:lpstr>
      <vt:lpstr>DNS Record</vt:lpstr>
      <vt:lpstr>DNS Record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Blocks in HDFS</dc:title>
  <dc:creator>Windows User</dc:creator>
  <cp:lastModifiedBy>studio</cp:lastModifiedBy>
  <cp:revision>78</cp:revision>
  <dcterms:created xsi:type="dcterms:W3CDTF">2023-11-28T17:34:02Z</dcterms:created>
  <dcterms:modified xsi:type="dcterms:W3CDTF">2024-01-18T12:29:10Z</dcterms:modified>
</cp:coreProperties>
</file>