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5" r:id="rId2"/>
    <p:sldId id="279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60"/>
  </p:normalViewPr>
  <p:slideViewPr>
    <p:cSldViewPr>
      <p:cViewPr varScale="1">
        <p:scale>
          <a:sx n="66" d="100"/>
          <a:sy n="66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495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3B7E0-31CA-4A91-AD8A-B8612570C258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477CE095-533B-42F8-BBD6-0C9ACAD64E77}">
      <dgm:prSet custT="1"/>
      <dgm:spPr/>
      <dgm:t>
        <a:bodyPr/>
        <a:lstStyle/>
        <a:p>
          <a:pPr rtl="0"/>
          <a:r>
            <a:rPr lang="en-US" sz="1600" smtClean="0">
              <a:latin typeface="Arial" panose="020B0604020202020204" pitchFamily="34" charset="0"/>
              <a:cs typeface="Arial" panose="020B0604020202020204" pitchFamily="34" charset="0"/>
            </a:rPr>
            <a:t>A CDN improves website load times.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D37160-10C2-4051-B4CC-D65A55A10211}" type="parTrans" cxnId="{C7E9C251-7DCA-4CEF-B3FF-619CD1BCD1AD}">
      <dgm:prSet/>
      <dgm:spPr/>
      <dgm:t>
        <a:bodyPr/>
        <a:lstStyle/>
        <a:p>
          <a:endParaRPr lang="en-US"/>
        </a:p>
      </dgm:t>
    </dgm:pt>
    <dgm:pt modelId="{CA9939E7-694F-4F78-820E-B2553BE6A766}" type="sibTrans" cxnId="{C7E9C251-7DCA-4CEF-B3FF-619CD1BCD1AD}">
      <dgm:prSet/>
      <dgm:spPr/>
      <dgm:t>
        <a:bodyPr/>
        <a:lstStyle/>
        <a:p>
          <a:endParaRPr lang="en-US"/>
        </a:p>
      </dgm:t>
    </dgm:pt>
    <dgm:pt modelId="{0058B7AA-4F07-4849-96D0-8427E8ECFE12}">
      <dgm:prSet custT="1"/>
      <dgm:spPr/>
      <dgm:t>
        <a:bodyPr/>
        <a:lstStyle/>
        <a:p>
          <a:pPr rtl="0"/>
          <a:r>
            <a:rPr lang="en-US" sz="1600" smtClean="0">
              <a:latin typeface="Arial" panose="020B0604020202020204" pitchFamily="34" charset="0"/>
              <a:cs typeface="Arial" panose="020B0604020202020204" pitchFamily="34" charset="0"/>
            </a:rPr>
            <a:t>The globally distributed nature of a CDN reduces the distance between users and website resources. 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F104B5-B99C-4A7F-AB4B-700A9A85D80C}" type="parTrans" cxnId="{578D20D0-33B8-48F6-9ED4-68DF9CD07B06}">
      <dgm:prSet/>
      <dgm:spPr/>
      <dgm:t>
        <a:bodyPr/>
        <a:lstStyle/>
        <a:p>
          <a:endParaRPr lang="en-US"/>
        </a:p>
      </dgm:t>
    </dgm:pt>
    <dgm:pt modelId="{C3352386-9E2C-4DB7-B162-570393574D4F}" type="sibTrans" cxnId="{578D20D0-33B8-48F6-9ED4-68DF9CD07B06}">
      <dgm:prSet/>
      <dgm:spPr/>
      <dgm:t>
        <a:bodyPr/>
        <a:lstStyle/>
        <a:p>
          <a:endParaRPr lang="en-US"/>
        </a:p>
      </dgm:t>
    </dgm:pt>
    <dgm:pt modelId="{A62D41F7-8E18-49E1-8785-8263A3C64B16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A CDN caches content (such as images, videos, or webpages) in proxy servers that are located closer to end users than origin servers.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65BF75-8330-42DC-85D6-E41A3D6535A5}" type="parTrans" cxnId="{EF20F204-B458-4306-AB09-BE332E40522F}">
      <dgm:prSet/>
      <dgm:spPr/>
      <dgm:t>
        <a:bodyPr/>
        <a:lstStyle/>
        <a:p>
          <a:endParaRPr lang="en-US"/>
        </a:p>
      </dgm:t>
    </dgm:pt>
    <dgm:pt modelId="{33707433-2DE1-45AA-BF24-25952BC1CC6A}" type="sibTrans" cxnId="{EF20F204-B458-4306-AB09-BE332E40522F}">
      <dgm:prSet/>
      <dgm:spPr/>
      <dgm:t>
        <a:bodyPr/>
        <a:lstStyle/>
        <a:p>
          <a:endParaRPr lang="en-US"/>
        </a:p>
      </dgm:t>
    </dgm:pt>
    <dgm:pt modelId="{621C7580-EF52-4040-B193-6371AE84835F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CDNs also reduce the amount of data transferred by reducing file sizes using </a:t>
          </a:r>
          <a:r>
            <a:rPr lang="en-US" sz="1600" dirty="0" err="1" smtClean="0">
              <a:latin typeface="Arial" panose="020B0604020202020204" pitchFamily="34" charset="0"/>
              <a:cs typeface="Arial" panose="020B0604020202020204" pitchFamily="34" charset="0"/>
            </a:rPr>
            <a:t>minification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and file compression tactics.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C8A317-8303-4E64-8C5C-0AA4834605F0}" type="parTrans" cxnId="{13DAF274-4662-4A43-BAB6-12E6FC1159A1}">
      <dgm:prSet/>
      <dgm:spPr/>
      <dgm:t>
        <a:bodyPr/>
        <a:lstStyle/>
        <a:p>
          <a:endParaRPr lang="en-US"/>
        </a:p>
      </dgm:t>
    </dgm:pt>
    <dgm:pt modelId="{1EE2B726-A402-466F-825A-F73021B61BBC}" type="sibTrans" cxnId="{13DAF274-4662-4A43-BAB6-12E6FC1159A1}">
      <dgm:prSet/>
      <dgm:spPr/>
      <dgm:t>
        <a:bodyPr/>
        <a:lstStyle/>
        <a:p>
          <a:endParaRPr lang="en-US"/>
        </a:p>
      </dgm:t>
    </dgm:pt>
    <dgm:pt modelId="{6CE43D00-A473-4019-9947-15559AC09212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Load balancing distributes network traffic evenly across several servers, making it easier to scale rapid boosts in traffic.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2173C0-1DAC-4BAC-9A21-356E93E2DF67}" type="parTrans" cxnId="{A7A1F91D-11B1-4356-A548-840D529F51A5}">
      <dgm:prSet/>
      <dgm:spPr/>
      <dgm:t>
        <a:bodyPr/>
        <a:lstStyle/>
        <a:p>
          <a:endParaRPr lang="en-US"/>
        </a:p>
      </dgm:t>
    </dgm:pt>
    <dgm:pt modelId="{CC87151F-4B8D-417D-8A8B-4A53E9D804B2}" type="sibTrans" cxnId="{A7A1F91D-11B1-4356-A548-840D529F51A5}">
      <dgm:prSet/>
      <dgm:spPr/>
      <dgm:t>
        <a:bodyPr/>
        <a:lstStyle/>
        <a:p>
          <a:endParaRPr lang="en-US"/>
        </a:p>
      </dgm:t>
    </dgm:pt>
    <dgm:pt modelId="{DCC4344B-72CB-4983-8356-2BED9D9BE86D}" type="pres">
      <dgm:prSet presAssocID="{D433B7E0-31CA-4A91-AD8A-B8612570C258}" presName="linear" presStyleCnt="0">
        <dgm:presLayoutVars>
          <dgm:animLvl val="lvl"/>
          <dgm:resizeHandles val="exact"/>
        </dgm:presLayoutVars>
      </dgm:prSet>
      <dgm:spPr/>
    </dgm:pt>
    <dgm:pt modelId="{5CB6EDBA-D007-4B17-A4B2-FCC516B50166}" type="pres">
      <dgm:prSet presAssocID="{477CE095-533B-42F8-BBD6-0C9ACAD64E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615EDD-2E66-4354-B184-CBE5F4160F88}" type="pres">
      <dgm:prSet presAssocID="{CA9939E7-694F-4F78-820E-B2553BE6A766}" presName="spacer" presStyleCnt="0"/>
      <dgm:spPr/>
    </dgm:pt>
    <dgm:pt modelId="{0428D65D-C451-45D0-A156-66CB74DB211E}" type="pres">
      <dgm:prSet presAssocID="{0058B7AA-4F07-4849-96D0-8427E8ECFE1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0CE6DA-F9B4-4A4A-9D35-76CCD2C29597}" type="pres">
      <dgm:prSet presAssocID="{C3352386-9E2C-4DB7-B162-570393574D4F}" presName="spacer" presStyleCnt="0"/>
      <dgm:spPr/>
    </dgm:pt>
    <dgm:pt modelId="{D835D3F4-25A6-40F3-AD7E-1415A1220A96}" type="pres">
      <dgm:prSet presAssocID="{A62D41F7-8E18-49E1-8785-8263A3C64B1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D8FB78-DEBE-4A4F-9744-587715B5692B}" type="pres">
      <dgm:prSet presAssocID="{33707433-2DE1-45AA-BF24-25952BC1CC6A}" presName="spacer" presStyleCnt="0"/>
      <dgm:spPr/>
    </dgm:pt>
    <dgm:pt modelId="{4F0055B2-26CC-4DB1-9E98-513A2BB64F8C}" type="pres">
      <dgm:prSet presAssocID="{621C7580-EF52-4040-B193-6371AE84835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B9EA731-5928-4A55-9BDC-B1EF1189CE45}" type="pres">
      <dgm:prSet presAssocID="{1EE2B726-A402-466F-825A-F73021B61BBC}" presName="spacer" presStyleCnt="0"/>
      <dgm:spPr/>
    </dgm:pt>
    <dgm:pt modelId="{2948B11B-B248-4F24-A7FC-0CE4FED44925}" type="pres">
      <dgm:prSet presAssocID="{6CE43D00-A473-4019-9947-15559AC092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7A1F91D-11B1-4356-A548-840D529F51A5}" srcId="{D433B7E0-31CA-4A91-AD8A-B8612570C258}" destId="{6CE43D00-A473-4019-9947-15559AC09212}" srcOrd="4" destOrd="0" parTransId="{312173C0-1DAC-4BAC-9A21-356E93E2DF67}" sibTransId="{CC87151F-4B8D-417D-8A8B-4A53E9D804B2}"/>
    <dgm:cxn modelId="{D5685A87-4CAC-4042-BC6E-A605F13954AC}" type="presOf" srcId="{6CE43D00-A473-4019-9947-15559AC09212}" destId="{2948B11B-B248-4F24-A7FC-0CE4FED44925}" srcOrd="0" destOrd="0" presId="urn:microsoft.com/office/officeart/2005/8/layout/vList2"/>
    <dgm:cxn modelId="{13DAF274-4662-4A43-BAB6-12E6FC1159A1}" srcId="{D433B7E0-31CA-4A91-AD8A-B8612570C258}" destId="{621C7580-EF52-4040-B193-6371AE84835F}" srcOrd="3" destOrd="0" parTransId="{0EC8A317-8303-4E64-8C5C-0AA4834605F0}" sibTransId="{1EE2B726-A402-466F-825A-F73021B61BBC}"/>
    <dgm:cxn modelId="{578D20D0-33B8-48F6-9ED4-68DF9CD07B06}" srcId="{D433B7E0-31CA-4A91-AD8A-B8612570C258}" destId="{0058B7AA-4F07-4849-96D0-8427E8ECFE12}" srcOrd="1" destOrd="0" parTransId="{D8F104B5-B99C-4A7F-AB4B-700A9A85D80C}" sibTransId="{C3352386-9E2C-4DB7-B162-570393574D4F}"/>
    <dgm:cxn modelId="{912D6F35-BCC2-4916-8CAF-F5392A8B919A}" type="presOf" srcId="{D433B7E0-31CA-4A91-AD8A-B8612570C258}" destId="{DCC4344B-72CB-4983-8356-2BED9D9BE86D}" srcOrd="0" destOrd="0" presId="urn:microsoft.com/office/officeart/2005/8/layout/vList2"/>
    <dgm:cxn modelId="{EF20F204-B458-4306-AB09-BE332E40522F}" srcId="{D433B7E0-31CA-4A91-AD8A-B8612570C258}" destId="{A62D41F7-8E18-49E1-8785-8263A3C64B16}" srcOrd="2" destOrd="0" parTransId="{7A65BF75-8330-42DC-85D6-E41A3D6535A5}" sibTransId="{33707433-2DE1-45AA-BF24-25952BC1CC6A}"/>
    <dgm:cxn modelId="{755B5779-CC18-4AFB-B029-BFCC1B3D4C03}" type="presOf" srcId="{621C7580-EF52-4040-B193-6371AE84835F}" destId="{4F0055B2-26CC-4DB1-9E98-513A2BB64F8C}" srcOrd="0" destOrd="0" presId="urn:microsoft.com/office/officeart/2005/8/layout/vList2"/>
    <dgm:cxn modelId="{C7E9C251-7DCA-4CEF-B3FF-619CD1BCD1AD}" srcId="{D433B7E0-31CA-4A91-AD8A-B8612570C258}" destId="{477CE095-533B-42F8-BBD6-0C9ACAD64E77}" srcOrd="0" destOrd="0" parTransId="{20D37160-10C2-4051-B4CC-D65A55A10211}" sibTransId="{CA9939E7-694F-4F78-820E-B2553BE6A766}"/>
    <dgm:cxn modelId="{A21FB70E-2F8D-4FF2-ADA7-6EAAEAAB1538}" type="presOf" srcId="{477CE095-533B-42F8-BBD6-0C9ACAD64E77}" destId="{5CB6EDBA-D007-4B17-A4B2-FCC516B50166}" srcOrd="0" destOrd="0" presId="urn:microsoft.com/office/officeart/2005/8/layout/vList2"/>
    <dgm:cxn modelId="{D6296611-598F-4959-BE9D-5E4BB1822A56}" type="presOf" srcId="{0058B7AA-4F07-4849-96D0-8427E8ECFE12}" destId="{0428D65D-C451-45D0-A156-66CB74DB211E}" srcOrd="0" destOrd="0" presId="urn:microsoft.com/office/officeart/2005/8/layout/vList2"/>
    <dgm:cxn modelId="{32711A50-7F85-4FFC-993C-380A235DC9CE}" type="presOf" srcId="{A62D41F7-8E18-49E1-8785-8263A3C64B16}" destId="{D835D3F4-25A6-40F3-AD7E-1415A1220A96}" srcOrd="0" destOrd="0" presId="urn:microsoft.com/office/officeart/2005/8/layout/vList2"/>
    <dgm:cxn modelId="{ADE3FFB4-E17D-499C-AD0E-371E691FF5E9}" type="presParOf" srcId="{DCC4344B-72CB-4983-8356-2BED9D9BE86D}" destId="{5CB6EDBA-D007-4B17-A4B2-FCC516B50166}" srcOrd="0" destOrd="0" presId="urn:microsoft.com/office/officeart/2005/8/layout/vList2"/>
    <dgm:cxn modelId="{711A92B4-B2B8-4A43-8775-4C0102D012C7}" type="presParOf" srcId="{DCC4344B-72CB-4983-8356-2BED9D9BE86D}" destId="{BA615EDD-2E66-4354-B184-CBE5F4160F88}" srcOrd="1" destOrd="0" presId="urn:microsoft.com/office/officeart/2005/8/layout/vList2"/>
    <dgm:cxn modelId="{68A2E6DE-15A4-4281-A418-DDC1DB70807E}" type="presParOf" srcId="{DCC4344B-72CB-4983-8356-2BED9D9BE86D}" destId="{0428D65D-C451-45D0-A156-66CB74DB211E}" srcOrd="2" destOrd="0" presId="urn:microsoft.com/office/officeart/2005/8/layout/vList2"/>
    <dgm:cxn modelId="{60B7B8DA-C30D-42E3-8AC7-1CA7B1178731}" type="presParOf" srcId="{DCC4344B-72CB-4983-8356-2BED9D9BE86D}" destId="{290CE6DA-F9B4-4A4A-9D35-76CCD2C29597}" srcOrd="3" destOrd="0" presId="urn:microsoft.com/office/officeart/2005/8/layout/vList2"/>
    <dgm:cxn modelId="{F7EDCF81-4B91-4CD7-9A9F-B01829675821}" type="presParOf" srcId="{DCC4344B-72CB-4983-8356-2BED9D9BE86D}" destId="{D835D3F4-25A6-40F3-AD7E-1415A1220A96}" srcOrd="4" destOrd="0" presId="urn:microsoft.com/office/officeart/2005/8/layout/vList2"/>
    <dgm:cxn modelId="{1C4F0509-AA3F-470D-8B0F-135DFD27B84E}" type="presParOf" srcId="{DCC4344B-72CB-4983-8356-2BED9D9BE86D}" destId="{A5D8FB78-DEBE-4A4F-9744-587715B5692B}" srcOrd="5" destOrd="0" presId="urn:microsoft.com/office/officeart/2005/8/layout/vList2"/>
    <dgm:cxn modelId="{74B78096-7E70-4A6A-9929-B7ADAECA8880}" type="presParOf" srcId="{DCC4344B-72CB-4983-8356-2BED9D9BE86D}" destId="{4F0055B2-26CC-4DB1-9E98-513A2BB64F8C}" srcOrd="6" destOrd="0" presId="urn:microsoft.com/office/officeart/2005/8/layout/vList2"/>
    <dgm:cxn modelId="{198B5D05-9CFC-4E00-8CD8-B5408B576B07}" type="presParOf" srcId="{DCC4344B-72CB-4983-8356-2BED9D9BE86D}" destId="{9B9EA731-5928-4A55-9BDC-B1EF1189CE45}" srcOrd="7" destOrd="0" presId="urn:microsoft.com/office/officeart/2005/8/layout/vList2"/>
    <dgm:cxn modelId="{BAAA922E-732F-4AC7-BDB9-1A274C5EBDF5}" type="presParOf" srcId="{DCC4344B-72CB-4983-8356-2BED9D9BE86D}" destId="{2948B11B-B248-4F24-A7FC-0CE4FED4492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6B175E-4EE7-4F40-AD47-0871150CC923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903AA9C-15A9-415A-8E0A-81EAB750DD50}">
      <dgm:prSet custT="1"/>
      <dgm:spPr/>
      <dgm:t>
        <a:bodyPr/>
        <a:lstStyle/>
        <a:p>
          <a:pPr rtl="0"/>
          <a:r>
            <a:rPr lang="en-US" sz="1800" smtClean="0">
              <a:latin typeface="Arial" panose="020B0604020202020204" pitchFamily="34" charset="0"/>
              <a:cs typeface="Arial" panose="020B0604020202020204" pitchFamily="34" charset="0"/>
            </a:rPr>
            <a:t>Improving website load times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658E4E-2ADB-40C3-8CF6-B4115DFC3549}" type="parTrans" cxnId="{58E3F6B5-258E-44BA-AD59-3D0E950F317D}">
      <dgm:prSet/>
      <dgm:spPr/>
      <dgm:t>
        <a:bodyPr/>
        <a:lstStyle/>
        <a:p>
          <a:endParaRPr lang="en-US"/>
        </a:p>
      </dgm:t>
    </dgm:pt>
    <dgm:pt modelId="{0702A605-84F1-40E3-B4BA-FD8AE7C53743}" type="sibTrans" cxnId="{58E3F6B5-258E-44BA-AD59-3D0E950F317D}">
      <dgm:prSet/>
      <dgm:spPr/>
      <dgm:t>
        <a:bodyPr/>
        <a:lstStyle/>
        <a:p>
          <a:endParaRPr lang="en-US"/>
        </a:p>
      </dgm:t>
    </dgm:pt>
    <dgm:pt modelId="{6B46F198-9158-4BC6-AEDE-59DB835A16B1}">
      <dgm:prSet custT="1"/>
      <dgm:spPr/>
      <dgm:t>
        <a:bodyPr/>
        <a:lstStyle/>
        <a:p>
          <a:pPr rtl="0"/>
          <a:r>
            <a:rPr lang="en-US" sz="1800" smtClean="0">
              <a:latin typeface="Arial" panose="020B0604020202020204" pitchFamily="34" charset="0"/>
              <a:cs typeface="Arial" panose="020B0604020202020204" pitchFamily="34" charset="0"/>
            </a:rPr>
            <a:t>Reducing bandwidth costs 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18F6AB-66F4-4D8E-BFF1-C6C450F4237A}" type="parTrans" cxnId="{5C6630CB-828A-403F-8A96-9DBDF0D50F18}">
      <dgm:prSet/>
      <dgm:spPr/>
      <dgm:t>
        <a:bodyPr/>
        <a:lstStyle/>
        <a:p>
          <a:endParaRPr lang="en-US"/>
        </a:p>
      </dgm:t>
    </dgm:pt>
    <dgm:pt modelId="{26783010-125D-4D86-A6E4-7A5615EA694F}" type="sibTrans" cxnId="{5C6630CB-828A-403F-8A96-9DBDF0D50F18}">
      <dgm:prSet/>
      <dgm:spPr/>
      <dgm:t>
        <a:bodyPr/>
        <a:lstStyle/>
        <a:p>
          <a:endParaRPr lang="en-US"/>
        </a:p>
      </dgm:t>
    </dgm:pt>
    <dgm:pt modelId="{2CE025CF-6AAB-4A10-96D3-3959917DCAAB}">
      <dgm:prSet custT="1"/>
      <dgm:spPr/>
      <dgm:t>
        <a:bodyPr/>
        <a:lstStyle/>
        <a:p>
          <a:pPr rtl="0"/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Increasing content availability and redundancy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AC1209-A586-4F5E-A9B1-D61D20BDEE16}" type="parTrans" cxnId="{4B44FF2F-BBF3-4396-9432-0565B060512B}">
      <dgm:prSet/>
      <dgm:spPr/>
      <dgm:t>
        <a:bodyPr/>
        <a:lstStyle/>
        <a:p>
          <a:endParaRPr lang="en-US"/>
        </a:p>
      </dgm:t>
    </dgm:pt>
    <dgm:pt modelId="{5C1DA82B-CCAA-47D3-BECB-E07A4BD64300}" type="sibTrans" cxnId="{4B44FF2F-BBF3-4396-9432-0565B060512B}">
      <dgm:prSet/>
      <dgm:spPr/>
      <dgm:t>
        <a:bodyPr/>
        <a:lstStyle/>
        <a:p>
          <a:endParaRPr lang="en-US"/>
        </a:p>
      </dgm:t>
    </dgm:pt>
    <dgm:pt modelId="{63B8FEA6-8AA5-4497-8C03-984D9792EDA6}">
      <dgm:prSet custT="1"/>
      <dgm:spPr/>
      <dgm:t>
        <a:bodyPr/>
        <a:lstStyle/>
        <a:p>
          <a:pPr rtl="0"/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Improving website security 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2009E6-973E-48F4-A5AF-216B55E828C6}" type="parTrans" cxnId="{B7503C6E-FBFC-4E61-AB4E-9A9E1050AB7A}">
      <dgm:prSet/>
      <dgm:spPr/>
      <dgm:t>
        <a:bodyPr/>
        <a:lstStyle/>
        <a:p>
          <a:endParaRPr lang="en-US"/>
        </a:p>
      </dgm:t>
    </dgm:pt>
    <dgm:pt modelId="{E2088DE5-8FDC-4E49-9D9E-A0B17FC0FD8F}" type="sibTrans" cxnId="{B7503C6E-FBFC-4E61-AB4E-9A9E1050AB7A}">
      <dgm:prSet/>
      <dgm:spPr/>
      <dgm:t>
        <a:bodyPr/>
        <a:lstStyle/>
        <a:p>
          <a:endParaRPr lang="en-US"/>
        </a:p>
      </dgm:t>
    </dgm:pt>
    <dgm:pt modelId="{2F733DBD-64E4-4C57-9D07-95B5D36778D7}" type="pres">
      <dgm:prSet presAssocID="{5B6B175E-4EE7-4F40-AD47-0871150CC923}" presName="linear" presStyleCnt="0">
        <dgm:presLayoutVars>
          <dgm:animLvl val="lvl"/>
          <dgm:resizeHandles val="exact"/>
        </dgm:presLayoutVars>
      </dgm:prSet>
      <dgm:spPr/>
    </dgm:pt>
    <dgm:pt modelId="{3E7A65AC-6DBC-4B0D-907E-3F7E79F7D1AA}" type="pres">
      <dgm:prSet presAssocID="{E903AA9C-15A9-415A-8E0A-81EAB750DD50}" presName="parentText" presStyleLbl="node1" presStyleIdx="0" presStyleCnt="4" custScaleY="54785">
        <dgm:presLayoutVars>
          <dgm:chMax val="0"/>
          <dgm:bulletEnabled val="1"/>
        </dgm:presLayoutVars>
      </dgm:prSet>
      <dgm:spPr/>
    </dgm:pt>
    <dgm:pt modelId="{F27C6907-F4B3-41B2-AD42-3A3CE587BCFE}" type="pres">
      <dgm:prSet presAssocID="{0702A605-84F1-40E3-B4BA-FD8AE7C53743}" presName="spacer" presStyleCnt="0"/>
      <dgm:spPr/>
    </dgm:pt>
    <dgm:pt modelId="{C6496021-1458-44A3-9BCD-AC873DB67B99}" type="pres">
      <dgm:prSet presAssocID="{6B46F198-9158-4BC6-AEDE-59DB835A16B1}" presName="parentText" presStyleLbl="node1" presStyleIdx="1" presStyleCnt="4" custScaleY="54785">
        <dgm:presLayoutVars>
          <dgm:chMax val="0"/>
          <dgm:bulletEnabled val="1"/>
        </dgm:presLayoutVars>
      </dgm:prSet>
      <dgm:spPr/>
    </dgm:pt>
    <dgm:pt modelId="{7ABD0F57-F917-4431-8AF2-2D72D21D0518}" type="pres">
      <dgm:prSet presAssocID="{26783010-125D-4D86-A6E4-7A5615EA694F}" presName="spacer" presStyleCnt="0"/>
      <dgm:spPr/>
    </dgm:pt>
    <dgm:pt modelId="{D4067A48-0848-4E2D-9B29-58C68C48523D}" type="pres">
      <dgm:prSet presAssocID="{2CE025CF-6AAB-4A10-96D3-3959917DCAAB}" presName="parentText" presStyleLbl="node1" presStyleIdx="2" presStyleCnt="4" custScaleY="54785">
        <dgm:presLayoutVars>
          <dgm:chMax val="0"/>
          <dgm:bulletEnabled val="1"/>
        </dgm:presLayoutVars>
      </dgm:prSet>
      <dgm:spPr/>
    </dgm:pt>
    <dgm:pt modelId="{3F2F8035-D998-4468-828F-022EE9E4D271}" type="pres">
      <dgm:prSet presAssocID="{5C1DA82B-CCAA-47D3-BECB-E07A4BD64300}" presName="spacer" presStyleCnt="0"/>
      <dgm:spPr/>
    </dgm:pt>
    <dgm:pt modelId="{86DEBBEE-B8B5-4E3E-B33C-BB121D13F571}" type="pres">
      <dgm:prSet presAssocID="{63B8FEA6-8AA5-4497-8C03-984D9792EDA6}" presName="parentText" presStyleLbl="node1" presStyleIdx="3" presStyleCnt="4" custScaleY="54785">
        <dgm:presLayoutVars>
          <dgm:chMax val="0"/>
          <dgm:bulletEnabled val="1"/>
        </dgm:presLayoutVars>
      </dgm:prSet>
      <dgm:spPr/>
    </dgm:pt>
  </dgm:ptLst>
  <dgm:cxnLst>
    <dgm:cxn modelId="{4B44FF2F-BBF3-4396-9432-0565B060512B}" srcId="{5B6B175E-4EE7-4F40-AD47-0871150CC923}" destId="{2CE025CF-6AAB-4A10-96D3-3959917DCAAB}" srcOrd="2" destOrd="0" parTransId="{70AC1209-A586-4F5E-A9B1-D61D20BDEE16}" sibTransId="{5C1DA82B-CCAA-47D3-BECB-E07A4BD64300}"/>
    <dgm:cxn modelId="{5C6630CB-828A-403F-8A96-9DBDF0D50F18}" srcId="{5B6B175E-4EE7-4F40-AD47-0871150CC923}" destId="{6B46F198-9158-4BC6-AEDE-59DB835A16B1}" srcOrd="1" destOrd="0" parTransId="{C418F6AB-66F4-4D8E-BFF1-C6C450F4237A}" sibTransId="{26783010-125D-4D86-A6E4-7A5615EA694F}"/>
    <dgm:cxn modelId="{5BE178CD-1C08-4629-A8F5-ED0C45ADBE35}" type="presOf" srcId="{2CE025CF-6AAB-4A10-96D3-3959917DCAAB}" destId="{D4067A48-0848-4E2D-9B29-58C68C48523D}" srcOrd="0" destOrd="0" presId="urn:microsoft.com/office/officeart/2005/8/layout/vList2"/>
    <dgm:cxn modelId="{58E3F6B5-258E-44BA-AD59-3D0E950F317D}" srcId="{5B6B175E-4EE7-4F40-AD47-0871150CC923}" destId="{E903AA9C-15A9-415A-8E0A-81EAB750DD50}" srcOrd="0" destOrd="0" parTransId="{92658E4E-2ADB-40C3-8CF6-B4115DFC3549}" sibTransId="{0702A605-84F1-40E3-B4BA-FD8AE7C53743}"/>
    <dgm:cxn modelId="{A92D2992-DE3B-4651-94EB-F8AABDB2BCB5}" type="presOf" srcId="{5B6B175E-4EE7-4F40-AD47-0871150CC923}" destId="{2F733DBD-64E4-4C57-9D07-95B5D36778D7}" srcOrd="0" destOrd="0" presId="urn:microsoft.com/office/officeart/2005/8/layout/vList2"/>
    <dgm:cxn modelId="{DC3EA639-9F26-4ECA-B5CD-FBA5D41A4DB0}" type="presOf" srcId="{6B46F198-9158-4BC6-AEDE-59DB835A16B1}" destId="{C6496021-1458-44A3-9BCD-AC873DB67B99}" srcOrd="0" destOrd="0" presId="urn:microsoft.com/office/officeart/2005/8/layout/vList2"/>
    <dgm:cxn modelId="{63A1B5C2-53AA-4725-8E8A-5C9C18590925}" type="presOf" srcId="{E903AA9C-15A9-415A-8E0A-81EAB750DD50}" destId="{3E7A65AC-6DBC-4B0D-907E-3F7E79F7D1AA}" srcOrd="0" destOrd="0" presId="urn:microsoft.com/office/officeart/2005/8/layout/vList2"/>
    <dgm:cxn modelId="{B7503C6E-FBFC-4E61-AB4E-9A9E1050AB7A}" srcId="{5B6B175E-4EE7-4F40-AD47-0871150CC923}" destId="{63B8FEA6-8AA5-4497-8C03-984D9792EDA6}" srcOrd="3" destOrd="0" parTransId="{CF2009E6-973E-48F4-A5AF-216B55E828C6}" sibTransId="{E2088DE5-8FDC-4E49-9D9E-A0B17FC0FD8F}"/>
    <dgm:cxn modelId="{28BFB4C0-F12C-4172-AF3E-FA0C7CB99F02}" type="presOf" srcId="{63B8FEA6-8AA5-4497-8C03-984D9792EDA6}" destId="{86DEBBEE-B8B5-4E3E-B33C-BB121D13F571}" srcOrd="0" destOrd="0" presId="urn:microsoft.com/office/officeart/2005/8/layout/vList2"/>
    <dgm:cxn modelId="{5148DC7D-5F83-4E62-BEFB-A602B1960C4A}" type="presParOf" srcId="{2F733DBD-64E4-4C57-9D07-95B5D36778D7}" destId="{3E7A65AC-6DBC-4B0D-907E-3F7E79F7D1AA}" srcOrd="0" destOrd="0" presId="urn:microsoft.com/office/officeart/2005/8/layout/vList2"/>
    <dgm:cxn modelId="{86668A65-C596-4A3C-8265-1DE3CFAD1A19}" type="presParOf" srcId="{2F733DBD-64E4-4C57-9D07-95B5D36778D7}" destId="{F27C6907-F4B3-41B2-AD42-3A3CE587BCFE}" srcOrd="1" destOrd="0" presId="urn:microsoft.com/office/officeart/2005/8/layout/vList2"/>
    <dgm:cxn modelId="{F47F3604-0EB7-4B15-98FF-80AE9AF096CC}" type="presParOf" srcId="{2F733DBD-64E4-4C57-9D07-95B5D36778D7}" destId="{C6496021-1458-44A3-9BCD-AC873DB67B99}" srcOrd="2" destOrd="0" presId="urn:microsoft.com/office/officeart/2005/8/layout/vList2"/>
    <dgm:cxn modelId="{C31AF32B-56B2-48EB-A0BA-5B953138ED29}" type="presParOf" srcId="{2F733DBD-64E4-4C57-9D07-95B5D36778D7}" destId="{7ABD0F57-F917-4431-8AF2-2D72D21D0518}" srcOrd="3" destOrd="0" presId="urn:microsoft.com/office/officeart/2005/8/layout/vList2"/>
    <dgm:cxn modelId="{6EEA6E13-2EF3-4E1E-8383-4931400D0884}" type="presParOf" srcId="{2F733DBD-64E4-4C57-9D07-95B5D36778D7}" destId="{D4067A48-0848-4E2D-9B29-58C68C48523D}" srcOrd="4" destOrd="0" presId="urn:microsoft.com/office/officeart/2005/8/layout/vList2"/>
    <dgm:cxn modelId="{C9A40784-7F6E-4484-817F-3E394E1D77E8}" type="presParOf" srcId="{2F733DBD-64E4-4C57-9D07-95B5D36778D7}" destId="{3F2F8035-D998-4468-828F-022EE9E4D271}" srcOrd="5" destOrd="0" presId="urn:microsoft.com/office/officeart/2005/8/layout/vList2"/>
    <dgm:cxn modelId="{425C352F-005B-462F-92ED-8E2A3F8B4CBB}" type="presParOf" srcId="{2F733DBD-64E4-4C57-9D07-95B5D36778D7}" destId="{86DEBBEE-B8B5-4E3E-B33C-BB121D13F57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6EDBA-D007-4B17-A4B2-FCC516B50166}">
      <dsp:nvSpPr>
        <dsp:cNvPr id="0" name=""/>
        <dsp:cNvSpPr/>
      </dsp:nvSpPr>
      <dsp:spPr>
        <a:xfrm>
          <a:off x="0" y="12698"/>
          <a:ext cx="5334000" cy="839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Arial" panose="020B0604020202020204" pitchFamily="34" charset="0"/>
              <a:cs typeface="Arial" panose="020B0604020202020204" pitchFamily="34" charset="0"/>
            </a:rPr>
            <a:t>A CDN improves website load times.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80" y="53678"/>
        <a:ext cx="5252040" cy="757514"/>
      </dsp:txXfrm>
    </dsp:sp>
    <dsp:sp modelId="{0428D65D-C451-45D0-A156-66CB74DB211E}">
      <dsp:nvSpPr>
        <dsp:cNvPr id="0" name=""/>
        <dsp:cNvSpPr/>
      </dsp:nvSpPr>
      <dsp:spPr>
        <a:xfrm>
          <a:off x="0" y="952973"/>
          <a:ext cx="5334000" cy="839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Arial" panose="020B0604020202020204" pitchFamily="34" charset="0"/>
              <a:cs typeface="Arial" panose="020B0604020202020204" pitchFamily="34" charset="0"/>
            </a:rPr>
            <a:t>The globally distributed nature of a CDN reduces the distance between users and website resources. 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80" y="993953"/>
        <a:ext cx="5252040" cy="757514"/>
      </dsp:txXfrm>
    </dsp:sp>
    <dsp:sp modelId="{D835D3F4-25A6-40F3-AD7E-1415A1220A96}">
      <dsp:nvSpPr>
        <dsp:cNvPr id="0" name=""/>
        <dsp:cNvSpPr/>
      </dsp:nvSpPr>
      <dsp:spPr>
        <a:xfrm>
          <a:off x="0" y="1893248"/>
          <a:ext cx="5334000" cy="839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 CDN caches content (such as images, videos, or webpages) in proxy servers that are located closer to end users than origin servers.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80" y="1934228"/>
        <a:ext cx="5252040" cy="757514"/>
      </dsp:txXfrm>
    </dsp:sp>
    <dsp:sp modelId="{4F0055B2-26CC-4DB1-9E98-513A2BB64F8C}">
      <dsp:nvSpPr>
        <dsp:cNvPr id="0" name=""/>
        <dsp:cNvSpPr/>
      </dsp:nvSpPr>
      <dsp:spPr>
        <a:xfrm>
          <a:off x="0" y="2833522"/>
          <a:ext cx="5334000" cy="839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CDNs also reduce the amount of data transferred by reducing file sizes using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minification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and file compression tactics.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80" y="2874502"/>
        <a:ext cx="5252040" cy="757514"/>
      </dsp:txXfrm>
    </dsp:sp>
    <dsp:sp modelId="{2948B11B-B248-4F24-A7FC-0CE4FED44925}">
      <dsp:nvSpPr>
        <dsp:cNvPr id="0" name=""/>
        <dsp:cNvSpPr/>
      </dsp:nvSpPr>
      <dsp:spPr>
        <a:xfrm>
          <a:off x="0" y="3773797"/>
          <a:ext cx="5334000" cy="839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Load balancing distributes network traffic evenly across several servers, making it easier to scale rapid boosts in traffic.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80" y="3814777"/>
        <a:ext cx="5252040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A65AC-6DBC-4B0D-907E-3F7E79F7D1AA}">
      <dsp:nvSpPr>
        <dsp:cNvPr id="0" name=""/>
        <dsp:cNvSpPr/>
      </dsp:nvSpPr>
      <dsp:spPr>
        <a:xfrm>
          <a:off x="0" y="757963"/>
          <a:ext cx="5868986" cy="6666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Arial" panose="020B0604020202020204" pitchFamily="34" charset="0"/>
              <a:cs typeface="Arial" panose="020B0604020202020204" pitchFamily="34" charset="0"/>
            </a:rPr>
            <a:t>Improving website load times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542" y="790505"/>
        <a:ext cx="5803902" cy="601539"/>
      </dsp:txXfrm>
    </dsp:sp>
    <dsp:sp modelId="{C6496021-1458-44A3-9BCD-AC873DB67B99}">
      <dsp:nvSpPr>
        <dsp:cNvPr id="0" name=""/>
        <dsp:cNvSpPr/>
      </dsp:nvSpPr>
      <dsp:spPr>
        <a:xfrm>
          <a:off x="0" y="1611787"/>
          <a:ext cx="5868986" cy="6666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Arial" panose="020B0604020202020204" pitchFamily="34" charset="0"/>
              <a:cs typeface="Arial" panose="020B0604020202020204" pitchFamily="34" charset="0"/>
            </a:rPr>
            <a:t>Reducing bandwidth costs 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542" y="1644329"/>
        <a:ext cx="5803902" cy="601539"/>
      </dsp:txXfrm>
    </dsp:sp>
    <dsp:sp modelId="{D4067A48-0848-4E2D-9B29-58C68C48523D}">
      <dsp:nvSpPr>
        <dsp:cNvPr id="0" name=""/>
        <dsp:cNvSpPr/>
      </dsp:nvSpPr>
      <dsp:spPr>
        <a:xfrm>
          <a:off x="0" y="2465611"/>
          <a:ext cx="5868986" cy="6666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Increasing content availability and redundancy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542" y="2498153"/>
        <a:ext cx="5803902" cy="601539"/>
      </dsp:txXfrm>
    </dsp:sp>
    <dsp:sp modelId="{86DEBBEE-B8B5-4E3E-B33C-BB121D13F571}">
      <dsp:nvSpPr>
        <dsp:cNvPr id="0" name=""/>
        <dsp:cNvSpPr/>
      </dsp:nvSpPr>
      <dsp:spPr>
        <a:xfrm>
          <a:off x="0" y="3319435"/>
          <a:ext cx="5868986" cy="6666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Improving website security 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542" y="3351977"/>
        <a:ext cx="5803902" cy="601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DEB20-8329-4378-993E-2AB707B0BE4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4FADA-D89D-48F3-9A66-6250598FF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1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83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652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13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2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0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7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4" y="646775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803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4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8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69" y="2510640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34626" marR="0" lvl="0" indent="-217313" algn="l" rtl="0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9252" marR="0" lvl="1" indent="-362188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03877" marR="0" lvl="2" indent="-338042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8503" marR="0" lvl="3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3129" marR="0" lvl="4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7755" marR="0" lvl="5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42380" marR="0" lvl="6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77006" marR="0" lvl="7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11632" marR="0" lvl="8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0" y="2510640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6911" tIns="43444" rIns="86911" bIns="43444" anchor="ctr" anchorCtr="0">
            <a:noAutofit/>
          </a:bodyPr>
          <a:lstStyle/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1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15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_Two Content">
  <p:cSld name="Summary_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15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45" name="Google Shape;4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15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15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48" name="Google Shape;4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15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68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9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88" name="Google Shape;88;p1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9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9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91" name="Google Shape;91;p1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9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01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 smtClean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  <a:endParaRPr kumimoji="0" lang="en-IN" sz="3422" b="1" i="0" u="none" strike="noStrike" kern="0" cap="none" spc="0" normalizeH="0" baseline="0" noProof="0" dirty="0">
              <a:ln>
                <a:noFill/>
              </a:ln>
              <a:solidFill>
                <a:srgbClr val="211D7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63016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18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6503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888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6"/>
            <a:ext cx="5940425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9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94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 descr="Picture 8"/>
          <p:cNvPicPr>
            <a:picLocks noChangeAspect="1"/>
          </p:cNvPicPr>
          <p:nvPr/>
        </p:nvPicPr>
        <p:blipFill>
          <a:blip r:embed="rId2">
            <a:alphaModFix amt="50000"/>
          </a:blip>
          <a:srcRect l="178" r="178"/>
          <a:stretch>
            <a:fillRect/>
          </a:stretch>
        </p:blipFill>
        <p:spPr>
          <a:xfrm>
            <a:off x="4750810" y="2238317"/>
            <a:ext cx="2690383" cy="2700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422"/>
            <a:ext cx="12192000" cy="40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571"/>
            <a:ext cx="10668000" cy="764365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38200" y="160571"/>
            <a:ext cx="9321800" cy="76436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57741" y="1600202"/>
            <a:ext cx="10160001" cy="272891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  <a:lvl2pPr marL="714375" indent="-257175">
              <a:defRPr sz="1800">
                <a:latin typeface="+mj-lt"/>
                <a:ea typeface="+mj-ea"/>
                <a:cs typeface="+mj-cs"/>
                <a:sym typeface="Helvetica"/>
              </a:defRPr>
            </a:lvl2pPr>
            <a:lvl3pPr marL="1208314" indent="-293914">
              <a:defRPr sz="1800">
                <a:latin typeface="+mj-lt"/>
                <a:ea typeface="+mj-ea"/>
                <a:cs typeface="+mj-cs"/>
                <a:sym typeface="Helvetica"/>
              </a:defRPr>
            </a:lvl3pPr>
            <a:lvl4pPr marL="1714500" indent="-342900">
              <a:defRPr sz="1800">
                <a:latin typeface="+mj-lt"/>
                <a:ea typeface="+mj-ea"/>
                <a:cs typeface="+mj-cs"/>
                <a:sym typeface="Helvetica"/>
              </a:defRPr>
            </a:lvl4pPr>
            <a:lvl5pPr marL="2171700" indent="-342900">
              <a:defRPr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329246" y="1143000"/>
            <a:ext cx="11196959" cy="395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73094" y="6340660"/>
            <a:ext cx="2844801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45" name="Google Shape;45;p11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46" name="Google Shape;46;p11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" name="Google Shape;4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4735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utcomes_Two Content">
  <p:cSld name="1_Learning Outcomes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3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20" name="Google Shape;20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13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13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23" name="Google Shape;2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13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Google Shape;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99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0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3393312" y="646771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 smtClean="0"/>
              <a:t>Full Stack </a:t>
            </a:r>
            <a:r>
              <a:rPr lang="en-US" dirty="0" smtClean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133600" y="2502273"/>
            <a:ext cx="5462933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dirty="0"/>
              <a:t>Understanding the Basic Web </a:t>
            </a:r>
            <a:r>
              <a:rPr lang="en-US" sz="1800" dirty="0" smtClean="0"/>
              <a:t>application</a:t>
            </a:r>
          </a:p>
          <a:p>
            <a:pPr lvl="0">
              <a:spcBef>
                <a:spcPts val="0"/>
              </a:spcBef>
            </a:pPr>
            <a:endParaRPr lang="en-US" sz="1800" dirty="0" smtClean="0"/>
          </a:p>
          <a:p>
            <a:pPr lvl="0">
              <a:spcBef>
                <a:spcPts val="0"/>
              </a:spcBef>
            </a:pPr>
            <a:r>
              <a:rPr lang="en-US" sz="1800" dirty="0" smtClean="0"/>
              <a:t>Technologies and Tools for Full Stack Development</a:t>
            </a:r>
          </a:p>
          <a:p>
            <a:pPr lvl="0">
              <a:spcBef>
                <a:spcPts val="0"/>
              </a:spcBef>
            </a:pPr>
            <a:endParaRPr lang="en-US" sz="1800" dirty="0" smtClean="0"/>
          </a:p>
          <a:p>
            <a:pPr lvl="0">
              <a:spcBef>
                <a:spcPts val="0"/>
              </a:spcBef>
            </a:pPr>
            <a:r>
              <a:rPr lang="en-US" sz="1800" dirty="0" smtClean="0"/>
              <a:t>Role of Content Delivery Networks</a:t>
            </a:r>
            <a:endParaRPr sz="1800"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xfrm>
            <a:off x="7840867" y="2510636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 smtClean="0"/>
              <a:t>Akshaya</a:t>
            </a:r>
            <a:r>
              <a:rPr lang="en-IN" sz="1800" dirty="0" smtClean="0"/>
              <a:t> </a:t>
            </a:r>
            <a:r>
              <a:rPr lang="en-IN" sz="1800" dirty="0" err="1" smtClean="0"/>
              <a:t>Ganesan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0613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xfrm>
            <a:off x="381000" y="1447800"/>
            <a:ext cx="5649600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1950" indent="-285750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Role of Content Delivery Networks</a:t>
            </a:r>
          </a:p>
          <a:p>
            <a:pPr marL="361950" indent="-285750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Content Delivery Network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016371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content delivery network (CDN) is a geographically distributed group of servers that caches content close to end users.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CDN allows for the quick transfer of assets needed for loading Internet content, including HTML pages, JavaScript files, stylesheets, images, and videos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CDN the same as a web host?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CDN can’t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the need for proper web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hosting, It improve Web performance!!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1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CDN</a:t>
            </a:r>
            <a:endParaRPr lang="en-US" sz="34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377295"/>
              </p:ext>
            </p:extLst>
          </p:nvPr>
        </p:nvGraphicFramePr>
        <p:xfrm>
          <a:off x="381000" y="1089029"/>
          <a:ext cx="5334000" cy="462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96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</a:t>
            </a:r>
            <a:r>
              <a:rPr lang="en-US" sz="3400" dirty="0" smtClean="0"/>
              <a:t>enefits </a:t>
            </a:r>
            <a:r>
              <a:rPr lang="en-US" sz="3400" dirty="0"/>
              <a:t>of using a CDN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101494"/>
              </p:ext>
            </p:extLst>
          </p:nvPr>
        </p:nvGraphicFramePr>
        <p:xfrm>
          <a:off x="227013" y="762000"/>
          <a:ext cx="5868987" cy="474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099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xfrm>
            <a:off x="304800" y="1447800"/>
            <a:ext cx="5940425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Delivery Networks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20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50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6867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224</Words>
  <Application>Microsoft Office PowerPoint</Application>
  <PresentationFormat>Widescreen</PresentationFormat>
  <Paragraphs>28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Full Stack Application Development</vt:lpstr>
      <vt:lpstr>PowerPoint Presentation</vt:lpstr>
      <vt:lpstr>Content Delivery Network</vt:lpstr>
      <vt:lpstr>CDN</vt:lpstr>
      <vt:lpstr>Benefits of using a CDN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Blocks in HDFS</dc:title>
  <dc:creator>Windows User</dc:creator>
  <cp:lastModifiedBy>Divesh Nangia</cp:lastModifiedBy>
  <cp:revision>50</cp:revision>
  <dcterms:created xsi:type="dcterms:W3CDTF">2023-11-28T17:34:02Z</dcterms:created>
  <dcterms:modified xsi:type="dcterms:W3CDTF">2024-01-16T07:24:49Z</dcterms:modified>
</cp:coreProperties>
</file>