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279" r:id="rId3"/>
    <p:sldId id="280" r:id="rId4"/>
    <p:sldId id="290" r:id="rId5"/>
    <p:sldId id="281" r:id="rId6"/>
    <p:sldId id="293" r:id="rId7"/>
    <p:sldId id="282" r:id="rId8"/>
    <p:sldId id="283" r:id="rId9"/>
    <p:sldId id="284" r:id="rId10"/>
    <p:sldId id="285" r:id="rId11"/>
    <p:sldId id="291" r:id="rId12"/>
    <p:sldId id="286" r:id="rId13"/>
    <p:sldId id="292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>
      <p:cViewPr varScale="1">
        <p:scale>
          <a:sx n="69" d="100"/>
          <a:sy n="69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7D1B0-8631-4CE1-BAE7-A48D7FD7361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FE028B-C04C-4890-9A4D-E535039BD728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Client-side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DB1243-9704-4C8F-9A5A-74CAD3C52E4C}" type="parTrans" cxnId="{030A9D72-3C9E-49EF-8DF5-44570935893B}">
      <dgm:prSet/>
      <dgm:spPr/>
      <dgm:t>
        <a:bodyPr/>
        <a:lstStyle/>
        <a:p>
          <a:endParaRPr lang="en-US"/>
        </a:p>
      </dgm:t>
    </dgm:pt>
    <dgm:pt modelId="{205E8679-D563-45D8-A2B7-2B55D97311F9}" type="sibTrans" cxnId="{030A9D72-3C9E-49EF-8DF5-44570935893B}">
      <dgm:prSet/>
      <dgm:spPr/>
      <dgm:t>
        <a:bodyPr/>
        <a:lstStyle/>
        <a:p>
          <a:endParaRPr lang="en-US"/>
        </a:p>
      </dgm:t>
    </dgm:pt>
    <dgm:pt modelId="{03E80AEE-84E1-4360-84FE-1454AEA07E24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Server Side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C8B99A-0908-4D14-A278-C9301BA87640}" type="parTrans" cxnId="{318FF965-3DF1-41EC-96E6-C2CC55E5C4FA}">
      <dgm:prSet/>
      <dgm:spPr/>
      <dgm:t>
        <a:bodyPr/>
        <a:lstStyle/>
        <a:p>
          <a:endParaRPr lang="en-US"/>
        </a:p>
      </dgm:t>
    </dgm:pt>
    <dgm:pt modelId="{7A58FD52-404B-4271-B237-7C02D49D28B8}" type="sibTrans" cxnId="{318FF965-3DF1-41EC-96E6-C2CC55E5C4FA}">
      <dgm:prSet/>
      <dgm:spPr/>
      <dgm:t>
        <a:bodyPr/>
        <a:lstStyle/>
        <a:p>
          <a:endParaRPr lang="en-US"/>
        </a:p>
      </dgm:t>
    </dgm:pt>
    <dgm:pt modelId="{A58F7F73-3205-4F25-A5F0-70CE2156883F}" type="pres">
      <dgm:prSet presAssocID="{3DB7D1B0-8631-4CE1-BAE7-A48D7FD7361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F75911-799A-4036-9D34-3BFC2FF93DB0}" type="pres">
      <dgm:prSet presAssocID="{61FE028B-C04C-4890-9A4D-E535039BD72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8362F-91DE-4E0A-85D8-E5E9A3E79FCB}" type="pres">
      <dgm:prSet presAssocID="{205E8679-D563-45D8-A2B7-2B55D97311F9}" presName="sibTrans" presStyleCnt="0"/>
      <dgm:spPr/>
    </dgm:pt>
    <dgm:pt modelId="{CA007582-36E4-44A9-9764-F38F824D68FD}" type="pres">
      <dgm:prSet presAssocID="{03E80AEE-84E1-4360-84FE-1454AEA07E2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AA594-9800-4262-9F76-85CC52D66035}" type="presOf" srcId="{3DB7D1B0-8631-4CE1-BAE7-A48D7FD73614}" destId="{A58F7F73-3205-4F25-A5F0-70CE2156883F}" srcOrd="0" destOrd="0" presId="urn:microsoft.com/office/officeart/2005/8/layout/default"/>
    <dgm:cxn modelId="{8DADD6C0-3E06-4607-B42F-63A54B2328C7}" type="presOf" srcId="{03E80AEE-84E1-4360-84FE-1454AEA07E24}" destId="{CA007582-36E4-44A9-9764-F38F824D68FD}" srcOrd="0" destOrd="0" presId="urn:microsoft.com/office/officeart/2005/8/layout/default"/>
    <dgm:cxn modelId="{030A9D72-3C9E-49EF-8DF5-44570935893B}" srcId="{3DB7D1B0-8631-4CE1-BAE7-A48D7FD73614}" destId="{61FE028B-C04C-4890-9A4D-E535039BD728}" srcOrd="0" destOrd="0" parTransId="{6ADB1243-9704-4C8F-9A5A-74CAD3C52E4C}" sibTransId="{205E8679-D563-45D8-A2B7-2B55D97311F9}"/>
    <dgm:cxn modelId="{318FF965-3DF1-41EC-96E6-C2CC55E5C4FA}" srcId="{3DB7D1B0-8631-4CE1-BAE7-A48D7FD73614}" destId="{03E80AEE-84E1-4360-84FE-1454AEA07E24}" srcOrd="1" destOrd="0" parTransId="{FDC8B99A-0908-4D14-A278-C9301BA87640}" sibTransId="{7A58FD52-404B-4271-B237-7C02D49D28B8}"/>
    <dgm:cxn modelId="{F643AF18-60AA-42DD-BE31-B08BEA6B1614}" type="presOf" srcId="{61FE028B-C04C-4890-9A4D-E535039BD728}" destId="{18F75911-799A-4036-9D34-3BFC2FF93DB0}" srcOrd="0" destOrd="0" presId="urn:microsoft.com/office/officeart/2005/8/layout/default"/>
    <dgm:cxn modelId="{3418679A-E37F-41A7-87F7-2E34A9E3A320}" type="presParOf" srcId="{A58F7F73-3205-4F25-A5F0-70CE2156883F}" destId="{18F75911-799A-4036-9D34-3BFC2FF93DB0}" srcOrd="0" destOrd="0" presId="urn:microsoft.com/office/officeart/2005/8/layout/default"/>
    <dgm:cxn modelId="{C676ABC5-7A0D-4F4A-81F2-89FE420010E2}" type="presParOf" srcId="{A58F7F73-3205-4F25-A5F0-70CE2156883F}" destId="{22B8362F-91DE-4E0A-85D8-E5E9A3E79FCB}" srcOrd="1" destOrd="0" presId="urn:microsoft.com/office/officeart/2005/8/layout/default"/>
    <dgm:cxn modelId="{B9F4C427-D723-455B-8519-C02ED77C2A4A}" type="presParOf" srcId="{A58F7F73-3205-4F25-A5F0-70CE2156883F}" destId="{CA007582-36E4-44A9-9764-F38F824D68F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0B965-9805-4FED-AE8A-3187BB238BF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3DEE0F-78DC-49C7-90E5-BB0F854E705A}">
      <dgm:prSet custT="1"/>
      <dgm:spPr/>
      <dgm:t>
        <a:bodyPr/>
        <a:lstStyle/>
        <a:p>
          <a:pPr rtl="0"/>
          <a:r>
            <a:rPr lang="en-US" sz="1800" smtClean="0">
              <a:latin typeface="Arial" panose="020B0604020202020204" pitchFamily="34" charset="0"/>
              <a:cs typeface="Arial" panose="020B0604020202020204" pitchFamily="34" charset="0"/>
            </a:rPr>
            <a:t>Caching system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848E5D-E692-463C-8AB5-5D18BEAF9ADD}" type="parTrans" cxnId="{0F3F5500-C427-4633-B664-CDCAD5C732EA}">
      <dgm:prSet/>
      <dgm:spPr/>
      <dgm:t>
        <a:bodyPr/>
        <a:lstStyle/>
        <a:p>
          <a:endParaRPr lang="en-US"/>
        </a:p>
      </dgm:t>
    </dgm:pt>
    <dgm:pt modelId="{2B10C557-BFB6-4623-AEE7-CF25AD70C92A}" type="sibTrans" cxnId="{0F3F5500-C427-4633-B664-CDCAD5C732EA}">
      <dgm:prSet/>
      <dgm:spPr/>
      <dgm:t>
        <a:bodyPr/>
        <a:lstStyle/>
        <a:p>
          <a:endParaRPr lang="en-US"/>
        </a:p>
      </dgm:t>
    </dgm:pt>
    <dgm:pt modelId="{321C98D1-732A-43D7-B063-B0F0EA280416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Used to reduce the load on the database and to handle large amounts of traffic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D7ABC7-6566-418B-89A7-50F73BB8B5D9}" type="parTrans" cxnId="{59919A22-193D-4CB0-B54A-0139FF88DA73}">
      <dgm:prSet/>
      <dgm:spPr/>
      <dgm:t>
        <a:bodyPr/>
        <a:lstStyle/>
        <a:p>
          <a:endParaRPr lang="en-US"/>
        </a:p>
      </dgm:t>
    </dgm:pt>
    <dgm:pt modelId="{405CB40C-DF28-457B-8983-5FE6E16D1AF1}" type="sibTrans" cxnId="{59919A22-193D-4CB0-B54A-0139FF88DA73}">
      <dgm:prSet/>
      <dgm:spPr/>
      <dgm:t>
        <a:bodyPr/>
        <a:lstStyle/>
        <a:p>
          <a:endParaRPr lang="en-US"/>
        </a:p>
      </dgm:t>
    </dgm:pt>
    <dgm:pt modelId="{8C7AE948-4137-49C1-8708-D3E5FC3EFF7A}">
      <dgm:prSet custT="1"/>
      <dgm:spPr/>
      <dgm:t>
        <a:bodyPr/>
        <a:lstStyle/>
        <a:p>
          <a:pPr rtl="0"/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Memcached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Redis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are the most widespread.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13B642-7251-4FDD-AF44-4FB309815754}" type="parTrans" cxnId="{646A2D9F-85C7-46EF-8830-BB2B5D6C81AE}">
      <dgm:prSet/>
      <dgm:spPr/>
      <dgm:t>
        <a:bodyPr/>
        <a:lstStyle/>
        <a:p>
          <a:endParaRPr lang="en-US"/>
        </a:p>
      </dgm:t>
    </dgm:pt>
    <dgm:pt modelId="{59B4701E-ACE7-46E6-89D3-5432E279A59F}" type="sibTrans" cxnId="{646A2D9F-85C7-46EF-8830-BB2B5D6C81AE}">
      <dgm:prSet/>
      <dgm:spPr/>
      <dgm:t>
        <a:bodyPr/>
        <a:lstStyle/>
        <a:p>
          <a:endParaRPr lang="en-US"/>
        </a:p>
      </dgm:t>
    </dgm:pt>
    <dgm:pt modelId="{9A49E62E-BE42-45FC-B5A1-87860A4FAF4E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Web servers/Load balancers/Proxy servers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E851C5-466A-4C96-A160-0D5A606DAC68}" type="parTrans" cxnId="{1C48E7B7-DFEC-4A5A-A767-C4F356F096C8}">
      <dgm:prSet/>
      <dgm:spPr/>
      <dgm:t>
        <a:bodyPr/>
        <a:lstStyle/>
        <a:p>
          <a:endParaRPr lang="en-US"/>
        </a:p>
      </dgm:t>
    </dgm:pt>
    <dgm:pt modelId="{E1626EEA-BFAA-4850-B698-241E12DAC18A}" type="sibTrans" cxnId="{1C48E7B7-DFEC-4A5A-A767-C4F356F096C8}">
      <dgm:prSet/>
      <dgm:spPr/>
      <dgm:t>
        <a:bodyPr/>
        <a:lstStyle/>
        <a:p>
          <a:endParaRPr lang="en-US"/>
        </a:p>
      </dgm:t>
    </dgm:pt>
    <dgm:pt modelId="{90E604EE-434E-4FA9-B1E0-1E33A86AFA60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Needs a server to handle requests from clients’ computers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C41BA7-CEF0-4375-9637-567AA4912482}" type="parTrans" cxnId="{0A597FA2-D136-4E64-99BC-14BE97B09B6C}">
      <dgm:prSet/>
      <dgm:spPr/>
      <dgm:t>
        <a:bodyPr/>
        <a:lstStyle/>
        <a:p>
          <a:endParaRPr lang="en-US"/>
        </a:p>
      </dgm:t>
    </dgm:pt>
    <dgm:pt modelId="{4BFD1C4A-6500-4EB7-A193-13FE1DC427AD}" type="sibTrans" cxnId="{0A597FA2-D136-4E64-99BC-14BE97B09B6C}">
      <dgm:prSet/>
      <dgm:spPr/>
      <dgm:t>
        <a:bodyPr/>
        <a:lstStyle/>
        <a:p>
          <a:endParaRPr lang="en-US"/>
        </a:p>
      </dgm:t>
    </dgm:pt>
    <dgm:pt modelId="{42C9B42C-0C59-4301-A8C2-C26B128D5E1D}">
      <dgm:prSet custT="1"/>
      <dgm:spPr/>
      <dgm:t>
        <a:bodyPr/>
        <a:lstStyle/>
        <a:p>
          <a:pPr rtl="0"/>
          <a:r>
            <a:rPr lang="en-US" sz="1800" smtClean="0">
              <a:latin typeface="Arial" panose="020B0604020202020204" pitchFamily="34" charset="0"/>
              <a:cs typeface="Arial" panose="020B0604020202020204" pitchFamily="34" charset="0"/>
            </a:rPr>
            <a:t>Two major players: Apache, Nginx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1421DE-6EA5-47FB-AE39-190AA8DF6322}" type="parTrans" cxnId="{1561C078-4A23-4A92-BCD7-34E7F1DE91CC}">
      <dgm:prSet/>
      <dgm:spPr/>
      <dgm:t>
        <a:bodyPr/>
        <a:lstStyle/>
        <a:p>
          <a:endParaRPr lang="en-US"/>
        </a:p>
      </dgm:t>
    </dgm:pt>
    <dgm:pt modelId="{26E79C25-3E98-4A51-B01D-90B9AB706ECE}" type="sibTrans" cxnId="{1561C078-4A23-4A92-BCD7-34E7F1DE91CC}">
      <dgm:prSet/>
      <dgm:spPr/>
      <dgm:t>
        <a:bodyPr/>
        <a:lstStyle/>
        <a:p>
          <a:endParaRPr lang="en-US"/>
        </a:p>
      </dgm:t>
    </dgm:pt>
    <dgm:pt modelId="{C87E202E-59AB-45C9-BEA8-542A2FC6BFED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Cloud Based Servers (EC2,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Serverless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, ELB)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8BAC8E-54F3-48FD-A09F-7542B123B4F5}" type="parTrans" cxnId="{B6042946-7E8D-48DD-BBBD-20B35A0189D9}">
      <dgm:prSet/>
      <dgm:spPr/>
      <dgm:t>
        <a:bodyPr/>
        <a:lstStyle/>
        <a:p>
          <a:endParaRPr lang="en-US"/>
        </a:p>
      </dgm:t>
    </dgm:pt>
    <dgm:pt modelId="{D8517AA1-4D3E-47D1-95D5-0BE5FEC9E2F6}" type="sibTrans" cxnId="{B6042946-7E8D-48DD-BBBD-20B35A0189D9}">
      <dgm:prSet/>
      <dgm:spPr/>
      <dgm:t>
        <a:bodyPr/>
        <a:lstStyle/>
        <a:p>
          <a:endParaRPr lang="en-US"/>
        </a:p>
      </dgm:t>
    </dgm:pt>
    <dgm:pt modelId="{B3BD86CE-B686-492F-A603-EC9B5FBCEB0E}" type="pres">
      <dgm:prSet presAssocID="{9EC0B965-9805-4FED-AE8A-3187BB238BF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CED9EE-DF54-44BF-AEBE-F0398C28791B}" type="pres">
      <dgm:prSet presAssocID="{C33DEE0F-78DC-49C7-90E5-BB0F854E705A}" presName="parentLin" presStyleCnt="0"/>
      <dgm:spPr/>
    </dgm:pt>
    <dgm:pt modelId="{057EBB41-3457-4957-B3D2-2DB469778B87}" type="pres">
      <dgm:prSet presAssocID="{C33DEE0F-78DC-49C7-90E5-BB0F854E705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99B8DF-6845-4C4D-ACB3-C30F44FA8CCB}" type="pres">
      <dgm:prSet presAssocID="{C33DEE0F-78DC-49C7-90E5-BB0F854E705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96DF3-5600-489B-922E-D3506931FE9E}" type="pres">
      <dgm:prSet presAssocID="{C33DEE0F-78DC-49C7-90E5-BB0F854E705A}" presName="negativeSpace" presStyleCnt="0"/>
      <dgm:spPr/>
    </dgm:pt>
    <dgm:pt modelId="{E0A3A855-5758-4613-8705-E4A70350175C}" type="pres">
      <dgm:prSet presAssocID="{C33DEE0F-78DC-49C7-90E5-BB0F854E705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25101-3C8A-4B71-B02D-CED36AA4B4DF}" type="pres">
      <dgm:prSet presAssocID="{2B10C557-BFB6-4623-AEE7-CF25AD70C92A}" presName="spaceBetweenRectangles" presStyleCnt="0"/>
      <dgm:spPr/>
    </dgm:pt>
    <dgm:pt modelId="{965DDF0E-7579-4217-8718-A717EB9700D4}" type="pres">
      <dgm:prSet presAssocID="{9A49E62E-BE42-45FC-B5A1-87860A4FAF4E}" presName="parentLin" presStyleCnt="0"/>
      <dgm:spPr/>
    </dgm:pt>
    <dgm:pt modelId="{7239C628-465B-4006-B672-71108CCE7DD3}" type="pres">
      <dgm:prSet presAssocID="{9A49E62E-BE42-45FC-B5A1-87860A4FAF4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ED9B29D-D38B-400E-B1B1-BE8790508CCF}" type="pres">
      <dgm:prSet presAssocID="{9A49E62E-BE42-45FC-B5A1-87860A4FAF4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165AA-4FC1-444D-84D2-611F659AAA0D}" type="pres">
      <dgm:prSet presAssocID="{9A49E62E-BE42-45FC-B5A1-87860A4FAF4E}" presName="negativeSpace" presStyleCnt="0"/>
      <dgm:spPr/>
    </dgm:pt>
    <dgm:pt modelId="{1EFE2A23-9161-4C7F-93E8-24FE7581BE45}" type="pres">
      <dgm:prSet presAssocID="{9A49E62E-BE42-45FC-B5A1-87860A4FAF4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48E7B7-DFEC-4A5A-A767-C4F356F096C8}" srcId="{9EC0B965-9805-4FED-AE8A-3187BB238BFA}" destId="{9A49E62E-BE42-45FC-B5A1-87860A4FAF4E}" srcOrd="1" destOrd="0" parTransId="{F3E851C5-466A-4C96-A160-0D5A606DAC68}" sibTransId="{E1626EEA-BFAA-4850-B698-241E12DAC18A}"/>
    <dgm:cxn modelId="{BFCA8ADF-ABB2-48DF-9087-B3A656C6266D}" type="presOf" srcId="{42C9B42C-0C59-4301-A8C2-C26B128D5E1D}" destId="{1EFE2A23-9161-4C7F-93E8-24FE7581BE45}" srcOrd="0" destOrd="1" presId="urn:microsoft.com/office/officeart/2005/8/layout/list1"/>
    <dgm:cxn modelId="{595CFF7D-BD0C-4BAD-94EE-1710FFD362F9}" type="presOf" srcId="{C87E202E-59AB-45C9-BEA8-542A2FC6BFED}" destId="{1EFE2A23-9161-4C7F-93E8-24FE7581BE45}" srcOrd="0" destOrd="2" presId="urn:microsoft.com/office/officeart/2005/8/layout/list1"/>
    <dgm:cxn modelId="{0F3F5500-C427-4633-B664-CDCAD5C732EA}" srcId="{9EC0B965-9805-4FED-AE8A-3187BB238BFA}" destId="{C33DEE0F-78DC-49C7-90E5-BB0F854E705A}" srcOrd="0" destOrd="0" parTransId="{CB848E5D-E692-463C-8AB5-5D18BEAF9ADD}" sibTransId="{2B10C557-BFB6-4623-AEE7-CF25AD70C92A}"/>
    <dgm:cxn modelId="{B6042946-7E8D-48DD-BBBD-20B35A0189D9}" srcId="{9A49E62E-BE42-45FC-B5A1-87860A4FAF4E}" destId="{C87E202E-59AB-45C9-BEA8-542A2FC6BFED}" srcOrd="2" destOrd="0" parTransId="{888BAC8E-54F3-48FD-A09F-7542B123B4F5}" sibTransId="{D8517AA1-4D3E-47D1-95D5-0BE5FEC9E2F6}"/>
    <dgm:cxn modelId="{BA14B237-C245-4169-B802-63FF6B8AF040}" type="presOf" srcId="{C33DEE0F-78DC-49C7-90E5-BB0F854E705A}" destId="{1799B8DF-6845-4C4D-ACB3-C30F44FA8CCB}" srcOrd="1" destOrd="0" presId="urn:microsoft.com/office/officeart/2005/8/layout/list1"/>
    <dgm:cxn modelId="{0A597FA2-D136-4E64-99BC-14BE97B09B6C}" srcId="{9A49E62E-BE42-45FC-B5A1-87860A4FAF4E}" destId="{90E604EE-434E-4FA9-B1E0-1E33A86AFA60}" srcOrd="0" destOrd="0" parTransId="{C9C41BA7-CEF0-4375-9637-567AA4912482}" sibTransId="{4BFD1C4A-6500-4EB7-A193-13FE1DC427AD}"/>
    <dgm:cxn modelId="{0091B057-D559-4911-8759-705A14B723EF}" type="presOf" srcId="{8C7AE948-4137-49C1-8708-D3E5FC3EFF7A}" destId="{E0A3A855-5758-4613-8705-E4A70350175C}" srcOrd="0" destOrd="1" presId="urn:microsoft.com/office/officeart/2005/8/layout/list1"/>
    <dgm:cxn modelId="{AE71B6CA-0361-4B0A-9E2D-211FB1DB8292}" type="presOf" srcId="{9A49E62E-BE42-45FC-B5A1-87860A4FAF4E}" destId="{4ED9B29D-D38B-400E-B1B1-BE8790508CCF}" srcOrd="1" destOrd="0" presId="urn:microsoft.com/office/officeart/2005/8/layout/list1"/>
    <dgm:cxn modelId="{D3CDA537-3E65-49DA-A637-BF0496D4EE97}" type="presOf" srcId="{9EC0B965-9805-4FED-AE8A-3187BB238BFA}" destId="{B3BD86CE-B686-492F-A603-EC9B5FBCEB0E}" srcOrd="0" destOrd="0" presId="urn:microsoft.com/office/officeart/2005/8/layout/list1"/>
    <dgm:cxn modelId="{59919A22-193D-4CB0-B54A-0139FF88DA73}" srcId="{C33DEE0F-78DC-49C7-90E5-BB0F854E705A}" destId="{321C98D1-732A-43D7-B063-B0F0EA280416}" srcOrd="0" destOrd="0" parTransId="{45D7ABC7-6566-418B-89A7-50F73BB8B5D9}" sibTransId="{405CB40C-DF28-457B-8983-5FE6E16D1AF1}"/>
    <dgm:cxn modelId="{25CF2888-AF11-474D-84BB-5FC38E9520B4}" type="presOf" srcId="{C33DEE0F-78DC-49C7-90E5-BB0F854E705A}" destId="{057EBB41-3457-4957-B3D2-2DB469778B87}" srcOrd="0" destOrd="0" presId="urn:microsoft.com/office/officeart/2005/8/layout/list1"/>
    <dgm:cxn modelId="{646A2D9F-85C7-46EF-8830-BB2B5D6C81AE}" srcId="{C33DEE0F-78DC-49C7-90E5-BB0F854E705A}" destId="{8C7AE948-4137-49C1-8708-D3E5FC3EFF7A}" srcOrd="1" destOrd="0" parTransId="{B613B642-7251-4FDD-AF44-4FB309815754}" sibTransId="{59B4701E-ACE7-46E6-89D3-5432E279A59F}"/>
    <dgm:cxn modelId="{7C6B3238-481D-488E-AE42-8C513131C5B8}" type="presOf" srcId="{321C98D1-732A-43D7-B063-B0F0EA280416}" destId="{E0A3A855-5758-4613-8705-E4A70350175C}" srcOrd="0" destOrd="0" presId="urn:microsoft.com/office/officeart/2005/8/layout/list1"/>
    <dgm:cxn modelId="{E092B5BE-23D4-4FF8-9B6D-60AA540A0685}" type="presOf" srcId="{9A49E62E-BE42-45FC-B5A1-87860A4FAF4E}" destId="{7239C628-465B-4006-B672-71108CCE7DD3}" srcOrd="0" destOrd="0" presId="urn:microsoft.com/office/officeart/2005/8/layout/list1"/>
    <dgm:cxn modelId="{1561C078-4A23-4A92-BCD7-34E7F1DE91CC}" srcId="{9A49E62E-BE42-45FC-B5A1-87860A4FAF4E}" destId="{42C9B42C-0C59-4301-A8C2-C26B128D5E1D}" srcOrd="1" destOrd="0" parTransId="{171421DE-6EA5-47FB-AE39-190AA8DF6322}" sibTransId="{26E79C25-3E98-4A51-B01D-90B9AB706ECE}"/>
    <dgm:cxn modelId="{07F8A11E-FB1C-4CA8-B82E-B3F8839417EC}" type="presOf" srcId="{90E604EE-434E-4FA9-B1E0-1E33A86AFA60}" destId="{1EFE2A23-9161-4C7F-93E8-24FE7581BE45}" srcOrd="0" destOrd="0" presId="urn:microsoft.com/office/officeart/2005/8/layout/list1"/>
    <dgm:cxn modelId="{9EF9DD92-CFB8-4482-8D17-6A57DF209C62}" type="presParOf" srcId="{B3BD86CE-B686-492F-A603-EC9B5FBCEB0E}" destId="{E0CED9EE-DF54-44BF-AEBE-F0398C28791B}" srcOrd="0" destOrd="0" presId="urn:microsoft.com/office/officeart/2005/8/layout/list1"/>
    <dgm:cxn modelId="{9ABCA66E-A81B-47F3-919B-75BB99CB4508}" type="presParOf" srcId="{E0CED9EE-DF54-44BF-AEBE-F0398C28791B}" destId="{057EBB41-3457-4957-B3D2-2DB469778B87}" srcOrd="0" destOrd="0" presId="urn:microsoft.com/office/officeart/2005/8/layout/list1"/>
    <dgm:cxn modelId="{90477F7D-1215-4A37-A55A-BA7BBB5BCBD9}" type="presParOf" srcId="{E0CED9EE-DF54-44BF-AEBE-F0398C28791B}" destId="{1799B8DF-6845-4C4D-ACB3-C30F44FA8CCB}" srcOrd="1" destOrd="0" presId="urn:microsoft.com/office/officeart/2005/8/layout/list1"/>
    <dgm:cxn modelId="{9FEE5BF9-4A60-4385-A375-899AE4DDDBB9}" type="presParOf" srcId="{B3BD86CE-B686-492F-A603-EC9B5FBCEB0E}" destId="{00696DF3-5600-489B-922E-D3506931FE9E}" srcOrd="1" destOrd="0" presId="urn:microsoft.com/office/officeart/2005/8/layout/list1"/>
    <dgm:cxn modelId="{5DE557E2-AA57-43A1-8250-22C45C8CEC12}" type="presParOf" srcId="{B3BD86CE-B686-492F-A603-EC9B5FBCEB0E}" destId="{E0A3A855-5758-4613-8705-E4A70350175C}" srcOrd="2" destOrd="0" presId="urn:microsoft.com/office/officeart/2005/8/layout/list1"/>
    <dgm:cxn modelId="{0EDA5DC7-29D1-47B8-AB89-A97B41E2852B}" type="presParOf" srcId="{B3BD86CE-B686-492F-A603-EC9B5FBCEB0E}" destId="{CBE25101-3C8A-4B71-B02D-CED36AA4B4DF}" srcOrd="3" destOrd="0" presId="urn:microsoft.com/office/officeart/2005/8/layout/list1"/>
    <dgm:cxn modelId="{716F92C6-E923-415C-8F6F-762FFEAECB7B}" type="presParOf" srcId="{B3BD86CE-B686-492F-A603-EC9B5FBCEB0E}" destId="{965DDF0E-7579-4217-8718-A717EB9700D4}" srcOrd="4" destOrd="0" presId="urn:microsoft.com/office/officeart/2005/8/layout/list1"/>
    <dgm:cxn modelId="{5176F671-E116-4EDD-ACF5-DC3DF3ED4730}" type="presParOf" srcId="{965DDF0E-7579-4217-8718-A717EB9700D4}" destId="{7239C628-465B-4006-B672-71108CCE7DD3}" srcOrd="0" destOrd="0" presId="urn:microsoft.com/office/officeart/2005/8/layout/list1"/>
    <dgm:cxn modelId="{38EEE4C0-92E8-4902-8D58-AA3DCFDCFE2B}" type="presParOf" srcId="{965DDF0E-7579-4217-8718-A717EB9700D4}" destId="{4ED9B29D-D38B-400E-B1B1-BE8790508CCF}" srcOrd="1" destOrd="0" presId="urn:microsoft.com/office/officeart/2005/8/layout/list1"/>
    <dgm:cxn modelId="{22A3D5EB-6F25-4FDD-8464-43C2C74560F8}" type="presParOf" srcId="{B3BD86CE-B686-492F-A603-EC9B5FBCEB0E}" destId="{8AB165AA-4FC1-444D-84D2-611F659AAA0D}" srcOrd="5" destOrd="0" presId="urn:microsoft.com/office/officeart/2005/8/layout/list1"/>
    <dgm:cxn modelId="{BF37669F-B244-4F3B-8CC1-2E95DA59187C}" type="presParOf" srcId="{B3BD86CE-B686-492F-A603-EC9B5FBCEB0E}" destId="{1EFE2A23-9161-4C7F-93E8-24FE7581BE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D0052-B4EC-485D-BE6F-7E10407A7CAB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68C38C-D1E6-4A01-B8E9-31E4B4C71EC9}">
      <dgm:prSet custT="1"/>
      <dgm:spPr/>
      <dgm:t>
        <a:bodyPr/>
        <a:lstStyle/>
        <a:p>
          <a:pPr rtl="0"/>
          <a:r>
            <a:rPr lang="en-US" sz="1400" b="1" dirty="0" err="1" smtClean="0">
              <a:latin typeface="Arial" panose="020B0604020202020204" pitchFamily="34" charset="0"/>
              <a:cs typeface="Arial" panose="020B0604020202020204" pitchFamily="34" charset="0"/>
            </a:rPr>
            <a:t>Git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44E6DC-4B8C-436E-A1E1-F9C84211E28B}" type="parTrans" cxnId="{2E3E07C5-A973-4ED7-A211-57522B1178CD}">
      <dgm:prSet/>
      <dgm:spPr/>
      <dgm:t>
        <a:bodyPr/>
        <a:lstStyle/>
        <a:p>
          <a:endParaRPr lang="en-US"/>
        </a:p>
      </dgm:t>
    </dgm:pt>
    <dgm:pt modelId="{E3AA37C6-B4D1-477F-AB37-81552C184AE7}" type="sibTrans" cxnId="{2E3E07C5-A973-4ED7-A211-57522B1178CD}">
      <dgm:prSet/>
      <dgm:spPr/>
      <dgm:t>
        <a:bodyPr/>
        <a:lstStyle/>
        <a:p>
          <a:endParaRPr lang="en-US"/>
        </a:p>
      </dgm:t>
    </dgm:pt>
    <dgm:pt modelId="{3A1DF273-2775-47C2-807A-7822399BFBBE}">
      <dgm:prSet custT="1"/>
      <dgm:spPr/>
      <dgm:t>
        <a:bodyPr/>
        <a:lstStyle/>
        <a:p>
          <a:pPr rtl="0"/>
          <a:r>
            <a:rPr lang="en-US" sz="1400" b="1" dirty="0" err="1" smtClean="0">
              <a:latin typeface="Arial" panose="020B0604020202020204" pitchFamily="34" charset="0"/>
              <a:cs typeface="Arial" panose="020B0604020202020204" pitchFamily="34" charset="0"/>
            </a:rPr>
            <a:t>npm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 (Node Package Manager):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241C4C-72C1-4F10-9741-1317920CE051}" type="parTrans" cxnId="{C5B391AA-4318-4678-A9DC-4C10210C6A76}">
      <dgm:prSet/>
      <dgm:spPr/>
      <dgm:t>
        <a:bodyPr/>
        <a:lstStyle/>
        <a:p>
          <a:endParaRPr lang="en-US"/>
        </a:p>
      </dgm:t>
    </dgm:pt>
    <dgm:pt modelId="{CBAF0881-8A75-4F1C-A9C5-95B824D28255}" type="sibTrans" cxnId="{C5B391AA-4318-4678-A9DC-4C10210C6A76}">
      <dgm:prSet/>
      <dgm:spPr/>
      <dgm:t>
        <a:bodyPr/>
        <a:lstStyle/>
        <a:p>
          <a:endParaRPr lang="en-US"/>
        </a:p>
      </dgm:t>
    </dgm:pt>
    <dgm:pt modelId="{E1E8373F-BD0F-41BB-A405-AD315DE568F8}">
      <dgm:prSet custT="1"/>
      <dgm:spPr/>
      <dgm:t>
        <a:bodyPr/>
        <a:lstStyle/>
        <a:p>
          <a:pPr rtl="0"/>
          <a:r>
            <a:rPr lang="en-US" sz="1400" b="1" dirty="0" err="1" smtClean="0">
              <a:latin typeface="Arial" panose="020B0604020202020204" pitchFamily="34" charset="0"/>
              <a:cs typeface="Arial" panose="020B0604020202020204" pitchFamily="34" charset="0"/>
            </a:rPr>
            <a:t>Webpack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EAC905-8E9D-43F7-8A11-D6AD810AB7D2}" type="parTrans" cxnId="{DD55D53A-2DC0-4628-AFC3-23E83726E5D2}">
      <dgm:prSet/>
      <dgm:spPr/>
      <dgm:t>
        <a:bodyPr/>
        <a:lstStyle/>
        <a:p>
          <a:endParaRPr lang="en-US"/>
        </a:p>
      </dgm:t>
    </dgm:pt>
    <dgm:pt modelId="{FC70B2FF-ED59-4162-A8E1-F57EC9551B66}" type="sibTrans" cxnId="{DD55D53A-2DC0-4628-AFC3-23E83726E5D2}">
      <dgm:prSet/>
      <dgm:spPr/>
      <dgm:t>
        <a:bodyPr/>
        <a:lstStyle/>
        <a:p>
          <a:endParaRPr lang="en-US"/>
        </a:p>
      </dgm:t>
    </dgm:pt>
    <dgm:pt modelId="{924FD97D-4041-4B95-96A3-5D917FFF64A4}">
      <dgm:prSet custT="1"/>
      <dgm:spPr/>
      <dgm:t>
        <a:bodyPr/>
        <a:lstStyle/>
        <a:p>
          <a:pPr rtl="0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Integrated Development Environments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1A17C4-1DB1-4856-9942-3DF0B021FAE2}" type="parTrans" cxnId="{3509EBB0-ABD7-4C6E-BB17-DE52C67A94E9}">
      <dgm:prSet/>
      <dgm:spPr/>
      <dgm:t>
        <a:bodyPr/>
        <a:lstStyle/>
        <a:p>
          <a:endParaRPr lang="en-US"/>
        </a:p>
      </dgm:t>
    </dgm:pt>
    <dgm:pt modelId="{BC02B93D-3B36-46A2-9FB5-905D5BF6E7E6}" type="sibTrans" cxnId="{3509EBB0-ABD7-4C6E-BB17-DE52C67A94E9}">
      <dgm:prSet/>
      <dgm:spPr/>
      <dgm:t>
        <a:bodyPr/>
        <a:lstStyle/>
        <a:p>
          <a:endParaRPr lang="en-US"/>
        </a:p>
      </dgm:t>
    </dgm:pt>
    <dgm:pt modelId="{D0A7AF21-3EA1-4AB1-9448-A5D5A4CC9F3B}">
      <dgm:prSet custT="1"/>
      <dgm:spPr/>
      <dgm:t>
        <a:bodyPr/>
        <a:lstStyle/>
        <a:p>
          <a:pPr rtl="0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Browser Developer Tools: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9D076C-A31B-4A2D-85CB-36CE4A4A3FC5}" type="parTrans" cxnId="{7C446082-320D-4E60-93FD-55136FD6ED78}">
      <dgm:prSet/>
      <dgm:spPr/>
      <dgm:t>
        <a:bodyPr/>
        <a:lstStyle/>
        <a:p>
          <a:endParaRPr lang="en-US"/>
        </a:p>
      </dgm:t>
    </dgm:pt>
    <dgm:pt modelId="{E902B8B9-1BCD-4576-8BCA-DB96FA50DCE0}" type="sibTrans" cxnId="{7C446082-320D-4E60-93FD-55136FD6ED78}">
      <dgm:prSet/>
      <dgm:spPr/>
      <dgm:t>
        <a:bodyPr/>
        <a:lstStyle/>
        <a:p>
          <a:endParaRPr lang="en-US"/>
        </a:p>
      </dgm:t>
    </dgm:pt>
    <dgm:pt modelId="{C65108A1-9C2C-4296-A8A4-47F7F732FA30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A distributed version control system widely used for tracking changes in source code during software development.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8C8E5C-9E3A-41F6-86F0-45B513076DCF}" type="parTrans" cxnId="{61CFD05E-26C9-4FEB-8CB9-6EA5E7F2DF7B}">
      <dgm:prSet/>
      <dgm:spPr/>
      <dgm:t>
        <a:bodyPr/>
        <a:lstStyle/>
        <a:p>
          <a:endParaRPr lang="en-US"/>
        </a:p>
      </dgm:t>
    </dgm:pt>
    <dgm:pt modelId="{04E4AD8C-79D6-4246-A551-45656998BD31}" type="sibTrans" cxnId="{61CFD05E-26C9-4FEB-8CB9-6EA5E7F2DF7B}">
      <dgm:prSet/>
      <dgm:spPr/>
      <dgm:t>
        <a:bodyPr/>
        <a:lstStyle/>
        <a:p>
          <a:endParaRPr lang="en-US"/>
        </a:p>
      </dgm:t>
    </dgm:pt>
    <dgm:pt modelId="{3F7C702E-216D-4E38-A1E9-B90575B515A0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Used for managing and sharing JavaScript packages, especially when working with Node.js.	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B2FAB7-E91D-4ED4-87BB-AC5A080AA052}" type="parTrans" cxnId="{3D0C5E1F-8AEC-4E6B-9C39-531544DC1E35}">
      <dgm:prSet/>
      <dgm:spPr/>
      <dgm:t>
        <a:bodyPr/>
        <a:lstStyle/>
        <a:p>
          <a:endParaRPr lang="en-US"/>
        </a:p>
      </dgm:t>
    </dgm:pt>
    <dgm:pt modelId="{C6B2EE3A-7D4D-4B8E-BFC3-F17CF7015A7C}" type="sibTrans" cxnId="{3D0C5E1F-8AEC-4E6B-9C39-531544DC1E35}">
      <dgm:prSet/>
      <dgm:spPr/>
      <dgm:t>
        <a:bodyPr/>
        <a:lstStyle/>
        <a:p>
          <a:endParaRPr lang="en-US"/>
        </a:p>
      </dgm:t>
    </dgm:pt>
    <dgm:pt modelId="{9F1361D2-2920-4EF5-8BF9-4E93C6AFAA8C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A module bundler for JavaScript applications. It handles bundling assets, such as JavaScript, CSS, and images.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A6F76D-86BA-4F2E-AB2D-FA2665F52AC7}" type="parTrans" cxnId="{23E5CBD2-140C-43F3-AE89-0D49C7EF8ED7}">
      <dgm:prSet/>
      <dgm:spPr/>
      <dgm:t>
        <a:bodyPr/>
        <a:lstStyle/>
        <a:p>
          <a:endParaRPr lang="en-US"/>
        </a:p>
      </dgm:t>
    </dgm:pt>
    <dgm:pt modelId="{721D2F77-C0B4-49A1-B41B-BDF4EC6155AE}" type="sibTrans" cxnId="{23E5CBD2-140C-43F3-AE89-0D49C7EF8ED7}">
      <dgm:prSet/>
      <dgm:spPr/>
      <dgm:t>
        <a:bodyPr/>
        <a:lstStyle/>
        <a:p>
          <a:endParaRPr lang="en-US"/>
        </a:p>
      </dgm:t>
    </dgm:pt>
    <dgm:pt modelId="{C7A817FE-56A8-4364-AD41-1F6539325F66}">
      <dgm:prSet custT="1"/>
      <dgm:spPr/>
      <dgm:t>
        <a:bodyPr/>
        <a:lstStyle/>
        <a:p>
          <a:pPr rtl="0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with advanced features for specific programming languages.(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Eg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VSCode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1F1446-2577-4A20-9766-A7B36D925A1D}" type="parTrans" cxnId="{DFA477E2-E854-4F32-A6B7-0D3BD419D28B}">
      <dgm:prSet/>
      <dgm:spPr/>
      <dgm:t>
        <a:bodyPr/>
        <a:lstStyle/>
        <a:p>
          <a:endParaRPr lang="en-US"/>
        </a:p>
      </dgm:t>
    </dgm:pt>
    <dgm:pt modelId="{7603467C-C013-411E-AB46-E3FB8810EA1B}" type="sibTrans" cxnId="{DFA477E2-E854-4F32-A6B7-0D3BD419D28B}">
      <dgm:prSet/>
      <dgm:spPr/>
      <dgm:t>
        <a:bodyPr/>
        <a:lstStyle/>
        <a:p>
          <a:endParaRPr lang="en-US"/>
        </a:p>
      </dgm:t>
    </dgm:pt>
    <dgm:pt modelId="{EE9FD0CA-EE03-417C-AE72-5FE42D5D5C40}">
      <dgm:prSet custT="1"/>
      <dgm:spPr/>
      <dgm:t>
        <a:bodyPr/>
        <a:lstStyle/>
        <a:p>
          <a:pPr rtl="0"/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Chrome/Firefox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4ACF1C-2375-4823-A7D4-304155F591CD}" type="parTrans" cxnId="{64DE69F4-8788-4461-8E8A-F7370C42DF7D}">
      <dgm:prSet/>
      <dgm:spPr/>
      <dgm:t>
        <a:bodyPr/>
        <a:lstStyle/>
        <a:p>
          <a:endParaRPr lang="en-US"/>
        </a:p>
      </dgm:t>
    </dgm:pt>
    <dgm:pt modelId="{74BA9B6B-C2D5-4EEB-BC46-310480FA5D51}" type="sibTrans" cxnId="{64DE69F4-8788-4461-8E8A-F7370C42DF7D}">
      <dgm:prSet/>
      <dgm:spPr/>
      <dgm:t>
        <a:bodyPr/>
        <a:lstStyle/>
        <a:p>
          <a:endParaRPr lang="en-US"/>
        </a:p>
      </dgm:t>
    </dgm:pt>
    <dgm:pt modelId="{1B2D47AF-F55E-40A1-B8CD-6B58847A3816}" type="pres">
      <dgm:prSet presAssocID="{192D0052-B4EC-485D-BE6F-7E10407A7C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6F8DBE-8246-474E-A81A-5838CE971E73}" type="pres">
      <dgm:prSet presAssocID="{6A68C38C-D1E6-4A01-B8E9-31E4B4C71EC9}" presName="linNode" presStyleCnt="0"/>
      <dgm:spPr/>
    </dgm:pt>
    <dgm:pt modelId="{3F97EE25-598F-43FD-8C32-D56869C35814}" type="pres">
      <dgm:prSet presAssocID="{6A68C38C-D1E6-4A01-B8E9-31E4B4C71EC9}" presName="parentText" presStyleLbl="node1" presStyleIdx="0" presStyleCnt="5" custScaleX="73264" custLinFactNeighborX="-7519" custLinFactNeighborY="-2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EEA7F-7840-4EC7-B682-8EC58A239CFF}" type="pres">
      <dgm:prSet presAssocID="{6A68C38C-D1E6-4A01-B8E9-31E4B4C71EC9}" presName="descendantText" presStyleLbl="alignAccFollowNode1" presStyleIdx="0" presStyleCnt="5" custScaleX="112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AB3B4-0B43-4BD5-9FC9-3203E92B7623}" type="pres">
      <dgm:prSet presAssocID="{E3AA37C6-B4D1-477F-AB37-81552C184AE7}" presName="sp" presStyleCnt="0"/>
      <dgm:spPr/>
    </dgm:pt>
    <dgm:pt modelId="{98CCDAB1-D604-4390-B8C5-1A352F051C46}" type="pres">
      <dgm:prSet presAssocID="{3A1DF273-2775-47C2-807A-7822399BFBBE}" presName="linNode" presStyleCnt="0"/>
      <dgm:spPr/>
    </dgm:pt>
    <dgm:pt modelId="{8B0141D9-18E7-4453-B764-3F00DBAC2765}" type="pres">
      <dgm:prSet presAssocID="{3A1DF273-2775-47C2-807A-7822399BFBBE}" presName="parentText" presStyleLbl="node1" presStyleIdx="1" presStyleCnt="5" custScaleX="73263" custLinFactNeighborX="-7519" custLinFactNeighborY="-2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369A5-893A-4D82-AA3B-95F49469D940}" type="pres">
      <dgm:prSet presAssocID="{3A1DF273-2775-47C2-807A-7822399BFBBE}" presName="descendantText" presStyleLbl="alignAccFollowNode1" presStyleIdx="1" presStyleCnt="5" custScaleX="112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C7900-8CD6-4C36-94D0-048A9B65E788}" type="pres">
      <dgm:prSet presAssocID="{CBAF0881-8A75-4F1C-A9C5-95B824D28255}" presName="sp" presStyleCnt="0"/>
      <dgm:spPr/>
    </dgm:pt>
    <dgm:pt modelId="{FCFB8B43-6B06-4459-81E1-E9DDF545C958}" type="pres">
      <dgm:prSet presAssocID="{E1E8373F-BD0F-41BB-A405-AD315DE568F8}" presName="linNode" presStyleCnt="0"/>
      <dgm:spPr/>
    </dgm:pt>
    <dgm:pt modelId="{6CE480F5-7124-43D0-8641-37F9A9D2F7D4}" type="pres">
      <dgm:prSet presAssocID="{E1E8373F-BD0F-41BB-A405-AD315DE568F8}" presName="parentText" presStyleLbl="node1" presStyleIdx="2" presStyleCnt="5" custScaleX="73264" custLinFactNeighborX="-7519" custLinFactNeighborY="-2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C9CD6-9F05-41C0-872E-E2FCD6906B8A}" type="pres">
      <dgm:prSet presAssocID="{E1E8373F-BD0F-41BB-A405-AD315DE568F8}" presName="descendantText" presStyleLbl="alignAccFollowNode1" presStyleIdx="2" presStyleCnt="5" custScaleX="112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EBEF6-E615-4841-96A9-D2B9F6738BC7}" type="pres">
      <dgm:prSet presAssocID="{FC70B2FF-ED59-4162-A8E1-F57EC9551B66}" presName="sp" presStyleCnt="0"/>
      <dgm:spPr/>
    </dgm:pt>
    <dgm:pt modelId="{8CB41BE0-64A9-44C7-9AAB-AB48672C5387}" type="pres">
      <dgm:prSet presAssocID="{924FD97D-4041-4B95-96A3-5D917FFF64A4}" presName="linNode" presStyleCnt="0"/>
      <dgm:spPr/>
    </dgm:pt>
    <dgm:pt modelId="{BD844A45-B830-481F-A814-9494AFFD4A79}" type="pres">
      <dgm:prSet presAssocID="{924FD97D-4041-4B95-96A3-5D917FFF64A4}" presName="parentText" presStyleLbl="node1" presStyleIdx="3" presStyleCnt="5" custScaleX="73264" custLinFactNeighborX="-7519" custLinFactNeighborY="-2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32459-B93E-4D9A-8332-3C4A351AE0C3}" type="pres">
      <dgm:prSet presAssocID="{924FD97D-4041-4B95-96A3-5D917FFF64A4}" presName="descendantText" presStyleLbl="alignAccFollowNode1" presStyleIdx="3" presStyleCnt="5" custScaleX="112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5AF5D-C6FD-4A1D-A7F2-45B59D4285AD}" type="pres">
      <dgm:prSet presAssocID="{BC02B93D-3B36-46A2-9FB5-905D5BF6E7E6}" presName="sp" presStyleCnt="0"/>
      <dgm:spPr/>
    </dgm:pt>
    <dgm:pt modelId="{1B8527BB-2EAF-4461-BB98-CF33358B8866}" type="pres">
      <dgm:prSet presAssocID="{D0A7AF21-3EA1-4AB1-9448-A5D5A4CC9F3B}" presName="linNode" presStyleCnt="0"/>
      <dgm:spPr/>
    </dgm:pt>
    <dgm:pt modelId="{E80997CF-C882-4F43-B145-1200EBA02E36}" type="pres">
      <dgm:prSet presAssocID="{D0A7AF21-3EA1-4AB1-9448-A5D5A4CC9F3B}" presName="parentText" presStyleLbl="node1" presStyleIdx="4" presStyleCnt="5" custScaleX="73264" custLinFactNeighborX="-7519" custLinFactNeighborY="-2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2D981-9F5B-4C4F-B463-C78241CE342E}" type="pres">
      <dgm:prSet presAssocID="{D0A7AF21-3EA1-4AB1-9448-A5D5A4CC9F3B}" presName="descendantText" presStyleLbl="alignAccFollowNode1" presStyleIdx="4" presStyleCnt="5" custScaleX="112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127BC2-F87A-41F1-AD5C-3A999ABC1370}" type="presOf" srcId="{6A68C38C-D1E6-4A01-B8E9-31E4B4C71EC9}" destId="{3F97EE25-598F-43FD-8C32-D56869C35814}" srcOrd="0" destOrd="0" presId="urn:microsoft.com/office/officeart/2005/8/layout/vList5"/>
    <dgm:cxn modelId="{33ECD901-168C-4B6B-9767-C2302BD2596A}" type="presOf" srcId="{EE9FD0CA-EE03-417C-AE72-5FE42D5D5C40}" destId="{4EB2D981-9F5B-4C4F-B463-C78241CE342E}" srcOrd="0" destOrd="0" presId="urn:microsoft.com/office/officeart/2005/8/layout/vList5"/>
    <dgm:cxn modelId="{64DE69F4-8788-4461-8E8A-F7370C42DF7D}" srcId="{D0A7AF21-3EA1-4AB1-9448-A5D5A4CC9F3B}" destId="{EE9FD0CA-EE03-417C-AE72-5FE42D5D5C40}" srcOrd="0" destOrd="0" parTransId="{554ACF1C-2375-4823-A7D4-304155F591CD}" sibTransId="{74BA9B6B-C2D5-4EEB-BC46-310480FA5D51}"/>
    <dgm:cxn modelId="{7C446082-320D-4E60-93FD-55136FD6ED78}" srcId="{192D0052-B4EC-485D-BE6F-7E10407A7CAB}" destId="{D0A7AF21-3EA1-4AB1-9448-A5D5A4CC9F3B}" srcOrd="4" destOrd="0" parTransId="{4F9D076C-A31B-4A2D-85CB-36CE4A4A3FC5}" sibTransId="{E902B8B9-1BCD-4576-8BCA-DB96FA50DCE0}"/>
    <dgm:cxn modelId="{23E5CBD2-140C-43F3-AE89-0D49C7EF8ED7}" srcId="{E1E8373F-BD0F-41BB-A405-AD315DE568F8}" destId="{9F1361D2-2920-4EF5-8BF9-4E93C6AFAA8C}" srcOrd="0" destOrd="0" parTransId="{E2A6F76D-86BA-4F2E-AB2D-FA2665F52AC7}" sibTransId="{721D2F77-C0B4-49A1-B41B-BDF4EC6155AE}"/>
    <dgm:cxn modelId="{2E3E07C5-A973-4ED7-A211-57522B1178CD}" srcId="{192D0052-B4EC-485D-BE6F-7E10407A7CAB}" destId="{6A68C38C-D1E6-4A01-B8E9-31E4B4C71EC9}" srcOrd="0" destOrd="0" parTransId="{5544E6DC-4B8C-436E-A1E1-F9C84211E28B}" sibTransId="{E3AA37C6-B4D1-477F-AB37-81552C184AE7}"/>
    <dgm:cxn modelId="{61CFD05E-26C9-4FEB-8CB9-6EA5E7F2DF7B}" srcId="{6A68C38C-D1E6-4A01-B8E9-31E4B4C71EC9}" destId="{C65108A1-9C2C-4296-A8A4-47F7F732FA30}" srcOrd="0" destOrd="0" parTransId="{FF8C8E5C-9E3A-41F6-86F0-45B513076DCF}" sibTransId="{04E4AD8C-79D6-4246-A551-45656998BD31}"/>
    <dgm:cxn modelId="{F081A6E8-140F-4DB6-8814-49C7BEC0E890}" type="presOf" srcId="{C7A817FE-56A8-4364-AD41-1F6539325F66}" destId="{88532459-B93E-4D9A-8332-3C4A351AE0C3}" srcOrd="0" destOrd="0" presId="urn:microsoft.com/office/officeart/2005/8/layout/vList5"/>
    <dgm:cxn modelId="{DFA477E2-E854-4F32-A6B7-0D3BD419D28B}" srcId="{924FD97D-4041-4B95-96A3-5D917FFF64A4}" destId="{C7A817FE-56A8-4364-AD41-1F6539325F66}" srcOrd="0" destOrd="0" parTransId="{BA1F1446-2577-4A20-9766-A7B36D925A1D}" sibTransId="{7603467C-C013-411E-AB46-E3FB8810EA1B}"/>
    <dgm:cxn modelId="{F631BEE9-1857-42DB-B963-8CCC87A3E61A}" type="presOf" srcId="{192D0052-B4EC-485D-BE6F-7E10407A7CAB}" destId="{1B2D47AF-F55E-40A1-B8CD-6B58847A3816}" srcOrd="0" destOrd="0" presId="urn:microsoft.com/office/officeart/2005/8/layout/vList5"/>
    <dgm:cxn modelId="{7C843682-2899-43B8-BB1D-5AA10C99D7B1}" type="presOf" srcId="{C65108A1-9C2C-4296-A8A4-47F7F732FA30}" destId="{634EEA7F-7840-4EC7-B682-8EC58A239CFF}" srcOrd="0" destOrd="0" presId="urn:microsoft.com/office/officeart/2005/8/layout/vList5"/>
    <dgm:cxn modelId="{9B46914A-56A7-4010-9DF2-8E531B5FD4D8}" type="presOf" srcId="{9F1361D2-2920-4EF5-8BF9-4E93C6AFAA8C}" destId="{8B4C9CD6-9F05-41C0-872E-E2FCD6906B8A}" srcOrd="0" destOrd="0" presId="urn:microsoft.com/office/officeart/2005/8/layout/vList5"/>
    <dgm:cxn modelId="{3509EBB0-ABD7-4C6E-BB17-DE52C67A94E9}" srcId="{192D0052-B4EC-485D-BE6F-7E10407A7CAB}" destId="{924FD97D-4041-4B95-96A3-5D917FFF64A4}" srcOrd="3" destOrd="0" parTransId="{C01A17C4-1DB1-4856-9942-3DF0B021FAE2}" sibTransId="{BC02B93D-3B36-46A2-9FB5-905D5BF6E7E6}"/>
    <dgm:cxn modelId="{D5D24FD1-06CF-4EE6-9CF1-95AF1C3C0708}" type="presOf" srcId="{E1E8373F-BD0F-41BB-A405-AD315DE568F8}" destId="{6CE480F5-7124-43D0-8641-37F9A9D2F7D4}" srcOrd="0" destOrd="0" presId="urn:microsoft.com/office/officeart/2005/8/layout/vList5"/>
    <dgm:cxn modelId="{99043FA8-CD9A-4747-9377-E6FE0D29B4CD}" type="presOf" srcId="{924FD97D-4041-4B95-96A3-5D917FFF64A4}" destId="{BD844A45-B830-481F-A814-9494AFFD4A79}" srcOrd="0" destOrd="0" presId="urn:microsoft.com/office/officeart/2005/8/layout/vList5"/>
    <dgm:cxn modelId="{3D0C5E1F-8AEC-4E6B-9C39-531544DC1E35}" srcId="{3A1DF273-2775-47C2-807A-7822399BFBBE}" destId="{3F7C702E-216D-4E38-A1E9-B90575B515A0}" srcOrd="0" destOrd="0" parTransId="{59B2FAB7-E91D-4ED4-87BB-AC5A080AA052}" sibTransId="{C6B2EE3A-7D4D-4B8E-BFC3-F17CF7015A7C}"/>
    <dgm:cxn modelId="{C5B391AA-4318-4678-A9DC-4C10210C6A76}" srcId="{192D0052-B4EC-485D-BE6F-7E10407A7CAB}" destId="{3A1DF273-2775-47C2-807A-7822399BFBBE}" srcOrd="1" destOrd="0" parTransId="{22241C4C-72C1-4F10-9741-1317920CE051}" sibTransId="{CBAF0881-8A75-4F1C-A9C5-95B824D28255}"/>
    <dgm:cxn modelId="{4F10A839-A2D3-4EC3-8C2F-644B12DD1E43}" type="presOf" srcId="{3A1DF273-2775-47C2-807A-7822399BFBBE}" destId="{8B0141D9-18E7-4453-B764-3F00DBAC2765}" srcOrd="0" destOrd="0" presId="urn:microsoft.com/office/officeart/2005/8/layout/vList5"/>
    <dgm:cxn modelId="{ABC8DF76-CF81-4633-9313-37459CB060DF}" type="presOf" srcId="{D0A7AF21-3EA1-4AB1-9448-A5D5A4CC9F3B}" destId="{E80997CF-C882-4F43-B145-1200EBA02E36}" srcOrd="0" destOrd="0" presId="urn:microsoft.com/office/officeart/2005/8/layout/vList5"/>
    <dgm:cxn modelId="{DD55D53A-2DC0-4628-AFC3-23E83726E5D2}" srcId="{192D0052-B4EC-485D-BE6F-7E10407A7CAB}" destId="{E1E8373F-BD0F-41BB-A405-AD315DE568F8}" srcOrd="2" destOrd="0" parTransId="{3FEAC905-8E9D-43F7-8A11-D6AD810AB7D2}" sibTransId="{FC70B2FF-ED59-4162-A8E1-F57EC9551B66}"/>
    <dgm:cxn modelId="{A0F5372C-9191-4E79-883C-808DD5C1CD5A}" type="presOf" srcId="{3F7C702E-216D-4E38-A1E9-B90575B515A0}" destId="{2F3369A5-893A-4D82-AA3B-95F49469D940}" srcOrd="0" destOrd="0" presId="urn:microsoft.com/office/officeart/2005/8/layout/vList5"/>
    <dgm:cxn modelId="{43ABB407-84BA-4EE1-AB5B-4CBE74EC4729}" type="presParOf" srcId="{1B2D47AF-F55E-40A1-B8CD-6B58847A3816}" destId="{A36F8DBE-8246-474E-A81A-5838CE971E73}" srcOrd="0" destOrd="0" presId="urn:microsoft.com/office/officeart/2005/8/layout/vList5"/>
    <dgm:cxn modelId="{376B344E-15D1-416F-AF61-69D82DCB056B}" type="presParOf" srcId="{A36F8DBE-8246-474E-A81A-5838CE971E73}" destId="{3F97EE25-598F-43FD-8C32-D56869C35814}" srcOrd="0" destOrd="0" presId="urn:microsoft.com/office/officeart/2005/8/layout/vList5"/>
    <dgm:cxn modelId="{BF9DD938-E7F9-4AC1-A75B-78624B79E640}" type="presParOf" srcId="{A36F8DBE-8246-474E-A81A-5838CE971E73}" destId="{634EEA7F-7840-4EC7-B682-8EC58A239CFF}" srcOrd="1" destOrd="0" presId="urn:microsoft.com/office/officeart/2005/8/layout/vList5"/>
    <dgm:cxn modelId="{3F54D775-79E9-44BC-B28A-93EC5CEDB0FD}" type="presParOf" srcId="{1B2D47AF-F55E-40A1-B8CD-6B58847A3816}" destId="{780AB3B4-0B43-4BD5-9FC9-3203E92B7623}" srcOrd="1" destOrd="0" presId="urn:microsoft.com/office/officeart/2005/8/layout/vList5"/>
    <dgm:cxn modelId="{EB3901A8-51BA-485B-9177-03B3D7F97FDF}" type="presParOf" srcId="{1B2D47AF-F55E-40A1-B8CD-6B58847A3816}" destId="{98CCDAB1-D604-4390-B8C5-1A352F051C46}" srcOrd="2" destOrd="0" presId="urn:microsoft.com/office/officeart/2005/8/layout/vList5"/>
    <dgm:cxn modelId="{52505C4E-C1C3-4BC1-AB77-204642CE042C}" type="presParOf" srcId="{98CCDAB1-D604-4390-B8C5-1A352F051C46}" destId="{8B0141D9-18E7-4453-B764-3F00DBAC2765}" srcOrd="0" destOrd="0" presId="urn:microsoft.com/office/officeart/2005/8/layout/vList5"/>
    <dgm:cxn modelId="{53D279B3-4968-4B1B-B106-57D0FA970B0C}" type="presParOf" srcId="{98CCDAB1-D604-4390-B8C5-1A352F051C46}" destId="{2F3369A5-893A-4D82-AA3B-95F49469D940}" srcOrd="1" destOrd="0" presId="urn:microsoft.com/office/officeart/2005/8/layout/vList5"/>
    <dgm:cxn modelId="{2F96C85E-B50D-4142-B6D9-F1F84840CE2D}" type="presParOf" srcId="{1B2D47AF-F55E-40A1-B8CD-6B58847A3816}" destId="{DB5C7900-8CD6-4C36-94D0-048A9B65E788}" srcOrd="3" destOrd="0" presId="urn:microsoft.com/office/officeart/2005/8/layout/vList5"/>
    <dgm:cxn modelId="{D5A67412-0495-45CE-8947-8FE0D580FA7F}" type="presParOf" srcId="{1B2D47AF-F55E-40A1-B8CD-6B58847A3816}" destId="{FCFB8B43-6B06-4459-81E1-E9DDF545C958}" srcOrd="4" destOrd="0" presId="urn:microsoft.com/office/officeart/2005/8/layout/vList5"/>
    <dgm:cxn modelId="{B9FF966F-FC70-4F47-9EEE-C1DE35048165}" type="presParOf" srcId="{FCFB8B43-6B06-4459-81E1-E9DDF545C958}" destId="{6CE480F5-7124-43D0-8641-37F9A9D2F7D4}" srcOrd="0" destOrd="0" presId="urn:microsoft.com/office/officeart/2005/8/layout/vList5"/>
    <dgm:cxn modelId="{8C048814-6F3F-4B80-BF2D-8AD3BF65443C}" type="presParOf" srcId="{FCFB8B43-6B06-4459-81E1-E9DDF545C958}" destId="{8B4C9CD6-9F05-41C0-872E-E2FCD6906B8A}" srcOrd="1" destOrd="0" presId="urn:microsoft.com/office/officeart/2005/8/layout/vList5"/>
    <dgm:cxn modelId="{FAFEFBF3-680B-4D6C-B659-E12412342B0F}" type="presParOf" srcId="{1B2D47AF-F55E-40A1-B8CD-6B58847A3816}" destId="{CC3EBEF6-E615-4841-96A9-D2B9F6738BC7}" srcOrd="5" destOrd="0" presId="urn:microsoft.com/office/officeart/2005/8/layout/vList5"/>
    <dgm:cxn modelId="{13855643-7A1F-4D8C-BBFE-39B1D56C451D}" type="presParOf" srcId="{1B2D47AF-F55E-40A1-B8CD-6B58847A3816}" destId="{8CB41BE0-64A9-44C7-9AAB-AB48672C5387}" srcOrd="6" destOrd="0" presId="urn:microsoft.com/office/officeart/2005/8/layout/vList5"/>
    <dgm:cxn modelId="{71E22A87-C889-4EE6-B87F-8017A48FD249}" type="presParOf" srcId="{8CB41BE0-64A9-44C7-9AAB-AB48672C5387}" destId="{BD844A45-B830-481F-A814-9494AFFD4A79}" srcOrd="0" destOrd="0" presId="urn:microsoft.com/office/officeart/2005/8/layout/vList5"/>
    <dgm:cxn modelId="{60708974-34F7-459F-835E-24BC52ADA28A}" type="presParOf" srcId="{8CB41BE0-64A9-44C7-9AAB-AB48672C5387}" destId="{88532459-B93E-4D9A-8332-3C4A351AE0C3}" srcOrd="1" destOrd="0" presId="urn:microsoft.com/office/officeart/2005/8/layout/vList5"/>
    <dgm:cxn modelId="{259EF003-6BB3-4CBF-8510-CC580CC24CDD}" type="presParOf" srcId="{1B2D47AF-F55E-40A1-B8CD-6B58847A3816}" destId="{2A65AF5D-C6FD-4A1D-A7F2-45B59D4285AD}" srcOrd="7" destOrd="0" presId="urn:microsoft.com/office/officeart/2005/8/layout/vList5"/>
    <dgm:cxn modelId="{E9C2D579-EAD4-438F-B92D-D03F4C8376DD}" type="presParOf" srcId="{1B2D47AF-F55E-40A1-B8CD-6B58847A3816}" destId="{1B8527BB-2EAF-4461-BB98-CF33358B8866}" srcOrd="8" destOrd="0" presId="urn:microsoft.com/office/officeart/2005/8/layout/vList5"/>
    <dgm:cxn modelId="{9EEE296F-2788-4A0E-8C57-E8C3EDBD4389}" type="presParOf" srcId="{1B8527BB-2EAF-4461-BB98-CF33358B8866}" destId="{E80997CF-C882-4F43-B145-1200EBA02E36}" srcOrd="0" destOrd="0" presId="urn:microsoft.com/office/officeart/2005/8/layout/vList5"/>
    <dgm:cxn modelId="{445DC86C-7205-477C-8A35-E315FF13B23F}" type="presParOf" srcId="{1B8527BB-2EAF-4461-BB98-CF33358B8866}" destId="{4EB2D981-9F5B-4C4F-B463-C78241CE34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8BC6D3-31B9-4CE1-85A3-28AE3C97F3FC}" type="doc">
      <dgm:prSet loTypeId="urn:microsoft.com/office/officeart/2005/8/layout/vList5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B93C17-54B4-4059-9397-81BA34478A9B}">
      <dgm:prSet/>
      <dgm:spPr/>
      <dgm:t>
        <a:bodyPr/>
        <a:lstStyle/>
        <a:p>
          <a:pPr rtl="0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Bootstrap/Tailwind CSS: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6428A9-D8C4-48ED-9563-AED79A55A0AA}" type="parTrans" cxnId="{B8AAE532-230D-4F33-921F-33BED4774CEB}">
      <dgm:prSet/>
      <dgm:spPr/>
      <dgm:t>
        <a:bodyPr/>
        <a:lstStyle/>
        <a:p>
          <a:endParaRPr lang="en-US"/>
        </a:p>
      </dgm:t>
    </dgm:pt>
    <dgm:pt modelId="{7CDAE36B-AF5F-462C-8826-5275C9178F5E}" type="sibTrans" cxnId="{B8AAE532-230D-4F33-921F-33BED4774CEB}">
      <dgm:prSet/>
      <dgm:spPr/>
      <dgm:t>
        <a:bodyPr/>
        <a:lstStyle/>
        <a:p>
          <a:endParaRPr lang="en-US"/>
        </a:p>
      </dgm:t>
    </dgm:pt>
    <dgm:pt modelId="{FF70A3B9-6D3C-45F0-A399-B6CEA539DBF9}">
      <dgm:prSet/>
      <dgm:spPr/>
      <dgm:t>
        <a:bodyPr/>
        <a:lstStyle/>
        <a:p>
          <a:pPr rtl="0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Testing frameworks for JavaScript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3729BF-1A85-4150-86C4-7B06741D30CB}" type="parTrans" cxnId="{8AB7E387-A8D8-4BE5-908A-15124EE827E2}">
      <dgm:prSet/>
      <dgm:spPr/>
      <dgm:t>
        <a:bodyPr/>
        <a:lstStyle/>
        <a:p>
          <a:endParaRPr lang="en-US"/>
        </a:p>
      </dgm:t>
    </dgm:pt>
    <dgm:pt modelId="{2E75F932-CF96-4D85-87AA-DCA7EBBBD94C}" type="sibTrans" cxnId="{8AB7E387-A8D8-4BE5-908A-15124EE827E2}">
      <dgm:prSet/>
      <dgm:spPr/>
      <dgm:t>
        <a:bodyPr/>
        <a:lstStyle/>
        <a:p>
          <a:endParaRPr lang="en-US"/>
        </a:p>
      </dgm:t>
    </dgm:pt>
    <dgm:pt modelId="{793C8F09-1189-42D5-96ED-3BC6DCAC4E54}">
      <dgm:prSet/>
      <dgm:spPr/>
      <dgm:t>
        <a:bodyPr/>
        <a:lstStyle/>
        <a:p>
          <a:pPr rtl="0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Swagger/</a:t>
          </a:r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OpenAPI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5AB2CE-2488-44BF-9CF1-8EA2AB521A94}" type="parTrans" cxnId="{DD6DF2B7-3184-410E-B982-03C09CA26299}">
      <dgm:prSet/>
      <dgm:spPr/>
      <dgm:t>
        <a:bodyPr/>
        <a:lstStyle/>
        <a:p>
          <a:endParaRPr lang="en-US"/>
        </a:p>
      </dgm:t>
    </dgm:pt>
    <dgm:pt modelId="{A46D3233-6622-4124-AF3B-BF696769C15C}" type="sibTrans" cxnId="{DD6DF2B7-3184-410E-B982-03C09CA26299}">
      <dgm:prSet/>
      <dgm:spPr/>
      <dgm:t>
        <a:bodyPr/>
        <a:lstStyle/>
        <a:p>
          <a:endParaRPr lang="en-US"/>
        </a:p>
      </dgm:t>
    </dgm:pt>
    <dgm:pt modelId="{82A0F613-2B38-48CC-BED0-5A1B0BF5D0B0}">
      <dgm:prSet/>
      <dgm:spPr/>
      <dgm:t>
        <a:bodyPr/>
        <a:lstStyle/>
        <a:p>
          <a:pPr rtl="0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Postman: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4F3A17-2385-42E3-B3EC-DEFB1C1BCD12}" type="parTrans" cxnId="{4C4FA49A-871C-4B52-86B3-E88B6C3820FB}">
      <dgm:prSet/>
      <dgm:spPr/>
      <dgm:t>
        <a:bodyPr/>
        <a:lstStyle/>
        <a:p>
          <a:endParaRPr lang="en-US"/>
        </a:p>
      </dgm:t>
    </dgm:pt>
    <dgm:pt modelId="{42984B8E-CA62-4D3D-BB0C-2CBF8C66A10C}" type="sibTrans" cxnId="{4C4FA49A-871C-4B52-86B3-E88B6C3820FB}">
      <dgm:prSet/>
      <dgm:spPr/>
      <dgm:t>
        <a:bodyPr/>
        <a:lstStyle/>
        <a:p>
          <a:endParaRPr lang="en-US"/>
        </a:p>
      </dgm:t>
    </dgm:pt>
    <dgm:pt modelId="{483375A0-3C73-46CA-BC03-5E5194F72A79}">
      <dgm:prSet/>
      <dgm:spPr/>
      <dgm:t>
        <a:bodyPr/>
        <a:lstStyle/>
        <a:p>
          <a:pPr rtl="0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Containerization and Orchestration Tools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2155FC-15F4-4FFC-8806-3878B2A0B384}" type="parTrans" cxnId="{82A221CF-BF76-4CE1-B4C6-C0957EB6C2B5}">
      <dgm:prSet/>
      <dgm:spPr/>
      <dgm:t>
        <a:bodyPr/>
        <a:lstStyle/>
        <a:p>
          <a:endParaRPr lang="en-US"/>
        </a:p>
      </dgm:t>
    </dgm:pt>
    <dgm:pt modelId="{747D73AA-F1F7-4459-A4B6-203ADE24AFBA}" type="sibTrans" cxnId="{82A221CF-BF76-4CE1-B4C6-C0957EB6C2B5}">
      <dgm:prSet/>
      <dgm:spPr/>
      <dgm:t>
        <a:bodyPr/>
        <a:lstStyle/>
        <a:p>
          <a:endParaRPr lang="en-US"/>
        </a:p>
      </dgm:t>
    </dgm:pt>
    <dgm:pt modelId="{4D8C74BF-C9E9-43B1-9F1E-7CFE1009A4D6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CSS frameworks for building responsive and visually appealing user interfaces.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BB3701-2CBA-4927-A7D6-756D8B6CEFA4}" type="parTrans" cxnId="{AF0DFAD2-5329-48BE-8C04-F73F38DA7B29}">
      <dgm:prSet/>
      <dgm:spPr/>
      <dgm:t>
        <a:bodyPr/>
        <a:lstStyle/>
        <a:p>
          <a:endParaRPr lang="en-US"/>
        </a:p>
      </dgm:t>
    </dgm:pt>
    <dgm:pt modelId="{3FFA5E7A-87C3-4FC3-869A-7ECAA55CD502}" type="sibTrans" cxnId="{AF0DFAD2-5329-48BE-8C04-F73F38DA7B29}">
      <dgm:prSet/>
      <dgm:spPr/>
      <dgm:t>
        <a:bodyPr/>
        <a:lstStyle/>
        <a:p>
          <a:endParaRPr lang="en-US"/>
        </a:p>
      </dgm:t>
    </dgm:pt>
    <dgm:pt modelId="{7781A9A2-8071-45CB-82F7-0ABC0B5ABE58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Jest, Mocha, Jasmine: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8C4DD0-11B4-416D-9613-15A054F2087F}" type="parTrans" cxnId="{117421CA-C4A1-437E-854D-F6C0EDA44C84}">
      <dgm:prSet/>
      <dgm:spPr/>
      <dgm:t>
        <a:bodyPr/>
        <a:lstStyle/>
        <a:p>
          <a:endParaRPr lang="en-US"/>
        </a:p>
      </dgm:t>
    </dgm:pt>
    <dgm:pt modelId="{F39F1496-73E6-4C32-9C77-6A1CAD7C8D2A}" type="sibTrans" cxnId="{117421CA-C4A1-437E-854D-F6C0EDA44C84}">
      <dgm:prSet/>
      <dgm:spPr/>
      <dgm:t>
        <a:bodyPr/>
        <a:lstStyle/>
        <a:p>
          <a:endParaRPr lang="en-US"/>
        </a:p>
      </dgm:t>
    </dgm:pt>
    <dgm:pt modelId="{AEC14752-B0DF-4CE9-B0D7-E05DD3C1D171}">
      <dgm:prSet/>
      <dgm:spPr/>
      <dgm:t>
        <a:bodyPr/>
        <a:lstStyle/>
        <a:p>
          <a:pPr rtl="0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Specifications and tools for building and documenting RESTful APIs.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FD8963-A182-4030-BA54-C5AD537056CD}" type="parTrans" cxnId="{6C5B0E61-4890-49F4-84C2-98508A83BE0A}">
      <dgm:prSet/>
      <dgm:spPr/>
      <dgm:t>
        <a:bodyPr/>
        <a:lstStyle/>
        <a:p>
          <a:endParaRPr lang="en-US"/>
        </a:p>
      </dgm:t>
    </dgm:pt>
    <dgm:pt modelId="{1DDF8472-B84D-4401-A367-B6864BFD6EE7}" type="sibTrans" cxnId="{6C5B0E61-4890-49F4-84C2-98508A83BE0A}">
      <dgm:prSet/>
      <dgm:spPr/>
      <dgm:t>
        <a:bodyPr/>
        <a:lstStyle/>
        <a:p>
          <a:endParaRPr lang="en-US"/>
        </a:p>
      </dgm:t>
    </dgm:pt>
    <dgm:pt modelId="{953883A4-9FBB-4060-9457-6C4EB04B9B02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A collaboration platform for API development that simplifies developing and testing APIs.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831F01-A2FB-46C2-941C-983A305F41E6}" type="parTrans" cxnId="{E3D84EE2-ACA3-482E-80BC-B8A7BC0AF446}">
      <dgm:prSet/>
      <dgm:spPr/>
      <dgm:t>
        <a:bodyPr/>
        <a:lstStyle/>
        <a:p>
          <a:endParaRPr lang="en-US"/>
        </a:p>
      </dgm:t>
    </dgm:pt>
    <dgm:pt modelId="{F9D9841F-066E-4645-B946-ECF455B4DFCD}" type="sibTrans" cxnId="{E3D84EE2-ACA3-482E-80BC-B8A7BC0AF446}">
      <dgm:prSet/>
      <dgm:spPr/>
      <dgm:t>
        <a:bodyPr/>
        <a:lstStyle/>
        <a:p>
          <a:endParaRPr lang="en-US"/>
        </a:p>
      </dgm:t>
    </dgm:pt>
    <dgm:pt modelId="{1A918542-2CA0-4436-967F-B97D592BA52C}">
      <dgm:prSet/>
      <dgm:spPr/>
      <dgm:t>
        <a:bodyPr/>
        <a:lstStyle/>
        <a:p>
          <a:pPr rtl="0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like Docker and Kubernetes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E09A46-A16A-4149-9E59-27B45FEBACF3}" type="parTrans" cxnId="{FE2A160C-D643-4D25-90D5-CB533CCEA09F}">
      <dgm:prSet/>
      <dgm:spPr/>
      <dgm:t>
        <a:bodyPr/>
        <a:lstStyle/>
        <a:p>
          <a:endParaRPr lang="en-US"/>
        </a:p>
      </dgm:t>
    </dgm:pt>
    <dgm:pt modelId="{ABF899FC-F7DD-457A-BEA3-821376C0AE93}" type="sibTrans" cxnId="{FE2A160C-D643-4D25-90D5-CB533CCEA09F}">
      <dgm:prSet/>
      <dgm:spPr/>
      <dgm:t>
        <a:bodyPr/>
        <a:lstStyle/>
        <a:p>
          <a:endParaRPr lang="en-US"/>
        </a:p>
      </dgm:t>
    </dgm:pt>
    <dgm:pt modelId="{1B73853F-2058-429E-A793-700E4697CDC1}" type="pres">
      <dgm:prSet presAssocID="{258BC6D3-31B9-4CE1-85A3-28AE3C97F3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B8AA4-DA0D-4F30-93F0-9A0AEFB20D0D}" type="pres">
      <dgm:prSet presAssocID="{64B93C17-54B4-4059-9397-81BA34478A9B}" presName="linNode" presStyleCnt="0"/>
      <dgm:spPr/>
    </dgm:pt>
    <dgm:pt modelId="{77DEDBCE-B0F2-44D2-BCAD-CF9DECB75420}" type="pres">
      <dgm:prSet presAssocID="{64B93C17-54B4-4059-9397-81BA34478A9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BFB45-9669-49D7-80D6-2418678A1F3E}" type="pres">
      <dgm:prSet presAssocID="{64B93C17-54B4-4059-9397-81BA34478A9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88F3D-182D-410C-A2D5-3CCA1EE18E11}" type="pres">
      <dgm:prSet presAssocID="{7CDAE36B-AF5F-462C-8826-5275C9178F5E}" presName="sp" presStyleCnt="0"/>
      <dgm:spPr/>
    </dgm:pt>
    <dgm:pt modelId="{ABA48708-1D5B-4C48-8CD1-ED82C8849365}" type="pres">
      <dgm:prSet presAssocID="{FF70A3B9-6D3C-45F0-A399-B6CEA539DBF9}" presName="linNode" presStyleCnt="0"/>
      <dgm:spPr/>
    </dgm:pt>
    <dgm:pt modelId="{325C7E4C-D30E-49D1-9176-46001D794CC4}" type="pres">
      <dgm:prSet presAssocID="{FF70A3B9-6D3C-45F0-A399-B6CEA539DBF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766A9-C12A-4FAB-B189-7575D01E325A}" type="pres">
      <dgm:prSet presAssocID="{FF70A3B9-6D3C-45F0-A399-B6CEA539DBF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613F4-4E9E-4E71-841B-49E72465029F}" type="pres">
      <dgm:prSet presAssocID="{2E75F932-CF96-4D85-87AA-DCA7EBBBD94C}" presName="sp" presStyleCnt="0"/>
      <dgm:spPr/>
    </dgm:pt>
    <dgm:pt modelId="{3753B477-E424-441C-9929-AAEA51F78C04}" type="pres">
      <dgm:prSet presAssocID="{793C8F09-1189-42D5-96ED-3BC6DCAC4E54}" presName="linNode" presStyleCnt="0"/>
      <dgm:spPr/>
    </dgm:pt>
    <dgm:pt modelId="{5221D7A7-261F-47FF-8AC7-0DAA753AF616}" type="pres">
      <dgm:prSet presAssocID="{793C8F09-1189-42D5-96ED-3BC6DCAC4E54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86787-BA90-4550-A235-8606169E44F7}" type="pres">
      <dgm:prSet presAssocID="{793C8F09-1189-42D5-96ED-3BC6DCAC4E5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01028-451A-4DD1-9DA0-5D2C5ACC859C}" type="pres">
      <dgm:prSet presAssocID="{A46D3233-6622-4124-AF3B-BF696769C15C}" presName="sp" presStyleCnt="0"/>
      <dgm:spPr/>
    </dgm:pt>
    <dgm:pt modelId="{39CDD540-EA8E-4837-A7F5-DAD05025A376}" type="pres">
      <dgm:prSet presAssocID="{82A0F613-2B38-48CC-BED0-5A1B0BF5D0B0}" presName="linNode" presStyleCnt="0"/>
      <dgm:spPr/>
    </dgm:pt>
    <dgm:pt modelId="{ADEC27C9-BCAD-4BBE-A724-4C12C733D606}" type="pres">
      <dgm:prSet presAssocID="{82A0F613-2B38-48CC-BED0-5A1B0BF5D0B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301D8-1E61-459E-8613-C22205C737AE}" type="pres">
      <dgm:prSet presAssocID="{82A0F613-2B38-48CC-BED0-5A1B0BF5D0B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BBC98-AFEB-4643-AD57-9044FB454646}" type="pres">
      <dgm:prSet presAssocID="{42984B8E-CA62-4D3D-BB0C-2CBF8C66A10C}" presName="sp" presStyleCnt="0"/>
      <dgm:spPr/>
    </dgm:pt>
    <dgm:pt modelId="{C08951EB-5BEE-4938-8CE3-278D97FCF468}" type="pres">
      <dgm:prSet presAssocID="{483375A0-3C73-46CA-BC03-5E5194F72A79}" presName="linNode" presStyleCnt="0"/>
      <dgm:spPr/>
    </dgm:pt>
    <dgm:pt modelId="{17845A03-CE4D-466B-9FC2-8D2CA58A5C34}" type="pres">
      <dgm:prSet presAssocID="{483375A0-3C73-46CA-BC03-5E5194F72A7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97C9F-FEC7-45AA-9DF4-2716D6CE89E7}" type="pres">
      <dgm:prSet presAssocID="{483375A0-3C73-46CA-BC03-5E5194F72A7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6DF2B7-3184-410E-B982-03C09CA26299}" srcId="{258BC6D3-31B9-4CE1-85A3-28AE3C97F3FC}" destId="{793C8F09-1189-42D5-96ED-3BC6DCAC4E54}" srcOrd="2" destOrd="0" parTransId="{2D5AB2CE-2488-44BF-9CF1-8EA2AB521A94}" sibTransId="{A46D3233-6622-4124-AF3B-BF696769C15C}"/>
    <dgm:cxn modelId="{A3D64E04-7099-4063-8CB6-2D98C9B62F6D}" type="presOf" srcId="{4D8C74BF-C9E9-43B1-9F1E-7CFE1009A4D6}" destId="{1CBBFB45-9669-49D7-80D6-2418678A1F3E}" srcOrd="0" destOrd="0" presId="urn:microsoft.com/office/officeart/2005/8/layout/vList5"/>
    <dgm:cxn modelId="{66E17AF8-C154-4142-B72E-88E17AE98623}" type="presOf" srcId="{1A918542-2CA0-4436-967F-B97D592BA52C}" destId="{53D97C9F-FEC7-45AA-9DF4-2716D6CE89E7}" srcOrd="0" destOrd="0" presId="urn:microsoft.com/office/officeart/2005/8/layout/vList5"/>
    <dgm:cxn modelId="{C0DE76C7-CFDE-47BD-9FF9-0D44ACBB2D2D}" type="presOf" srcId="{483375A0-3C73-46CA-BC03-5E5194F72A79}" destId="{17845A03-CE4D-466B-9FC2-8D2CA58A5C34}" srcOrd="0" destOrd="0" presId="urn:microsoft.com/office/officeart/2005/8/layout/vList5"/>
    <dgm:cxn modelId="{B8AAE532-230D-4F33-921F-33BED4774CEB}" srcId="{258BC6D3-31B9-4CE1-85A3-28AE3C97F3FC}" destId="{64B93C17-54B4-4059-9397-81BA34478A9B}" srcOrd="0" destOrd="0" parTransId="{6D6428A9-D8C4-48ED-9563-AED79A55A0AA}" sibTransId="{7CDAE36B-AF5F-462C-8826-5275C9178F5E}"/>
    <dgm:cxn modelId="{4C4FA49A-871C-4B52-86B3-E88B6C3820FB}" srcId="{258BC6D3-31B9-4CE1-85A3-28AE3C97F3FC}" destId="{82A0F613-2B38-48CC-BED0-5A1B0BF5D0B0}" srcOrd="3" destOrd="0" parTransId="{884F3A17-2385-42E3-B3EC-DEFB1C1BCD12}" sibTransId="{42984B8E-CA62-4D3D-BB0C-2CBF8C66A10C}"/>
    <dgm:cxn modelId="{82A221CF-BF76-4CE1-B4C6-C0957EB6C2B5}" srcId="{258BC6D3-31B9-4CE1-85A3-28AE3C97F3FC}" destId="{483375A0-3C73-46CA-BC03-5E5194F72A79}" srcOrd="4" destOrd="0" parTransId="{742155FC-15F4-4FFC-8806-3878B2A0B384}" sibTransId="{747D73AA-F1F7-4459-A4B6-203ADE24AFBA}"/>
    <dgm:cxn modelId="{F3B9ACE0-D861-4A88-BCD0-8E1903880BF4}" type="presOf" srcId="{7781A9A2-8071-45CB-82F7-0ABC0B5ABE58}" destId="{2E1766A9-C12A-4FAB-B189-7575D01E325A}" srcOrd="0" destOrd="0" presId="urn:microsoft.com/office/officeart/2005/8/layout/vList5"/>
    <dgm:cxn modelId="{89414B07-9CED-4991-8F5C-F644F0F89F53}" type="presOf" srcId="{258BC6D3-31B9-4CE1-85A3-28AE3C97F3FC}" destId="{1B73853F-2058-429E-A793-700E4697CDC1}" srcOrd="0" destOrd="0" presId="urn:microsoft.com/office/officeart/2005/8/layout/vList5"/>
    <dgm:cxn modelId="{D2F27767-7B15-4768-A9D0-E528D4FA4459}" type="presOf" srcId="{953883A4-9FBB-4060-9457-6C4EB04B9B02}" destId="{3D5301D8-1E61-459E-8613-C22205C737AE}" srcOrd="0" destOrd="0" presId="urn:microsoft.com/office/officeart/2005/8/layout/vList5"/>
    <dgm:cxn modelId="{6A99EBF7-3B2E-446A-8CBB-F0670DE29004}" type="presOf" srcId="{64B93C17-54B4-4059-9397-81BA34478A9B}" destId="{77DEDBCE-B0F2-44D2-BCAD-CF9DECB75420}" srcOrd="0" destOrd="0" presId="urn:microsoft.com/office/officeart/2005/8/layout/vList5"/>
    <dgm:cxn modelId="{10E227B4-AD29-42E9-8638-00DAD8BD6848}" type="presOf" srcId="{FF70A3B9-6D3C-45F0-A399-B6CEA539DBF9}" destId="{325C7E4C-D30E-49D1-9176-46001D794CC4}" srcOrd="0" destOrd="0" presId="urn:microsoft.com/office/officeart/2005/8/layout/vList5"/>
    <dgm:cxn modelId="{E3D84EE2-ACA3-482E-80BC-B8A7BC0AF446}" srcId="{82A0F613-2B38-48CC-BED0-5A1B0BF5D0B0}" destId="{953883A4-9FBB-4060-9457-6C4EB04B9B02}" srcOrd="0" destOrd="0" parTransId="{CE831F01-A2FB-46C2-941C-983A305F41E6}" sibTransId="{F9D9841F-066E-4645-B946-ECF455B4DFCD}"/>
    <dgm:cxn modelId="{C604B491-A765-43B7-B560-C152B6CFFF9B}" type="presOf" srcId="{AEC14752-B0DF-4CE9-B0D7-E05DD3C1D171}" destId="{B1886787-BA90-4550-A235-8606169E44F7}" srcOrd="0" destOrd="0" presId="urn:microsoft.com/office/officeart/2005/8/layout/vList5"/>
    <dgm:cxn modelId="{9E6C4459-706C-4CAB-9E60-012D9B065D52}" type="presOf" srcId="{793C8F09-1189-42D5-96ED-3BC6DCAC4E54}" destId="{5221D7A7-261F-47FF-8AC7-0DAA753AF616}" srcOrd="0" destOrd="0" presId="urn:microsoft.com/office/officeart/2005/8/layout/vList5"/>
    <dgm:cxn modelId="{DD149E33-7BFF-4825-8432-CC9E372AE327}" type="presOf" srcId="{82A0F613-2B38-48CC-BED0-5A1B0BF5D0B0}" destId="{ADEC27C9-BCAD-4BBE-A724-4C12C733D606}" srcOrd="0" destOrd="0" presId="urn:microsoft.com/office/officeart/2005/8/layout/vList5"/>
    <dgm:cxn modelId="{117421CA-C4A1-437E-854D-F6C0EDA44C84}" srcId="{FF70A3B9-6D3C-45F0-A399-B6CEA539DBF9}" destId="{7781A9A2-8071-45CB-82F7-0ABC0B5ABE58}" srcOrd="0" destOrd="0" parTransId="{E38C4DD0-11B4-416D-9613-15A054F2087F}" sibTransId="{F39F1496-73E6-4C32-9C77-6A1CAD7C8D2A}"/>
    <dgm:cxn modelId="{AF0DFAD2-5329-48BE-8C04-F73F38DA7B29}" srcId="{64B93C17-54B4-4059-9397-81BA34478A9B}" destId="{4D8C74BF-C9E9-43B1-9F1E-7CFE1009A4D6}" srcOrd="0" destOrd="0" parTransId="{D5BB3701-2CBA-4927-A7D6-756D8B6CEFA4}" sibTransId="{3FFA5E7A-87C3-4FC3-869A-7ECAA55CD502}"/>
    <dgm:cxn modelId="{FE2A160C-D643-4D25-90D5-CB533CCEA09F}" srcId="{483375A0-3C73-46CA-BC03-5E5194F72A79}" destId="{1A918542-2CA0-4436-967F-B97D592BA52C}" srcOrd="0" destOrd="0" parTransId="{B8E09A46-A16A-4149-9E59-27B45FEBACF3}" sibTransId="{ABF899FC-F7DD-457A-BEA3-821376C0AE93}"/>
    <dgm:cxn modelId="{8AB7E387-A8D8-4BE5-908A-15124EE827E2}" srcId="{258BC6D3-31B9-4CE1-85A3-28AE3C97F3FC}" destId="{FF70A3B9-6D3C-45F0-A399-B6CEA539DBF9}" srcOrd="1" destOrd="0" parTransId="{963729BF-1A85-4150-86C4-7B06741D30CB}" sibTransId="{2E75F932-CF96-4D85-87AA-DCA7EBBBD94C}"/>
    <dgm:cxn modelId="{6C5B0E61-4890-49F4-84C2-98508A83BE0A}" srcId="{793C8F09-1189-42D5-96ED-3BC6DCAC4E54}" destId="{AEC14752-B0DF-4CE9-B0D7-E05DD3C1D171}" srcOrd="0" destOrd="0" parTransId="{2EFD8963-A182-4030-BA54-C5AD537056CD}" sibTransId="{1DDF8472-B84D-4401-A367-B6864BFD6EE7}"/>
    <dgm:cxn modelId="{F9D71FDA-A595-4371-8A2C-1C115721B8EE}" type="presParOf" srcId="{1B73853F-2058-429E-A793-700E4697CDC1}" destId="{D5DB8AA4-DA0D-4F30-93F0-9A0AEFB20D0D}" srcOrd="0" destOrd="0" presId="urn:microsoft.com/office/officeart/2005/8/layout/vList5"/>
    <dgm:cxn modelId="{99B48875-F707-46EA-87E7-EF69133AD025}" type="presParOf" srcId="{D5DB8AA4-DA0D-4F30-93F0-9A0AEFB20D0D}" destId="{77DEDBCE-B0F2-44D2-BCAD-CF9DECB75420}" srcOrd="0" destOrd="0" presId="urn:microsoft.com/office/officeart/2005/8/layout/vList5"/>
    <dgm:cxn modelId="{175078E7-9881-4DFD-AB11-1EC39CEC74E9}" type="presParOf" srcId="{D5DB8AA4-DA0D-4F30-93F0-9A0AEFB20D0D}" destId="{1CBBFB45-9669-49D7-80D6-2418678A1F3E}" srcOrd="1" destOrd="0" presId="urn:microsoft.com/office/officeart/2005/8/layout/vList5"/>
    <dgm:cxn modelId="{217D2CDE-2A7B-4DBB-9286-4943A8BA29E5}" type="presParOf" srcId="{1B73853F-2058-429E-A793-700E4697CDC1}" destId="{41E88F3D-182D-410C-A2D5-3CCA1EE18E11}" srcOrd="1" destOrd="0" presId="urn:microsoft.com/office/officeart/2005/8/layout/vList5"/>
    <dgm:cxn modelId="{B3AD7101-2954-4BD2-AA21-CDEF08FDFC97}" type="presParOf" srcId="{1B73853F-2058-429E-A793-700E4697CDC1}" destId="{ABA48708-1D5B-4C48-8CD1-ED82C8849365}" srcOrd="2" destOrd="0" presId="urn:microsoft.com/office/officeart/2005/8/layout/vList5"/>
    <dgm:cxn modelId="{D93AE106-AE9C-4096-9D06-AEB65A8E2166}" type="presParOf" srcId="{ABA48708-1D5B-4C48-8CD1-ED82C8849365}" destId="{325C7E4C-D30E-49D1-9176-46001D794CC4}" srcOrd="0" destOrd="0" presId="urn:microsoft.com/office/officeart/2005/8/layout/vList5"/>
    <dgm:cxn modelId="{929A288D-E350-499E-9788-B47E4823C000}" type="presParOf" srcId="{ABA48708-1D5B-4C48-8CD1-ED82C8849365}" destId="{2E1766A9-C12A-4FAB-B189-7575D01E325A}" srcOrd="1" destOrd="0" presId="urn:microsoft.com/office/officeart/2005/8/layout/vList5"/>
    <dgm:cxn modelId="{2FBC5DAD-8A9F-4CC7-93AA-52AFB4F9A983}" type="presParOf" srcId="{1B73853F-2058-429E-A793-700E4697CDC1}" destId="{EE6613F4-4E9E-4E71-841B-49E72465029F}" srcOrd="3" destOrd="0" presId="urn:microsoft.com/office/officeart/2005/8/layout/vList5"/>
    <dgm:cxn modelId="{45CAA9B1-3628-4DBD-8E54-8A895F59EF12}" type="presParOf" srcId="{1B73853F-2058-429E-A793-700E4697CDC1}" destId="{3753B477-E424-441C-9929-AAEA51F78C04}" srcOrd="4" destOrd="0" presId="urn:microsoft.com/office/officeart/2005/8/layout/vList5"/>
    <dgm:cxn modelId="{DE9F633C-0AF2-41FB-BE7C-6B61BB984CDD}" type="presParOf" srcId="{3753B477-E424-441C-9929-AAEA51F78C04}" destId="{5221D7A7-261F-47FF-8AC7-0DAA753AF616}" srcOrd="0" destOrd="0" presId="urn:microsoft.com/office/officeart/2005/8/layout/vList5"/>
    <dgm:cxn modelId="{B1C0B03F-98C1-4B2D-BA39-DCBADE27CD63}" type="presParOf" srcId="{3753B477-E424-441C-9929-AAEA51F78C04}" destId="{B1886787-BA90-4550-A235-8606169E44F7}" srcOrd="1" destOrd="0" presId="urn:microsoft.com/office/officeart/2005/8/layout/vList5"/>
    <dgm:cxn modelId="{24825936-418F-4B6A-A3A4-BD9A874F3832}" type="presParOf" srcId="{1B73853F-2058-429E-A793-700E4697CDC1}" destId="{48101028-451A-4DD1-9DA0-5D2C5ACC859C}" srcOrd="5" destOrd="0" presId="urn:microsoft.com/office/officeart/2005/8/layout/vList5"/>
    <dgm:cxn modelId="{B0991ADD-4757-4490-B19D-8F202BDE2C43}" type="presParOf" srcId="{1B73853F-2058-429E-A793-700E4697CDC1}" destId="{39CDD540-EA8E-4837-A7F5-DAD05025A376}" srcOrd="6" destOrd="0" presId="urn:microsoft.com/office/officeart/2005/8/layout/vList5"/>
    <dgm:cxn modelId="{814FBD25-0413-469D-97CE-254DE704C8D3}" type="presParOf" srcId="{39CDD540-EA8E-4837-A7F5-DAD05025A376}" destId="{ADEC27C9-BCAD-4BBE-A724-4C12C733D606}" srcOrd="0" destOrd="0" presId="urn:microsoft.com/office/officeart/2005/8/layout/vList5"/>
    <dgm:cxn modelId="{083EFF63-373C-455B-89B2-E6C0C007C132}" type="presParOf" srcId="{39CDD540-EA8E-4837-A7F5-DAD05025A376}" destId="{3D5301D8-1E61-459E-8613-C22205C737AE}" srcOrd="1" destOrd="0" presId="urn:microsoft.com/office/officeart/2005/8/layout/vList5"/>
    <dgm:cxn modelId="{9640C35D-6201-4F07-AB18-AE5FBE871ED2}" type="presParOf" srcId="{1B73853F-2058-429E-A793-700E4697CDC1}" destId="{03DBBC98-AFEB-4643-AD57-9044FB454646}" srcOrd="7" destOrd="0" presId="urn:microsoft.com/office/officeart/2005/8/layout/vList5"/>
    <dgm:cxn modelId="{56880595-4E9E-4488-8D05-52B9E181E824}" type="presParOf" srcId="{1B73853F-2058-429E-A793-700E4697CDC1}" destId="{C08951EB-5BEE-4938-8CE3-278D97FCF468}" srcOrd="8" destOrd="0" presId="urn:microsoft.com/office/officeart/2005/8/layout/vList5"/>
    <dgm:cxn modelId="{0C39C02C-2609-4591-891A-7422748C6041}" type="presParOf" srcId="{C08951EB-5BEE-4938-8CE3-278D97FCF468}" destId="{17845A03-CE4D-466B-9FC2-8D2CA58A5C34}" srcOrd="0" destOrd="0" presId="urn:microsoft.com/office/officeart/2005/8/layout/vList5"/>
    <dgm:cxn modelId="{3DBE92D1-2CFE-461B-9AEC-7020584F8B40}" type="presParOf" srcId="{C08951EB-5BEE-4938-8CE3-278D97FCF468}" destId="{53D97C9F-FEC7-45AA-9DF4-2716D6CE89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75911-799A-4036-9D34-3BFC2FF93DB0}">
      <dsp:nvSpPr>
        <dsp:cNvPr id="0" name=""/>
        <dsp:cNvSpPr/>
      </dsp:nvSpPr>
      <dsp:spPr>
        <a:xfrm>
          <a:off x="1368509" y="6"/>
          <a:ext cx="1382555" cy="82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Client-side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68509" y="6"/>
        <a:ext cx="1382555" cy="829533"/>
      </dsp:txXfrm>
    </dsp:sp>
    <dsp:sp modelId="{CA007582-36E4-44A9-9764-F38F824D68FD}">
      <dsp:nvSpPr>
        <dsp:cNvPr id="0" name=""/>
        <dsp:cNvSpPr/>
      </dsp:nvSpPr>
      <dsp:spPr>
        <a:xfrm>
          <a:off x="2889321" y="6"/>
          <a:ext cx="1382555" cy="82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Server Side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89321" y="6"/>
        <a:ext cx="1382555" cy="829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3A855-5758-4613-8705-E4A70350175C}">
      <dsp:nvSpPr>
        <dsp:cNvPr id="0" name=""/>
        <dsp:cNvSpPr/>
      </dsp:nvSpPr>
      <dsp:spPr>
        <a:xfrm>
          <a:off x="0" y="325785"/>
          <a:ext cx="5868986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437388" rIns="45549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Used to reduce the load on the database and to handle large amounts of traffic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Memcached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Redis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are the most widespread.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5785"/>
        <a:ext cx="5868986" cy="1554525"/>
      </dsp:txXfrm>
    </dsp:sp>
    <dsp:sp modelId="{1799B8DF-6845-4C4D-ACB3-C30F44FA8CCB}">
      <dsp:nvSpPr>
        <dsp:cNvPr id="0" name=""/>
        <dsp:cNvSpPr/>
      </dsp:nvSpPr>
      <dsp:spPr>
        <a:xfrm>
          <a:off x="293449" y="15825"/>
          <a:ext cx="410829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Arial" panose="020B0604020202020204" pitchFamily="34" charset="0"/>
              <a:cs typeface="Arial" panose="020B0604020202020204" pitchFamily="34" charset="0"/>
            </a:rPr>
            <a:t>Caching system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711" y="46087"/>
        <a:ext cx="4047766" cy="559396"/>
      </dsp:txXfrm>
    </dsp:sp>
    <dsp:sp modelId="{1EFE2A23-9161-4C7F-93E8-24FE7581BE45}">
      <dsp:nvSpPr>
        <dsp:cNvPr id="0" name=""/>
        <dsp:cNvSpPr/>
      </dsp:nvSpPr>
      <dsp:spPr>
        <a:xfrm>
          <a:off x="0" y="2303670"/>
          <a:ext cx="5868986" cy="162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437388" rIns="45549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Needs a server to handle requests from clients’ computers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" panose="020B0604020202020204" pitchFamily="34" charset="0"/>
              <a:cs typeface="Arial" panose="020B0604020202020204" pitchFamily="34" charset="0"/>
            </a:rPr>
            <a:t>Two major players: Apache, Nginx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Cloud Based Servers (EC2,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Serverless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, ELB)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03670"/>
        <a:ext cx="5868986" cy="1620675"/>
      </dsp:txXfrm>
    </dsp:sp>
    <dsp:sp modelId="{4ED9B29D-D38B-400E-B1B1-BE8790508CCF}">
      <dsp:nvSpPr>
        <dsp:cNvPr id="0" name=""/>
        <dsp:cNvSpPr/>
      </dsp:nvSpPr>
      <dsp:spPr>
        <a:xfrm>
          <a:off x="293449" y="1993710"/>
          <a:ext cx="410829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Web servers/Load balancers/Proxy servers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711" y="2023972"/>
        <a:ext cx="404776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EEA7F-7840-4EC7-B682-8EC58A239CFF}">
      <dsp:nvSpPr>
        <dsp:cNvPr id="0" name=""/>
        <dsp:cNvSpPr/>
      </dsp:nvSpPr>
      <dsp:spPr>
        <a:xfrm rot="5400000">
          <a:off x="3303908" y="-1598663"/>
          <a:ext cx="809118" cy="42133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A distributed version control system widely used for tracking changes in source code during software development.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601792" y="142951"/>
        <a:ext cx="4173852" cy="730122"/>
      </dsp:txXfrm>
    </dsp:sp>
    <dsp:sp modelId="{3F97EE25-598F-43FD-8C32-D56869C35814}">
      <dsp:nvSpPr>
        <dsp:cNvPr id="0" name=""/>
        <dsp:cNvSpPr/>
      </dsp:nvSpPr>
      <dsp:spPr>
        <a:xfrm>
          <a:off x="0" y="0"/>
          <a:ext cx="1547947" cy="101139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Git</a:t>
          </a: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72" y="49372"/>
        <a:ext cx="1449203" cy="912653"/>
      </dsp:txXfrm>
    </dsp:sp>
    <dsp:sp modelId="{2F3369A5-893A-4D82-AA3B-95F49469D940}">
      <dsp:nvSpPr>
        <dsp:cNvPr id="0" name=""/>
        <dsp:cNvSpPr/>
      </dsp:nvSpPr>
      <dsp:spPr>
        <a:xfrm rot="5400000">
          <a:off x="3303887" y="-536695"/>
          <a:ext cx="809118" cy="42133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Used for managing and sharing JavaScript packages, especially when working with Node.js.	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601771" y="1204919"/>
        <a:ext cx="4173852" cy="730122"/>
      </dsp:txXfrm>
    </dsp:sp>
    <dsp:sp modelId="{8B0141D9-18E7-4453-B764-3F00DBAC2765}">
      <dsp:nvSpPr>
        <dsp:cNvPr id="0" name=""/>
        <dsp:cNvSpPr/>
      </dsp:nvSpPr>
      <dsp:spPr>
        <a:xfrm>
          <a:off x="0" y="1061964"/>
          <a:ext cx="1547926" cy="101139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npm</a:t>
          </a: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(Node Package Manager):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72" y="1111336"/>
        <a:ext cx="1449182" cy="912653"/>
      </dsp:txXfrm>
    </dsp:sp>
    <dsp:sp modelId="{8B4C9CD6-9F05-41C0-872E-E2FCD6906B8A}">
      <dsp:nvSpPr>
        <dsp:cNvPr id="0" name=""/>
        <dsp:cNvSpPr/>
      </dsp:nvSpPr>
      <dsp:spPr>
        <a:xfrm rot="5400000">
          <a:off x="3303908" y="525272"/>
          <a:ext cx="809118" cy="42133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A module bundler for JavaScript applications. It handles bundling assets, such as JavaScript, CSS, and images.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601792" y="2266886"/>
        <a:ext cx="4173852" cy="730122"/>
      </dsp:txXfrm>
    </dsp:sp>
    <dsp:sp modelId="{6CE480F5-7124-43D0-8641-37F9A9D2F7D4}">
      <dsp:nvSpPr>
        <dsp:cNvPr id="0" name=""/>
        <dsp:cNvSpPr/>
      </dsp:nvSpPr>
      <dsp:spPr>
        <a:xfrm>
          <a:off x="0" y="2123932"/>
          <a:ext cx="1547947" cy="101139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Webpack</a:t>
          </a: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72" y="2173304"/>
        <a:ext cx="1449203" cy="912653"/>
      </dsp:txXfrm>
    </dsp:sp>
    <dsp:sp modelId="{88532459-B93E-4D9A-8332-3C4A351AE0C3}">
      <dsp:nvSpPr>
        <dsp:cNvPr id="0" name=""/>
        <dsp:cNvSpPr/>
      </dsp:nvSpPr>
      <dsp:spPr>
        <a:xfrm rot="5400000">
          <a:off x="3303908" y="1587239"/>
          <a:ext cx="809118" cy="42133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with advanced features for specific programming languages.(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Eg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VSCode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601792" y="3328853"/>
        <a:ext cx="4173852" cy="730122"/>
      </dsp:txXfrm>
    </dsp:sp>
    <dsp:sp modelId="{BD844A45-B830-481F-A814-9494AFFD4A79}">
      <dsp:nvSpPr>
        <dsp:cNvPr id="0" name=""/>
        <dsp:cNvSpPr/>
      </dsp:nvSpPr>
      <dsp:spPr>
        <a:xfrm>
          <a:off x="0" y="3185900"/>
          <a:ext cx="1547947" cy="101139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Integrated Development Environments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72" y="3235272"/>
        <a:ext cx="1449203" cy="912653"/>
      </dsp:txXfrm>
    </dsp:sp>
    <dsp:sp modelId="{4EB2D981-9F5B-4C4F-B463-C78241CE342E}">
      <dsp:nvSpPr>
        <dsp:cNvPr id="0" name=""/>
        <dsp:cNvSpPr/>
      </dsp:nvSpPr>
      <dsp:spPr>
        <a:xfrm rot="5400000">
          <a:off x="3303908" y="2649207"/>
          <a:ext cx="809118" cy="42133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Chrome/Firefox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601792" y="4390821"/>
        <a:ext cx="4173852" cy="730122"/>
      </dsp:txXfrm>
    </dsp:sp>
    <dsp:sp modelId="{E80997CF-C882-4F43-B145-1200EBA02E36}">
      <dsp:nvSpPr>
        <dsp:cNvPr id="0" name=""/>
        <dsp:cNvSpPr/>
      </dsp:nvSpPr>
      <dsp:spPr>
        <a:xfrm>
          <a:off x="0" y="4247867"/>
          <a:ext cx="1547947" cy="101139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Browser Developer Tools: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72" y="4297239"/>
        <a:ext cx="1449203" cy="9126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BFB45-9669-49D7-80D6-2418678A1F3E}">
      <dsp:nvSpPr>
        <dsp:cNvPr id="0" name=""/>
        <dsp:cNvSpPr/>
      </dsp:nvSpPr>
      <dsp:spPr>
        <a:xfrm rot="5400000">
          <a:off x="3462362" y="-1336414"/>
          <a:ext cx="746201" cy="360984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CSS frameworks for building responsive and visually appealing user interfaces.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030540" y="131835"/>
        <a:ext cx="3573420" cy="673347"/>
      </dsp:txXfrm>
    </dsp:sp>
    <dsp:sp modelId="{77DEDBCE-B0F2-44D2-BCAD-CF9DECB75420}">
      <dsp:nvSpPr>
        <dsp:cNvPr id="0" name=""/>
        <dsp:cNvSpPr/>
      </dsp:nvSpPr>
      <dsp:spPr>
        <a:xfrm>
          <a:off x="0" y="2133"/>
          <a:ext cx="2030539" cy="9327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Bootstrap/Tailwind CSS: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33" y="47666"/>
        <a:ext cx="1939473" cy="841685"/>
      </dsp:txXfrm>
    </dsp:sp>
    <dsp:sp modelId="{2E1766A9-C12A-4FAB-B189-7575D01E325A}">
      <dsp:nvSpPr>
        <dsp:cNvPr id="0" name=""/>
        <dsp:cNvSpPr/>
      </dsp:nvSpPr>
      <dsp:spPr>
        <a:xfrm rot="5400000">
          <a:off x="3462362" y="-357025"/>
          <a:ext cx="746201" cy="360984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Jest, Mocha, Jasmine: 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030540" y="1111224"/>
        <a:ext cx="3573420" cy="673347"/>
      </dsp:txXfrm>
    </dsp:sp>
    <dsp:sp modelId="{325C7E4C-D30E-49D1-9176-46001D794CC4}">
      <dsp:nvSpPr>
        <dsp:cNvPr id="0" name=""/>
        <dsp:cNvSpPr/>
      </dsp:nvSpPr>
      <dsp:spPr>
        <a:xfrm>
          <a:off x="0" y="981522"/>
          <a:ext cx="2030539" cy="9327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Testing frameworks for JavaScript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33" y="1027055"/>
        <a:ext cx="1939473" cy="841685"/>
      </dsp:txXfrm>
    </dsp:sp>
    <dsp:sp modelId="{B1886787-BA90-4550-A235-8606169E44F7}">
      <dsp:nvSpPr>
        <dsp:cNvPr id="0" name=""/>
        <dsp:cNvSpPr/>
      </dsp:nvSpPr>
      <dsp:spPr>
        <a:xfrm rot="5400000">
          <a:off x="3462362" y="622363"/>
          <a:ext cx="746201" cy="360984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Specifications and tools for building and documenting RESTful APIs.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030540" y="2090613"/>
        <a:ext cx="3573420" cy="673347"/>
      </dsp:txXfrm>
    </dsp:sp>
    <dsp:sp modelId="{5221D7A7-261F-47FF-8AC7-0DAA753AF616}">
      <dsp:nvSpPr>
        <dsp:cNvPr id="0" name=""/>
        <dsp:cNvSpPr/>
      </dsp:nvSpPr>
      <dsp:spPr>
        <a:xfrm>
          <a:off x="0" y="1960911"/>
          <a:ext cx="2030539" cy="9327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Swagger/</a:t>
          </a:r>
          <a:r>
            <a:rPr lang="en-US" sz="1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OpenAPI</a:t>
          </a:r>
          <a:r>
            <a:rPr 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33" y="2006444"/>
        <a:ext cx="1939473" cy="841685"/>
      </dsp:txXfrm>
    </dsp:sp>
    <dsp:sp modelId="{3D5301D8-1E61-459E-8613-C22205C737AE}">
      <dsp:nvSpPr>
        <dsp:cNvPr id="0" name=""/>
        <dsp:cNvSpPr/>
      </dsp:nvSpPr>
      <dsp:spPr>
        <a:xfrm rot="5400000">
          <a:off x="3462362" y="1601752"/>
          <a:ext cx="746201" cy="360984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A collaboration platform for API development that simplifies developing and testing APIs.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030540" y="3070002"/>
        <a:ext cx="3573420" cy="673347"/>
      </dsp:txXfrm>
    </dsp:sp>
    <dsp:sp modelId="{ADEC27C9-BCAD-4BBE-A724-4C12C733D606}">
      <dsp:nvSpPr>
        <dsp:cNvPr id="0" name=""/>
        <dsp:cNvSpPr/>
      </dsp:nvSpPr>
      <dsp:spPr>
        <a:xfrm>
          <a:off x="0" y="2940300"/>
          <a:ext cx="2030539" cy="9327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Postman: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33" y="2985833"/>
        <a:ext cx="1939473" cy="841685"/>
      </dsp:txXfrm>
    </dsp:sp>
    <dsp:sp modelId="{53D97C9F-FEC7-45AA-9DF4-2716D6CE89E7}">
      <dsp:nvSpPr>
        <dsp:cNvPr id="0" name=""/>
        <dsp:cNvSpPr/>
      </dsp:nvSpPr>
      <dsp:spPr>
        <a:xfrm rot="5400000">
          <a:off x="3462362" y="2581142"/>
          <a:ext cx="746201" cy="3609847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like Docker and Kubernetes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030540" y="4049392"/>
        <a:ext cx="3573420" cy="673347"/>
      </dsp:txXfrm>
    </dsp:sp>
    <dsp:sp modelId="{17845A03-CE4D-466B-9FC2-8D2CA58A5C34}">
      <dsp:nvSpPr>
        <dsp:cNvPr id="0" name=""/>
        <dsp:cNvSpPr/>
      </dsp:nvSpPr>
      <dsp:spPr>
        <a:xfrm>
          <a:off x="0" y="3919690"/>
          <a:ext cx="2030539" cy="93275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Containerization and Orchestration Tools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33" y="3965223"/>
        <a:ext cx="1939473" cy="841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EB20-8329-4378-993E-2AB707B0BE4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FADA-D89D-48F3-9A66-6250598F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02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45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67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83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2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0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7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4" y="646775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803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4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69" y="2510640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34626" marR="0" lvl="0" indent="-21731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9252" marR="0" lvl="1" indent="-36218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03877" marR="0" lvl="2" indent="-33804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8503" marR="0" lvl="3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3129" marR="0" lvl="4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7755" marR="0" lvl="5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42380" marR="0" lvl="6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77006" marR="0" lvl="7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32" marR="0" lvl="8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0" y="2510640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6911" tIns="43444" rIns="86911" bIns="43444" anchor="ctr" anchorCtr="0">
            <a:noAutofit/>
          </a:bodyPr>
          <a:lstStyle/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1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15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_Two Content">
  <p:cSld name="Summary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5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5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48" name="Google Shape;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5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 smtClean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  <a:endParaRPr kumimoji="0" lang="en-IN" sz="3422" b="1" i="0" u="none" strike="noStrike" kern="0" cap="none" spc="0" normalizeH="0" baseline="0" noProof="0" dirty="0">
              <a:ln>
                <a:noFill/>
              </a:ln>
              <a:solidFill>
                <a:srgbClr val="211D7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301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1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0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888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6"/>
            <a:ext cx="5940425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9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4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2">
            <a:alphaModFix amt="50000"/>
          </a:blip>
          <a:srcRect l="178" r="178"/>
          <a:stretch>
            <a:fillRect/>
          </a:stretch>
        </p:blipFill>
        <p:spPr>
          <a:xfrm>
            <a:off x="4750810" y="2238317"/>
            <a:ext cx="2690383" cy="27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422"/>
            <a:ext cx="12192000" cy="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571"/>
            <a:ext cx="10668000" cy="76436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38200" y="160571"/>
            <a:ext cx="9321800" cy="76436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57741" y="1600202"/>
            <a:ext cx="10160001" cy="2728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714375" indent="-257175"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1208314" indent="-293914"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1714500" indent="-342900"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2171700" indent="-342900"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329246" y="1143000"/>
            <a:ext cx="11196959" cy="395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73094" y="634066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5" name="Google Shape;45;p11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47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utcomes_Two Content">
  <p:cSld name="1_Learning Outcomes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3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3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0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3393312" y="646771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 smtClean="0"/>
              <a:t>Full Stack </a:t>
            </a:r>
            <a:r>
              <a:rPr lang="en-US" dirty="0" smtClean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133600" y="2502273"/>
            <a:ext cx="5462933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dirty="0"/>
              <a:t>Understanding the Basic Web </a:t>
            </a:r>
            <a:r>
              <a:rPr lang="en-US" sz="2000" dirty="0" smtClean="0"/>
              <a:t>application</a:t>
            </a:r>
          </a:p>
          <a:p>
            <a:pPr lvl="0">
              <a:spcBef>
                <a:spcPts val="0"/>
              </a:spcBef>
            </a:pPr>
            <a:endParaRPr lang="en-US" sz="20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/>
              <a:t>Technologies and Tools for Full Stack Development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/>
              <a:t>Application Development Stacks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840867" y="2510636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 smtClean="0"/>
              <a:t>Akshaya</a:t>
            </a:r>
            <a:r>
              <a:rPr lang="en-IN" sz="1800" dirty="0" smtClean="0"/>
              <a:t> </a:t>
            </a:r>
            <a:r>
              <a:rPr lang="en-IN" sz="1800" dirty="0" err="1" smtClean="0"/>
              <a:t>Ganesan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8022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Example </a:t>
            </a:r>
            <a:r>
              <a:rPr lang="en-IN" sz="3400" dirty="0" err="1" smtClean="0"/>
              <a:t>TechStack</a:t>
            </a:r>
            <a:endParaRPr lang="en-IN" sz="34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IN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MERN / MEVN Stack</a:t>
            </a:r>
            <a:endParaRPr lang="en-IN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NoSQL database that stores data in a flexible, JSON-like format.</a:t>
            </a:r>
          </a:p>
          <a:p>
            <a:pPr lvl="1"/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Express.js: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minimal and flexible Node.js web application framework that provides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 features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for web and mobile applications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IN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Framework</a:t>
            </a:r>
            <a:endParaRPr lang="en-US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Vue.js: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JavaScript framework for building user interfaces.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-based open-source front-end web application framework maintained by Google.</a:t>
            </a:r>
          </a:p>
          <a:p>
            <a:pPr lvl="2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JavaScript library for building user interfaces, developed by Facebook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JavaScript runtime built on Chrome's V8 JavaScript engine. It allows developers to use JavaScript for server-side scripting.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Example </a:t>
            </a:r>
            <a:r>
              <a:rPr lang="en-IN" sz="3400" dirty="0" err="1" smtClean="0"/>
              <a:t>TechStack</a:t>
            </a:r>
            <a:endParaRPr lang="en-IN" sz="34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5159371"/>
          </a:xfrm>
        </p:spPr>
        <p:txBody>
          <a:bodyPr>
            <a:noAutofit/>
          </a:bodyPr>
          <a:lstStyle/>
          <a:p>
            <a:r>
              <a:rPr lang="en-IN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IN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 or Django: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Flask is a lightweight Python web framework, and Django is a high-level Python web framework.</a:t>
            </a:r>
          </a:p>
          <a:p>
            <a:pPr lvl="1"/>
            <a:r>
              <a:rPr lang="en-I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An SQL toolkit and Object-Relational Mapping (ORM) library.</a:t>
            </a:r>
          </a:p>
          <a:p>
            <a:pPr lvl="1"/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REST framework: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If using Django for building APIs.</a:t>
            </a:r>
          </a:p>
          <a:p>
            <a:pPr lvl="1"/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Various options, including SQLite, PostgreSQL, or MySQL.</a:t>
            </a:r>
          </a:p>
          <a:p>
            <a:pPr lvl="1"/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HTML/CSS/JavaScript or React/Angular for frontend</a:t>
            </a:r>
          </a:p>
        </p:txBody>
      </p:sp>
    </p:spTree>
    <p:extLst>
      <p:ext uri="{BB962C8B-B14F-4D97-AF65-F5344CB8AC3E}">
        <p14:creationId xmlns:p14="http://schemas.microsoft.com/office/powerpoint/2010/main" val="5928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Other Tools</a:t>
            </a:r>
            <a:endParaRPr lang="en-US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521060"/>
              </p:ext>
            </p:extLst>
          </p:nvPr>
        </p:nvGraphicFramePr>
        <p:xfrm>
          <a:off x="227013" y="1143000"/>
          <a:ext cx="5868987" cy="526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9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Other Tools</a:t>
            </a:r>
            <a:endParaRPr lang="en-US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373602"/>
              </p:ext>
            </p:extLst>
          </p:nvPr>
        </p:nvGraphicFramePr>
        <p:xfrm>
          <a:off x="227013" y="1089025"/>
          <a:ext cx="5640387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xfrm>
            <a:off x="14416" y="1447800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Web Application Frameworks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Side Frameworks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Side Frameworks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Other Tools for Web Development</a:t>
            </a:r>
          </a:p>
          <a:p>
            <a:pPr marL="762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0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7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56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446400" y="1447800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 smtClean="0"/>
              <a:t>Application Development Stacks</a:t>
            </a:r>
          </a:p>
          <a:p>
            <a:r>
              <a:rPr lang="en-US" dirty="0" smtClean="0"/>
              <a:t>Other Tools Required</a:t>
            </a:r>
          </a:p>
        </p:txBody>
      </p:sp>
    </p:spTree>
    <p:extLst>
      <p:ext uri="{BB962C8B-B14F-4D97-AF65-F5344CB8AC3E}">
        <p14:creationId xmlns:p14="http://schemas.microsoft.com/office/powerpoint/2010/main" val="13002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Web App Framework</a:t>
            </a:r>
            <a:endParaRPr lang="en-IN" sz="3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framework is a library that offers opinions about how software gets built.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framework (WAF)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software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framework that is designed to support the development of web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</a:p>
          <a:p>
            <a:pPr lvl="2"/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lvl="2"/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resources</a:t>
            </a:r>
          </a:p>
          <a:p>
            <a:pPr lvl="2"/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1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Web App Framework</a:t>
            </a:r>
            <a:endParaRPr lang="en-IN" sz="3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2339971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standard way to build and deploy web applications on the World Wide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Web,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including support for</a:t>
            </a:r>
          </a:p>
          <a:p>
            <a:pPr lvl="1"/>
            <a:r>
              <a:rPr lang="en-US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database access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templating frameworks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management </a:t>
            </a:r>
            <a:r>
              <a:rPr lang="en-US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01877409"/>
              </p:ext>
            </p:extLst>
          </p:nvPr>
        </p:nvGraphicFramePr>
        <p:xfrm>
          <a:off x="227013" y="4580653"/>
          <a:ext cx="5640387" cy="82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2286000" y="3733800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rgbClr val="002060"/>
                </a:solidFill>
              </a:rPr>
              <a:t>Two types</a:t>
            </a:r>
          </a:p>
        </p:txBody>
      </p:sp>
    </p:spTree>
    <p:extLst>
      <p:ext uri="{BB962C8B-B14F-4D97-AF65-F5344CB8AC3E}">
        <p14:creationId xmlns:p14="http://schemas.microsoft.com/office/powerpoint/2010/main" val="21577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Client-Side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5464171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Involves everything users see on their screens. </a:t>
            </a:r>
          </a:p>
          <a:p>
            <a:pPr>
              <a:spcBef>
                <a:spcPts val="900"/>
              </a:spcBef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frontend technology stack components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IN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 CSS and JS</a:t>
            </a:r>
          </a:p>
          <a:p>
            <a:pPr>
              <a:spcBef>
                <a:spcPts val="900"/>
              </a:spcBef>
            </a:pPr>
            <a:r>
              <a:rPr lang="en-IN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</a:t>
            </a:r>
            <a:r>
              <a:rPr lang="en-I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Language (HTML) and Cascading Style Sheets (CSS)</a:t>
            </a:r>
          </a:p>
          <a:p>
            <a:pPr lvl="1">
              <a:spcBef>
                <a:spcPts val="9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HTML tells a browser how to display the content of web pages</a:t>
            </a:r>
          </a:p>
          <a:p>
            <a:pPr lvl="1">
              <a:spcBef>
                <a:spcPts val="9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CSS styles that content</a:t>
            </a:r>
          </a:p>
          <a:p>
            <a:pPr lvl="1">
              <a:spcBef>
                <a:spcPts val="9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is a helpful framework for managing HTML and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Client-Side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6326187" cy="5464171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IN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(JS)</a:t>
            </a:r>
          </a:p>
          <a:p>
            <a:pPr lvl="1">
              <a:spcBef>
                <a:spcPts val="9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Makes web pages interactive</a:t>
            </a:r>
          </a:p>
          <a:p>
            <a:pPr lvl="1">
              <a:spcBef>
                <a:spcPts val="9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Many JavaScript libraries (such as jQuery, React.js)</a:t>
            </a:r>
          </a:p>
          <a:p>
            <a:pPr lvl="1">
              <a:spcBef>
                <a:spcPts val="9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frameworks (such as </a:t>
            </a: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Angular, </a:t>
            </a:r>
            <a:r>
              <a:rPr lang="en-IN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Backbone, and Ember)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7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Server-Side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945187" cy="5400671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Major server-side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technology stack components:</a:t>
            </a:r>
          </a:p>
          <a:p>
            <a:pPr lvl="1"/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language, </a:t>
            </a:r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Framework,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and </a:t>
            </a:r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Server-side programming languages used to create the logic of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Frameworks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lots of tools for simpler and faster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of applications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Options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 (Ruby on Rails)</a:t>
            </a:r>
          </a:p>
          <a:p>
            <a:pPr lvl="1"/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(Django, Flask, Pylons)</a:t>
            </a:r>
          </a:p>
          <a:p>
            <a:pPr lvl="1"/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(</a:t>
            </a:r>
            <a:r>
              <a:rPr lang="en-IN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(Spring)</a:t>
            </a:r>
          </a:p>
          <a:p>
            <a:pPr lvl="1"/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 (Play)</a:t>
            </a:r>
          </a:p>
          <a:p>
            <a:pPr lvl="1"/>
            <a:r>
              <a:rPr lang="en-IN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(Express Node.js</a:t>
            </a:r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18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Server-Side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Apps needs a place to store its data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databases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and non-relational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Most common databases for web development: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(relational)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(relational)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(non-relational, document)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Server-Side Programming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023123"/>
              </p:ext>
            </p:extLst>
          </p:nvPr>
        </p:nvGraphicFramePr>
        <p:xfrm>
          <a:off x="227013" y="1089029"/>
          <a:ext cx="5868987" cy="394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0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712</Words>
  <Application>Microsoft Office PowerPoint</Application>
  <PresentationFormat>Widescreen</PresentationFormat>
  <Paragraphs>110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</vt:lpstr>
      <vt:lpstr>Office Theme</vt:lpstr>
      <vt:lpstr>Full Stack Application Development</vt:lpstr>
      <vt:lpstr>PowerPoint Presentation</vt:lpstr>
      <vt:lpstr>Web App Framework</vt:lpstr>
      <vt:lpstr>Web App Framework</vt:lpstr>
      <vt:lpstr>Client-Side Programming</vt:lpstr>
      <vt:lpstr>Client-Side Programming</vt:lpstr>
      <vt:lpstr>Server-Side Programming</vt:lpstr>
      <vt:lpstr>Server-Side Programming</vt:lpstr>
      <vt:lpstr>Server-Side Programming</vt:lpstr>
      <vt:lpstr>Example TechStack</vt:lpstr>
      <vt:lpstr>Example TechStack</vt:lpstr>
      <vt:lpstr>Other Tools</vt:lpstr>
      <vt:lpstr>Other Tools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in HDFS</dc:title>
  <dc:creator>Windows User</dc:creator>
  <cp:lastModifiedBy>Admin</cp:lastModifiedBy>
  <cp:revision>69</cp:revision>
  <dcterms:created xsi:type="dcterms:W3CDTF">2023-11-28T17:34:02Z</dcterms:created>
  <dcterms:modified xsi:type="dcterms:W3CDTF">2024-01-18T11:44:34Z</dcterms:modified>
</cp:coreProperties>
</file>