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1" r:id="rId11"/>
    <p:sldId id="282" r:id="rId12"/>
    <p:sldId id="285" r:id="rId13"/>
    <p:sldId id="283" r:id="rId14"/>
    <p:sldId id="284" r:id="rId15"/>
    <p:sldId id="262" r:id="rId16"/>
    <p:sldId id="26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AF558-CAE7-4842-9357-83E63E203BD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7C0ED10D-E90F-4BCD-BF51-D6F3B99AF991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is an request-response client-server protocol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620637-3C40-4CAD-9D71-A501677A5EA0}" type="parTrans" cxnId="{26EF0AD6-28E5-475C-B5BE-79F3D306E16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E6A69B-86F1-4377-B15B-8BC7BD56F902}" type="sibTrans" cxnId="{26EF0AD6-28E5-475C-B5BE-79F3D306E16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BE2F5-9778-430E-92CA-C85581BAADC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is a stateless protocol.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339DC-B3C7-44AE-8BFA-57A339F2A7F2}" type="parTrans" cxnId="{718AA5FE-3A2C-4F9E-A2EA-A4104CFCDCA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36731F-13EB-41E0-A882-5890FC2C85A9}" type="sibTrans" cxnId="{718AA5FE-3A2C-4F9E-A2EA-A4104CFCDCA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89B787-DD20-4F95-BE0A-5EA162F55CC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is an application-level protocol for distributed, collaborative, hypermedia information systems.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E1A11-331A-4102-89DB-9DB06415CC97}" type="parTrans" cxnId="{4EF5D976-AA3A-47AA-A1AF-12B0045822B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C5D2E-142A-459F-88B5-B1D85BDF0E21}" type="sibTrans" cxnId="{4EF5D976-AA3A-47AA-A1AF-12B0045822B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4C547C-64E2-4E19-8CB1-57EFBC1D1E72}" type="pres">
      <dgm:prSet presAssocID="{B59AF558-CAE7-4842-9357-83E63E203BD9}" presName="linear" presStyleCnt="0">
        <dgm:presLayoutVars>
          <dgm:animLvl val="lvl"/>
          <dgm:resizeHandles val="exact"/>
        </dgm:presLayoutVars>
      </dgm:prSet>
      <dgm:spPr/>
    </dgm:pt>
    <dgm:pt modelId="{1CC71281-3DE3-4945-8419-096CCE2D3D7A}" type="pres">
      <dgm:prSet presAssocID="{7C0ED10D-E90F-4BCD-BF51-D6F3B99AF991}" presName="parentText" presStyleLbl="node1" presStyleIdx="0" presStyleCnt="3" custScaleY="71430">
        <dgm:presLayoutVars>
          <dgm:chMax val="0"/>
          <dgm:bulletEnabled val="1"/>
        </dgm:presLayoutVars>
      </dgm:prSet>
      <dgm:spPr/>
    </dgm:pt>
    <dgm:pt modelId="{FDFD4262-5616-48FE-8F9B-2349A41C7DF9}" type="pres">
      <dgm:prSet presAssocID="{D6E6A69B-86F1-4377-B15B-8BC7BD56F902}" presName="spacer" presStyleCnt="0"/>
      <dgm:spPr/>
    </dgm:pt>
    <dgm:pt modelId="{372B8A55-3007-4B00-B33A-E6DB49B49A95}" type="pres">
      <dgm:prSet presAssocID="{17FBE2F5-9778-430E-92CA-C85581BAADC7}" presName="parentText" presStyleLbl="node1" presStyleIdx="1" presStyleCnt="3" custScaleY="71430">
        <dgm:presLayoutVars>
          <dgm:chMax val="0"/>
          <dgm:bulletEnabled val="1"/>
        </dgm:presLayoutVars>
      </dgm:prSet>
      <dgm:spPr/>
    </dgm:pt>
    <dgm:pt modelId="{DD4F357B-3B19-4763-8F28-9F45B8E64747}" type="pres">
      <dgm:prSet presAssocID="{5336731F-13EB-41E0-A882-5890FC2C85A9}" presName="spacer" presStyleCnt="0"/>
      <dgm:spPr/>
    </dgm:pt>
    <dgm:pt modelId="{ED7761D8-7779-414C-9D59-1A1356E85516}" type="pres">
      <dgm:prSet presAssocID="{6289B787-DD20-4F95-BE0A-5EA162F55CC5}" presName="parentText" presStyleLbl="node1" presStyleIdx="2" presStyleCnt="3" custScaleY="99589">
        <dgm:presLayoutVars>
          <dgm:chMax val="0"/>
          <dgm:bulletEnabled val="1"/>
        </dgm:presLayoutVars>
      </dgm:prSet>
      <dgm:spPr/>
    </dgm:pt>
  </dgm:ptLst>
  <dgm:cxnLst>
    <dgm:cxn modelId="{48988100-9B49-4240-898C-7D7C2EBD1EF1}" type="presOf" srcId="{7C0ED10D-E90F-4BCD-BF51-D6F3B99AF991}" destId="{1CC71281-3DE3-4945-8419-096CCE2D3D7A}" srcOrd="0" destOrd="0" presId="urn:microsoft.com/office/officeart/2005/8/layout/vList2"/>
    <dgm:cxn modelId="{99263565-3ACB-450F-BD3D-E255B0BBFC2D}" type="presOf" srcId="{17FBE2F5-9778-430E-92CA-C85581BAADC7}" destId="{372B8A55-3007-4B00-B33A-E6DB49B49A95}" srcOrd="0" destOrd="0" presId="urn:microsoft.com/office/officeart/2005/8/layout/vList2"/>
    <dgm:cxn modelId="{4EF5D976-AA3A-47AA-A1AF-12B0045822BD}" srcId="{B59AF558-CAE7-4842-9357-83E63E203BD9}" destId="{6289B787-DD20-4F95-BE0A-5EA162F55CC5}" srcOrd="2" destOrd="0" parTransId="{B80E1A11-331A-4102-89DB-9DB06415CC97}" sibTransId="{A32C5D2E-142A-459F-88B5-B1D85BDF0E21}"/>
    <dgm:cxn modelId="{A5F63A95-A910-4FF8-B322-1A8D091D3D42}" type="presOf" srcId="{6289B787-DD20-4F95-BE0A-5EA162F55CC5}" destId="{ED7761D8-7779-414C-9D59-1A1356E85516}" srcOrd="0" destOrd="0" presId="urn:microsoft.com/office/officeart/2005/8/layout/vList2"/>
    <dgm:cxn modelId="{26EF0AD6-28E5-475C-B5BE-79F3D306E162}" srcId="{B59AF558-CAE7-4842-9357-83E63E203BD9}" destId="{7C0ED10D-E90F-4BCD-BF51-D6F3B99AF991}" srcOrd="0" destOrd="0" parTransId="{AB620637-3C40-4CAD-9D71-A501677A5EA0}" sibTransId="{D6E6A69B-86F1-4377-B15B-8BC7BD56F902}"/>
    <dgm:cxn modelId="{181947D9-A04D-4B5A-B2B4-8FF6C742E267}" type="presOf" srcId="{B59AF558-CAE7-4842-9357-83E63E203BD9}" destId="{554C547C-64E2-4E19-8CB1-57EFBC1D1E72}" srcOrd="0" destOrd="0" presId="urn:microsoft.com/office/officeart/2005/8/layout/vList2"/>
    <dgm:cxn modelId="{718AA5FE-3A2C-4F9E-A2EA-A4104CFCDCA7}" srcId="{B59AF558-CAE7-4842-9357-83E63E203BD9}" destId="{17FBE2F5-9778-430E-92CA-C85581BAADC7}" srcOrd="1" destOrd="0" parTransId="{5C1339DC-B3C7-44AE-8BFA-57A339F2A7F2}" sibTransId="{5336731F-13EB-41E0-A882-5890FC2C85A9}"/>
    <dgm:cxn modelId="{15F98C47-4B5F-45F8-8C20-62B581481B72}" type="presParOf" srcId="{554C547C-64E2-4E19-8CB1-57EFBC1D1E72}" destId="{1CC71281-3DE3-4945-8419-096CCE2D3D7A}" srcOrd="0" destOrd="0" presId="urn:microsoft.com/office/officeart/2005/8/layout/vList2"/>
    <dgm:cxn modelId="{586DC4DC-E466-4BD7-91E2-34932A0023BC}" type="presParOf" srcId="{554C547C-64E2-4E19-8CB1-57EFBC1D1E72}" destId="{FDFD4262-5616-48FE-8F9B-2349A41C7DF9}" srcOrd="1" destOrd="0" presId="urn:microsoft.com/office/officeart/2005/8/layout/vList2"/>
    <dgm:cxn modelId="{E1611261-2D56-43DB-9C34-522C07840666}" type="presParOf" srcId="{554C547C-64E2-4E19-8CB1-57EFBC1D1E72}" destId="{372B8A55-3007-4B00-B33A-E6DB49B49A95}" srcOrd="2" destOrd="0" presId="urn:microsoft.com/office/officeart/2005/8/layout/vList2"/>
    <dgm:cxn modelId="{9B601FA2-6D1A-499E-93CF-C6A1B61D4B21}" type="presParOf" srcId="{554C547C-64E2-4E19-8CB1-57EFBC1D1E72}" destId="{DD4F357B-3B19-4763-8F28-9F45B8E64747}" srcOrd="3" destOrd="0" presId="urn:microsoft.com/office/officeart/2005/8/layout/vList2"/>
    <dgm:cxn modelId="{AB3AB1EF-820F-493D-8AA0-0F4CDE89B658}" type="presParOf" srcId="{554C547C-64E2-4E19-8CB1-57EFBC1D1E72}" destId="{ED7761D8-7779-414C-9D59-1A1356E855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EBF05-6402-41EF-B68B-38131486C5F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B7E8F9-13BA-4AE9-8026-7F3E00DD69E1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GET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- Fetch a </a:t>
          </a:r>
          <a:r>
            <a:rPr lang="en-IN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9471A0-3571-43FE-8086-67EB7A2ECD01}" type="parTrans" cxnId="{0EDCD348-F2B6-4D65-9C3B-ADE0EA391AA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E765FD-EB24-46A9-8F65-5F4F6CE4B90A}" type="sibTrans" cxnId="{0EDCD348-F2B6-4D65-9C3B-ADE0EA391AA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D5F31F-9F13-4380-A1AB-CE121DAF9E6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HEAD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- Fetch information about a </a:t>
          </a:r>
          <a:r>
            <a:rPr lang="en-IN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308536-A0ED-4DB3-BA79-0460B9756298}" type="parTrans" cxnId="{5A8EB941-087A-4172-85D5-0E83522C4AC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6ADF1B-1840-4963-899C-9E306DC55B51}" type="sibTrans" cxnId="{5A8EB941-087A-4172-85D5-0E83522C4AC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C7A062-3A8E-45A0-8995-FE231A49D01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PUT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- Store to an </a:t>
          </a:r>
          <a:r>
            <a:rPr lang="en-IN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13119-BBA1-49F4-BE51-6FEB63710D70}" type="parTrans" cxnId="{F8C3B20B-ABD8-41D0-B289-F7D27CC4EB5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D780A1-4707-4C3C-9815-506069C7BD3E}" type="sibTrans" cxnId="{F8C3B20B-ABD8-41D0-B289-F7D27CC4EB5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6F91F3-E52D-479A-AA02-F6FFC91A10B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POST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- Send form data to a </a:t>
          </a:r>
          <a:r>
            <a:rPr lang="en-IN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and get a response back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0FD887-6AA3-438B-8077-45BAEAF903D0}" type="parTrans" cxnId="{1C2C9E83-14EE-4F4D-BF2B-0E02CCF8C0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FA9CB4-6463-4244-A64F-87380BF63C82}" type="sibTrans" cxnId="{1C2C9E83-14EE-4F4D-BF2B-0E02CCF8C0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4BE78-839B-40B0-A684-83ABBB5EC81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DELETE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- Delete a resource in </a:t>
          </a:r>
          <a:r>
            <a:rPr lang="en-IN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251ED5-D25A-4643-BB86-3D22774B36D7}" type="parTrans" cxnId="{09FAC9E4-C653-41E9-83A7-9FF99F15F86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173F-4670-4415-9F19-0F780B3BC5AF}" type="sibTrans" cxnId="{09FAC9E4-C653-41E9-83A7-9FF99F15F86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F0547-6189-4034-94EF-B66BBE663C2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GET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POST</a:t>
          </a:r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 (forms) are commonly used.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462AE2-66BF-49F8-8F5E-C459E7032EC6}" type="parTrans" cxnId="{963FD046-E6A5-464C-B843-59D36494268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86E3B0-0519-4872-9D89-DA5528006D33}" type="sibTrans" cxnId="{963FD046-E6A5-464C-B843-59D36494268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A041AC-3F9C-4BFD-912B-C8C9F60A7CF5}" type="pres">
      <dgm:prSet presAssocID="{70FEBF05-6402-41EF-B68B-38131486C5FB}" presName="linear" presStyleCnt="0">
        <dgm:presLayoutVars>
          <dgm:animLvl val="lvl"/>
          <dgm:resizeHandles val="exact"/>
        </dgm:presLayoutVars>
      </dgm:prSet>
      <dgm:spPr/>
    </dgm:pt>
    <dgm:pt modelId="{2445D46A-57B6-47C9-83C0-B82D5F093F33}" type="pres">
      <dgm:prSet presAssocID="{98B7E8F9-13BA-4AE9-8026-7F3E00DD69E1}" presName="parentText" presStyleLbl="node1" presStyleIdx="0" presStyleCnt="6" custScaleY="70531">
        <dgm:presLayoutVars>
          <dgm:chMax val="0"/>
          <dgm:bulletEnabled val="1"/>
        </dgm:presLayoutVars>
      </dgm:prSet>
      <dgm:spPr/>
    </dgm:pt>
    <dgm:pt modelId="{35998C27-04D5-4B89-AA8B-D629E50975B4}" type="pres">
      <dgm:prSet presAssocID="{4FE765FD-EB24-46A9-8F65-5F4F6CE4B90A}" presName="spacer" presStyleCnt="0"/>
      <dgm:spPr/>
    </dgm:pt>
    <dgm:pt modelId="{4447B6D4-DB7E-492A-B6F1-0A90E8CAD53D}" type="pres">
      <dgm:prSet presAssocID="{B5D5F31F-9F13-4380-A1AB-CE121DAF9E66}" presName="parentText" presStyleLbl="node1" presStyleIdx="1" presStyleCnt="6" custScaleY="70531">
        <dgm:presLayoutVars>
          <dgm:chMax val="0"/>
          <dgm:bulletEnabled val="1"/>
        </dgm:presLayoutVars>
      </dgm:prSet>
      <dgm:spPr/>
    </dgm:pt>
    <dgm:pt modelId="{53FBE139-1838-45BA-9F0A-C40FC16A5288}" type="pres">
      <dgm:prSet presAssocID="{156ADF1B-1840-4963-899C-9E306DC55B51}" presName="spacer" presStyleCnt="0"/>
      <dgm:spPr/>
    </dgm:pt>
    <dgm:pt modelId="{A20C075C-E6B1-443A-A537-EB0C966BB8B7}" type="pres">
      <dgm:prSet presAssocID="{58C7A062-3A8E-45A0-8995-FE231A49D016}" presName="parentText" presStyleLbl="node1" presStyleIdx="2" presStyleCnt="6" custScaleY="70531">
        <dgm:presLayoutVars>
          <dgm:chMax val="0"/>
          <dgm:bulletEnabled val="1"/>
        </dgm:presLayoutVars>
      </dgm:prSet>
      <dgm:spPr/>
    </dgm:pt>
    <dgm:pt modelId="{CF34971C-833C-4D30-B776-FD9C115BBB97}" type="pres">
      <dgm:prSet presAssocID="{7BD780A1-4707-4C3C-9815-506069C7BD3E}" presName="spacer" presStyleCnt="0"/>
      <dgm:spPr/>
    </dgm:pt>
    <dgm:pt modelId="{80E1040D-AFB9-4D0D-8D5E-8EC1CA034BCE}" type="pres">
      <dgm:prSet presAssocID="{C96F91F3-E52D-479A-AA02-F6FFC91A10B0}" presName="parentText" presStyleLbl="node1" presStyleIdx="3" presStyleCnt="6" custScaleY="115638">
        <dgm:presLayoutVars>
          <dgm:chMax val="0"/>
          <dgm:bulletEnabled val="1"/>
        </dgm:presLayoutVars>
      </dgm:prSet>
      <dgm:spPr/>
    </dgm:pt>
    <dgm:pt modelId="{3138967E-57EF-4FBE-8EE2-2BE3305D9D96}" type="pres">
      <dgm:prSet presAssocID="{49FA9CB4-6463-4244-A64F-87380BF63C82}" presName="spacer" presStyleCnt="0"/>
      <dgm:spPr/>
    </dgm:pt>
    <dgm:pt modelId="{C2F01E29-A972-4694-9119-889FC0448DC6}" type="pres">
      <dgm:prSet presAssocID="{2E04BE78-839B-40B0-A684-83ABBB5EC813}" presName="parentText" presStyleLbl="node1" presStyleIdx="4" presStyleCnt="6" custScaleY="70531">
        <dgm:presLayoutVars>
          <dgm:chMax val="0"/>
          <dgm:bulletEnabled val="1"/>
        </dgm:presLayoutVars>
      </dgm:prSet>
      <dgm:spPr/>
    </dgm:pt>
    <dgm:pt modelId="{57369477-33BE-45E0-BDC6-EF7FA17590FE}" type="pres">
      <dgm:prSet presAssocID="{06A4173F-4670-4415-9F19-0F780B3BC5AF}" presName="spacer" presStyleCnt="0"/>
      <dgm:spPr/>
    </dgm:pt>
    <dgm:pt modelId="{4F1B9AB1-B92E-40E7-842F-BFE795D73B2D}" type="pres">
      <dgm:prSet presAssocID="{5D4F0547-6189-4034-94EF-B66BBE663C2F}" presName="parentText" presStyleLbl="node1" presStyleIdx="5" presStyleCnt="6" custScaleY="70531">
        <dgm:presLayoutVars>
          <dgm:chMax val="0"/>
          <dgm:bulletEnabled val="1"/>
        </dgm:presLayoutVars>
      </dgm:prSet>
      <dgm:spPr/>
    </dgm:pt>
  </dgm:ptLst>
  <dgm:cxnLst>
    <dgm:cxn modelId="{F8C3B20B-ABD8-41D0-B289-F7D27CC4EB5A}" srcId="{70FEBF05-6402-41EF-B68B-38131486C5FB}" destId="{58C7A062-3A8E-45A0-8995-FE231A49D016}" srcOrd="2" destOrd="0" parTransId="{0DA13119-BBA1-49F4-BE51-6FEB63710D70}" sibTransId="{7BD780A1-4707-4C3C-9815-506069C7BD3E}"/>
    <dgm:cxn modelId="{B8A80C23-D64A-43A1-9457-EF12CAD49769}" type="presOf" srcId="{58C7A062-3A8E-45A0-8995-FE231A49D016}" destId="{A20C075C-E6B1-443A-A537-EB0C966BB8B7}" srcOrd="0" destOrd="0" presId="urn:microsoft.com/office/officeart/2005/8/layout/vList2"/>
    <dgm:cxn modelId="{5BCD952C-1386-4A9B-9E63-87FA46C17099}" type="presOf" srcId="{C96F91F3-E52D-479A-AA02-F6FFC91A10B0}" destId="{80E1040D-AFB9-4D0D-8D5E-8EC1CA034BCE}" srcOrd="0" destOrd="0" presId="urn:microsoft.com/office/officeart/2005/8/layout/vList2"/>
    <dgm:cxn modelId="{AED58833-25C8-4282-B884-95FC31C3CA6C}" type="presOf" srcId="{98B7E8F9-13BA-4AE9-8026-7F3E00DD69E1}" destId="{2445D46A-57B6-47C9-83C0-B82D5F093F33}" srcOrd="0" destOrd="0" presId="urn:microsoft.com/office/officeart/2005/8/layout/vList2"/>
    <dgm:cxn modelId="{5A8EB941-087A-4172-85D5-0E83522C4AC5}" srcId="{70FEBF05-6402-41EF-B68B-38131486C5FB}" destId="{B5D5F31F-9F13-4380-A1AB-CE121DAF9E66}" srcOrd="1" destOrd="0" parTransId="{F7308536-A0ED-4DB3-BA79-0460B9756298}" sibTransId="{156ADF1B-1840-4963-899C-9E306DC55B51}"/>
    <dgm:cxn modelId="{963FD046-E6A5-464C-B843-59D36494268F}" srcId="{70FEBF05-6402-41EF-B68B-38131486C5FB}" destId="{5D4F0547-6189-4034-94EF-B66BBE663C2F}" srcOrd="5" destOrd="0" parTransId="{CB462AE2-66BF-49F8-8F5E-C459E7032EC6}" sibTransId="{8A86E3B0-0519-4872-9D89-DA5528006D33}"/>
    <dgm:cxn modelId="{0EDCD348-F2B6-4D65-9C3B-ADE0EA391AAE}" srcId="{70FEBF05-6402-41EF-B68B-38131486C5FB}" destId="{98B7E8F9-13BA-4AE9-8026-7F3E00DD69E1}" srcOrd="0" destOrd="0" parTransId="{409471A0-3571-43FE-8086-67EB7A2ECD01}" sibTransId="{4FE765FD-EB24-46A9-8F65-5F4F6CE4B90A}"/>
    <dgm:cxn modelId="{37855757-4A35-462A-AF32-98EB780E515A}" type="presOf" srcId="{70FEBF05-6402-41EF-B68B-38131486C5FB}" destId="{50A041AC-3F9C-4BFD-912B-C8C9F60A7CF5}" srcOrd="0" destOrd="0" presId="urn:microsoft.com/office/officeart/2005/8/layout/vList2"/>
    <dgm:cxn modelId="{B36D305A-500C-4F45-A900-A19965B205E1}" type="presOf" srcId="{2E04BE78-839B-40B0-A684-83ABBB5EC813}" destId="{C2F01E29-A972-4694-9119-889FC0448DC6}" srcOrd="0" destOrd="0" presId="urn:microsoft.com/office/officeart/2005/8/layout/vList2"/>
    <dgm:cxn modelId="{1C2C9E83-14EE-4F4D-BF2B-0E02CCF8C0FA}" srcId="{70FEBF05-6402-41EF-B68B-38131486C5FB}" destId="{C96F91F3-E52D-479A-AA02-F6FFC91A10B0}" srcOrd="3" destOrd="0" parTransId="{410FD887-6AA3-438B-8077-45BAEAF903D0}" sibTransId="{49FA9CB4-6463-4244-A64F-87380BF63C82}"/>
    <dgm:cxn modelId="{BDC80E9A-8F05-4FD8-A724-873D4CE33642}" type="presOf" srcId="{5D4F0547-6189-4034-94EF-B66BBE663C2F}" destId="{4F1B9AB1-B92E-40E7-842F-BFE795D73B2D}" srcOrd="0" destOrd="0" presId="urn:microsoft.com/office/officeart/2005/8/layout/vList2"/>
    <dgm:cxn modelId="{09FAC9E4-C653-41E9-83A7-9FF99F15F866}" srcId="{70FEBF05-6402-41EF-B68B-38131486C5FB}" destId="{2E04BE78-839B-40B0-A684-83ABBB5EC813}" srcOrd="4" destOrd="0" parTransId="{47251ED5-D25A-4643-BB86-3D22774B36D7}" sibTransId="{06A4173F-4670-4415-9F19-0F780B3BC5AF}"/>
    <dgm:cxn modelId="{D42B92E6-EC62-48B7-8F24-CB9FD4D50D29}" type="presOf" srcId="{B5D5F31F-9F13-4380-A1AB-CE121DAF9E66}" destId="{4447B6D4-DB7E-492A-B6F1-0A90E8CAD53D}" srcOrd="0" destOrd="0" presId="urn:microsoft.com/office/officeart/2005/8/layout/vList2"/>
    <dgm:cxn modelId="{342EEBBB-084D-42A0-8805-0DBD29BF7974}" type="presParOf" srcId="{50A041AC-3F9C-4BFD-912B-C8C9F60A7CF5}" destId="{2445D46A-57B6-47C9-83C0-B82D5F093F33}" srcOrd="0" destOrd="0" presId="urn:microsoft.com/office/officeart/2005/8/layout/vList2"/>
    <dgm:cxn modelId="{54282DA6-13FB-4C67-91A0-CB8244F683AE}" type="presParOf" srcId="{50A041AC-3F9C-4BFD-912B-C8C9F60A7CF5}" destId="{35998C27-04D5-4B89-AA8B-D629E50975B4}" srcOrd="1" destOrd="0" presId="urn:microsoft.com/office/officeart/2005/8/layout/vList2"/>
    <dgm:cxn modelId="{14AD2AD9-F0A0-41ED-8D3C-F6F887424386}" type="presParOf" srcId="{50A041AC-3F9C-4BFD-912B-C8C9F60A7CF5}" destId="{4447B6D4-DB7E-492A-B6F1-0A90E8CAD53D}" srcOrd="2" destOrd="0" presId="urn:microsoft.com/office/officeart/2005/8/layout/vList2"/>
    <dgm:cxn modelId="{2896043D-65F2-4CEC-8A49-B76E61C21588}" type="presParOf" srcId="{50A041AC-3F9C-4BFD-912B-C8C9F60A7CF5}" destId="{53FBE139-1838-45BA-9F0A-C40FC16A5288}" srcOrd="3" destOrd="0" presId="urn:microsoft.com/office/officeart/2005/8/layout/vList2"/>
    <dgm:cxn modelId="{89BBA748-0AA5-45F2-B8D3-227A8B0CDC8E}" type="presParOf" srcId="{50A041AC-3F9C-4BFD-912B-C8C9F60A7CF5}" destId="{A20C075C-E6B1-443A-A537-EB0C966BB8B7}" srcOrd="4" destOrd="0" presId="urn:microsoft.com/office/officeart/2005/8/layout/vList2"/>
    <dgm:cxn modelId="{78BA7874-CAFC-4F14-A205-0CC19DFA4A77}" type="presParOf" srcId="{50A041AC-3F9C-4BFD-912B-C8C9F60A7CF5}" destId="{CF34971C-833C-4D30-B776-FD9C115BBB97}" srcOrd="5" destOrd="0" presId="urn:microsoft.com/office/officeart/2005/8/layout/vList2"/>
    <dgm:cxn modelId="{48AEB4F7-6F3A-490B-ABAA-E48F58C7B2E5}" type="presParOf" srcId="{50A041AC-3F9C-4BFD-912B-C8C9F60A7CF5}" destId="{80E1040D-AFB9-4D0D-8D5E-8EC1CA034BCE}" srcOrd="6" destOrd="0" presId="urn:microsoft.com/office/officeart/2005/8/layout/vList2"/>
    <dgm:cxn modelId="{7887F834-71A8-4128-BF86-AC4C7F4045EF}" type="presParOf" srcId="{50A041AC-3F9C-4BFD-912B-C8C9F60A7CF5}" destId="{3138967E-57EF-4FBE-8EE2-2BE3305D9D96}" srcOrd="7" destOrd="0" presId="urn:microsoft.com/office/officeart/2005/8/layout/vList2"/>
    <dgm:cxn modelId="{C4C05BAD-F198-4C24-9AA1-09BCAD67B2C5}" type="presParOf" srcId="{50A041AC-3F9C-4BFD-912B-C8C9F60A7CF5}" destId="{C2F01E29-A972-4694-9119-889FC0448DC6}" srcOrd="8" destOrd="0" presId="urn:microsoft.com/office/officeart/2005/8/layout/vList2"/>
    <dgm:cxn modelId="{E4FB5E85-3155-4577-812F-94A54601205D}" type="presParOf" srcId="{50A041AC-3F9C-4BFD-912B-C8C9F60A7CF5}" destId="{57369477-33BE-45E0-BDC6-EF7FA17590FE}" srcOrd="9" destOrd="0" presId="urn:microsoft.com/office/officeart/2005/8/layout/vList2"/>
    <dgm:cxn modelId="{75B863CB-36BA-4EED-ACEC-07E31D1B77A3}" type="presParOf" srcId="{50A041AC-3F9C-4BFD-912B-C8C9F60A7CF5}" destId="{4F1B9AB1-B92E-40E7-842F-BFE795D73B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829E2-C478-43B5-9489-DF4D0E2F5A1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DBA2653-65F6-45B3-9977-10B75A2D6AE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200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OK</a:t>
          </a:r>
          <a:r>
            <a:rPr lang="en-US" sz="1800" b="0" i="0" dirty="0"/>
            <a:t> Indicates a nonspecific success</a:t>
          </a:r>
          <a:endParaRPr lang="en-IN" sz="1800" dirty="0"/>
        </a:p>
      </dgm:t>
    </dgm:pt>
    <dgm:pt modelId="{01A5EE0F-995C-4521-8318-69D020680327}" type="parTrans" cxnId="{EAF0A892-ACED-4A64-A5BA-FFD74054A1F7}">
      <dgm:prSet/>
      <dgm:spPr/>
      <dgm:t>
        <a:bodyPr/>
        <a:lstStyle/>
        <a:p>
          <a:endParaRPr lang="en-IN" sz="1800"/>
        </a:p>
      </dgm:t>
    </dgm:pt>
    <dgm:pt modelId="{4B30801D-71D9-4208-B3B0-F40977434FA7}" type="sibTrans" cxnId="{EAF0A892-ACED-4A64-A5BA-FFD74054A1F7}">
      <dgm:prSet/>
      <dgm:spPr/>
      <dgm:t>
        <a:bodyPr/>
        <a:lstStyle/>
        <a:p>
          <a:endParaRPr lang="en-IN" sz="1800"/>
        </a:p>
      </dgm:t>
    </dgm:pt>
    <dgm:pt modelId="{3ECACC41-FE36-4829-A638-1A61DC3CE5A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201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Created</a:t>
          </a:r>
          <a:r>
            <a:rPr lang="en-US" sz="1800" b="0" i="0" dirty="0"/>
            <a:t> Sent primarily by collections and stores but sometimes also by controllers, to indicate that a new resource has been created</a:t>
          </a:r>
          <a:endParaRPr lang="en-IN" sz="1800" dirty="0"/>
        </a:p>
      </dgm:t>
    </dgm:pt>
    <dgm:pt modelId="{0616A03A-3D22-4A69-BCF9-4D9D0164CEB2}" type="parTrans" cxnId="{78BDBBC9-F102-4CE9-9149-F2ABF20F3F03}">
      <dgm:prSet/>
      <dgm:spPr/>
      <dgm:t>
        <a:bodyPr/>
        <a:lstStyle/>
        <a:p>
          <a:endParaRPr lang="en-IN" sz="1800"/>
        </a:p>
      </dgm:t>
    </dgm:pt>
    <dgm:pt modelId="{3F09B609-2114-4B7F-AEC1-C04FF171163F}" type="sibTrans" cxnId="{78BDBBC9-F102-4CE9-9149-F2ABF20F3F03}">
      <dgm:prSet/>
      <dgm:spPr/>
      <dgm:t>
        <a:bodyPr/>
        <a:lstStyle/>
        <a:p>
          <a:endParaRPr lang="en-IN" sz="1800"/>
        </a:p>
      </dgm:t>
    </dgm:pt>
    <dgm:pt modelId="{D8C3AF9D-EDF5-4A95-9817-53D97AF3924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204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No Content </a:t>
          </a:r>
          <a:r>
            <a:rPr lang="en-US" sz="1800" b="0" i="0" dirty="0"/>
            <a:t>Indicates that the body has been intentionally left blank</a:t>
          </a:r>
          <a:endParaRPr lang="en-IN" sz="1800" dirty="0"/>
        </a:p>
      </dgm:t>
    </dgm:pt>
    <dgm:pt modelId="{DB540582-92CE-4BB0-8A57-63E24CDE03B5}" type="parTrans" cxnId="{68CC4F3B-DF4E-4F2F-AC6C-D793C32215D7}">
      <dgm:prSet/>
      <dgm:spPr/>
      <dgm:t>
        <a:bodyPr/>
        <a:lstStyle/>
        <a:p>
          <a:endParaRPr lang="en-IN" sz="1800"/>
        </a:p>
      </dgm:t>
    </dgm:pt>
    <dgm:pt modelId="{CE22ACF8-B091-4A8A-A6B7-4FA92C70ABF8}" type="sibTrans" cxnId="{68CC4F3B-DF4E-4F2F-AC6C-D793C32215D7}">
      <dgm:prSet/>
      <dgm:spPr/>
      <dgm:t>
        <a:bodyPr/>
        <a:lstStyle/>
        <a:p>
          <a:endParaRPr lang="en-IN" sz="1800"/>
        </a:p>
      </dgm:t>
    </dgm:pt>
    <dgm:pt modelId="{3230B8E2-3C89-440A-9F7D-F6A552DA07C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301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Moved Permanently </a:t>
          </a:r>
          <a:r>
            <a:rPr lang="en-US" sz="1800" b="0" i="0" dirty="0"/>
            <a:t>Indicates that a new </a:t>
          </a:r>
          <a:r>
            <a:rPr lang="en-US" sz="1800" b="0" i="0" dirty="0">
              <a:solidFill>
                <a:srgbClr val="0070C0"/>
              </a:solidFill>
            </a:rPr>
            <a:t>permanent</a:t>
          </a:r>
          <a:r>
            <a:rPr lang="en-US" sz="1800" b="0" i="1" dirty="0"/>
            <a:t> </a:t>
          </a:r>
          <a:r>
            <a:rPr lang="en-US" sz="1800" b="0" i="0" dirty="0"/>
            <a:t>URI has been assigned to the client’s requested resource</a:t>
          </a:r>
          <a:endParaRPr lang="en-IN" sz="1800" dirty="0"/>
        </a:p>
      </dgm:t>
    </dgm:pt>
    <dgm:pt modelId="{3CCBA9F9-C9ED-4FB3-AE2F-295F570F63F2}" type="parTrans" cxnId="{573613B3-7C6D-47F3-A922-1D20BCFBB6A2}">
      <dgm:prSet/>
      <dgm:spPr/>
      <dgm:t>
        <a:bodyPr/>
        <a:lstStyle/>
        <a:p>
          <a:endParaRPr lang="en-IN" sz="1800"/>
        </a:p>
      </dgm:t>
    </dgm:pt>
    <dgm:pt modelId="{775D4D70-0698-4B69-83EF-512230082F33}" type="sibTrans" cxnId="{573613B3-7C6D-47F3-A922-1D20BCFBB6A2}">
      <dgm:prSet/>
      <dgm:spPr/>
      <dgm:t>
        <a:bodyPr/>
        <a:lstStyle/>
        <a:p>
          <a:endParaRPr lang="en-IN" sz="1800"/>
        </a:p>
      </dgm:t>
    </dgm:pt>
    <dgm:pt modelId="{A2B6F762-B18E-4DF0-B55C-1B27DE52764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303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See Other </a:t>
          </a:r>
          <a:r>
            <a:rPr lang="en-US" sz="1800" b="0" i="0" dirty="0"/>
            <a:t>Sent by controllers to return results that it considers optional</a:t>
          </a:r>
          <a:endParaRPr lang="en-IN" sz="1800" dirty="0"/>
        </a:p>
      </dgm:t>
    </dgm:pt>
    <dgm:pt modelId="{B9FB4C0F-757D-4176-BC9D-8BE87C557034}" type="parTrans" cxnId="{AA6AF51E-FF2B-4165-895B-FDE3ABABCEDB}">
      <dgm:prSet/>
      <dgm:spPr/>
      <dgm:t>
        <a:bodyPr/>
        <a:lstStyle/>
        <a:p>
          <a:endParaRPr lang="en-IN" sz="1800"/>
        </a:p>
      </dgm:t>
    </dgm:pt>
    <dgm:pt modelId="{7C3128D2-8505-48B3-AE7B-D4E9E6E798C5}" type="sibTrans" cxnId="{AA6AF51E-FF2B-4165-895B-FDE3ABABCEDB}">
      <dgm:prSet/>
      <dgm:spPr/>
      <dgm:t>
        <a:bodyPr/>
        <a:lstStyle/>
        <a:p>
          <a:endParaRPr lang="en-IN" sz="1800"/>
        </a:p>
      </dgm:t>
    </dgm:pt>
    <dgm:pt modelId="{F0D5D053-092B-4349-A6FF-C5C83C60288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401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Unauthorized</a:t>
          </a:r>
          <a:r>
            <a:rPr lang="en-US" sz="1800" b="0" i="0" dirty="0"/>
            <a:t> Sent when the client either provided invalid credentials or forgot to send them</a:t>
          </a:r>
          <a:endParaRPr lang="en-IN" sz="1800" dirty="0"/>
        </a:p>
      </dgm:t>
    </dgm:pt>
    <dgm:pt modelId="{84268D4A-1F00-4AEC-A502-67F5ED142AFF}" type="parTrans" cxnId="{43247D53-9AE5-4C2C-820A-8126EACD0A2F}">
      <dgm:prSet/>
      <dgm:spPr/>
      <dgm:t>
        <a:bodyPr/>
        <a:lstStyle/>
        <a:p>
          <a:endParaRPr lang="en-IN" sz="1800"/>
        </a:p>
      </dgm:t>
    </dgm:pt>
    <dgm:pt modelId="{E3F190DD-FBD9-4DAE-B29B-9854CC7D054E}" type="sibTrans" cxnId="{43247D53-9AE5-4C2C-820A-8126EACD0A2F}">
      <dgm:prSet/>
      <dgm:spPr/>
      <dgm:t>
        <a:bodyPr/>
        <a:lstStyle/>
        <a:p>
          <a:endParaRPr lang="en-IN" sz="1800"/>
        </a:p>
      </dgm:t>
    </dgm:pt>
    <dgm:pt modelId="{17CB134D-0121-4B39-A1F4-772F43AC8DEF}" type="pres">
      <dgm:prSet presAssocID="{D43829E2-C478-43B5-9489-DF4D0E2F5A1F}" presName="linear" presStyleCnt="0">
        <dgm:presLayoutVars>
          <dgm:animLvl val="lvl"/>
          <dgm:resizeHandles val="exact"/>
        </dgm:presLayoutVars>
      </dgm:prSet>
      <dgm:spPr/>
    </dgm:pt>
    <dgm:pt modelId="{B778EE95-543E-4C64-9777-A5BE6DD6977F}" type="pres">
      <dgm:prSet presAssocID="{CDBA2653-65F6-45B3-9977-10B75A2D6AE8}" presName="parentText" presStyleLbl="node1" presStyleIdx="0" presStyleCnt="6" custScaleY="59669" custLinFactNeighborX="1157">
        <dgm:presLayoutVars>
          <dgm:chMax val="0"/>
          <dgm:bulletEnabled val="1"/>
        </dgm:presLayoutVars>
      </dgm:prSet>
      <dgm:spPr/>
    </dgm:pt>
    <dgm:pt modelId="{474B09DB-9944-418A-869B-FA3E66D28E11}" type="pres">
      <dgm:prSet presAssocID="{4B30801D-71D9-4208-B3B0-F40977434FA7}" presName="spacer" presStyleCnt="0"/>
      <dgm:spPr/>
    </dgm:pt>
    <dgm:pt modelId="{8F95D13B-834D-428D-B998-E72252AFD588}" type="pres">
      <dgm:prSet presAssocID="{3ECACC41-FE36-4829-A638-1A61DC3CE5A4}" presName="parentText" presStyleLbl="node1" presStyleIdx="1" presStyleCnt="6" custLinFactNeighborX="1157">
        <dgm:presLayoutVars>
          <dgm:chMax val="0"/>
          <dgm:bulletEnabled val="1"/>
        </dgm:presLayoutVars>
      </dgm:prSet>
      <dgm:spPr/>
    </dgm:pt>
    <dgm:pt modelId="{4E4613A3-D540-447D-84B7-1EF233B7E275}" type="pres">
      <dgm:prSet presAssocID="{3F09B609-2114-4B7F-AEC1-C04FF171163F}" presName="spacer" presStyleCnt="0"/>
      <dgm:spPr/>
    </dgm:pt>
    <dgm:pt modelId="{ABE04DA1-734A-4AF2-9BB4-39439E9E98AE}" type="pres">
      <dgm:prSet presAssocID="{D8C3AF9D-EDF5-4A95-9817-53D97AF39245}" presName="parentText" presStyleLbl="node1" presStyleIdx="2" presStyleCnt="6" custScaleY="72098" custLinFactNeighborX="1157">
        <dgm:presLayoutVars>
          <dgm:chMax val="0"/>
          <dgm:bulletEnabled val="1"/>
        </dgm:presLayoutVars>
      </dgm:prSet>
      <dgm:spPr/>
    </dgm:pt>
    <dgm:pt modelId="{4559A5AA-D74D-4937-9EB5-F4D740EADFC6}" type="pres">
      <dgm:prSet presAssocID="{CE22ACF8-B091-4A8A-A6B7-4FA92C70ABF8}" presName="spacer" presStyleCnt="0"/>
      <dgm:spPr/>
    </dgm:pt>
    <dgm:pt modelId="{7439B29F-64FD-42E3-A2C1-C145508BB69C}" type="pres">
      <dgm:prSet presAssocID="{3230B8E2-3C89-440A-9F7D-F6A552DA07CE}" presName="parentText" presStyleLbl="node1" presStyleIdx="3" presStyleCnt="6" custLinFactNeighborX="1157">
        <dgm:presLayoutVars>
          <dgm:chMax val="0"/>
          <dgm:bulletEnabled val="1"/>
        </dgm:presLayoutVars>
      </dgm:prSet>
      <dgm:spPr/>
    </dgm:pt>
    <dgm:pt modelId="{0813CD86-CD60-4048-B7FB-FB7E4E6A9CA3}" type="pres">
      <dgm:prSet presAssocID="{775D4D70-0698-4B69-83EF-512230082F33}" presName="spacer" presStyleCnt="0"/>
      <dgm:spPr/>
    </dgm:pt>
    <dgm:pt modelId="{B7B40725-066F-4A1D-B3EA-36148FFD01D0}" type="pres">
      <dgm:prSet presAssocID="{A2B6F762-B18E-4DF0-B55C-1B27DE52764A}" presName="parentText" presStyleLbl="node1" presStyleIdx="4" presStyleCnt="6" custScaleY="72098">
        <dgm:presLayoutVars>
          <dgm:chMax val="0"/>
          <dgm:bulletEnabled val="1"/>
        </dgm:presLayoutVars>
      </dgm:prSet>
      <dgm:spPr/>
    </dgm:pt>
    <dgm:pt modelId="{81B5F644-BD07-4DEA-BF67-1C4D16FEB4E0}" type="pres">
      <dgm:prSet presAssocID="{7C3128D2-8505-48B3-AE7B-D4E9E6E798C5}" presName="spacer" presStyleCnt="0"/>
      <dgm:spPr/>
    </dgm:pt>
    <dgm:pt modelId="{DFFCDB55-8880-4E14-89F6-249A558E9BE2}" type="pres">
      <dgm:prSet presAssocID="{F0D5D053-092B-4349-A6FF-C5C83C602889}" presName="parentText" presStyleLbl="node1" presStyleIdx="5" presStyleCnt="6" custScaleY="72098">
        <dgm:presLayoutVars>
          <dgm:chMax val="0"/>
          <dgm:bulletEnabled val="1"/>
        </dgm:presLayoutVars>
      </dgm:prSet>
      <dgm:spPr/>
    </dgm:pt>
  </dgm:ptLst>
  <dgm:cxnLst>
    <dgm:cxn modelId="{AA6AF51E-FF2B-4165-895B-FDE3ABABCEDB}" srcId="{D43829E2-C478-43B5-9489-DF4D0E2F5A1F}" destId="{A2B6F762-B18E-4DF0-B55C-1B27DE52764A}" srcOrd="4" destOrd="0" parTransId="{B9FB4C0F-757D-4176-BC9D-8BE87C557034}" sibTransId="{7C3128D2-8505-48B3-AE7B-D4E9E6E798C5}"/>
    <dgm:cxn modelId="{F1C4C837-E3D8-4F44-A69B-7B0FED1C3110}" type="presOf" srcId="{A2B6F762-B18E-4DF0-B55C-1B27DE52764A}" destId="{B7B40725-066F-4A1D-B3EA-36148FFD01D0}" srcOrd="0" destOrd="0" presId="urn:microsoft.com/office/officeart/2005/8/layout/vList2"/>
    <dgm:cxn modelId="{68CC4F3B-DF4E-4F2F-AC6C-D793C32215D7}" srcId="{D43829E2-C478-43B5-9489-DF4D0E2F5A1F}" destId="{D8C3AF9D-EDF5-4A95-9817-53D97AF39245}" srcOrd="2" destOrd="0" parTransId="{DB540582-92CE-4BB0-8A57-63E24CDE03B5}" sibTransId="{CE22ACF8-B091-4A8A-A6B7-4FA92C70ABF8}"/>
    <dgm:cxn modelId="{1787BE62-5359-4579-BBC6-797624FE9BF0}" type="presOf" srcId="{CDBA2653-65F6-45B3-9977-10B75A2D6AE8}" destId="{B778EE95-543E-4C64-9777-A5BE6DD6977F}" srcOrd="0" destOrd="0" presId="urn:microsoft.com/office/officeart/2005/8/layout/vList2"/>
    <dgm:cxn modelId="{06C2F344-15D0-4ACF-A2E6-A9C8781E355B}" type="presOf" srcId="{F0D5D053-092B-4349-A6FF-C5C83C602889}" destId="{DFFCDB55-8880-4E14-89F6-249A558E9BE2}" srcOrd="0" destOrd="0" presId="urn:microsoft.com/office/officeart/2005/8/layout/vList2"/>
    <dgm:cxn modelId="{43247D53-9AE5-4C2C-820A-8126EACD0A2F}" srcId="{D43829E2-C478-43B5-9489-DF4D0E2F5A1F}" destId="{F0D5D053-092B-4349-A6FF-C5C83C602889}" srcOrd="5" destOrd="0" parTransId="{84268D4A-1F00-4AEC-A502-67F5ED142AFF}" sibTransId="{E3F190DD-FBD9-4DAE-B29B-9854CC7D054E}"/>
    <dgm:cxn modelId="{EC2DAD57-3842-4C78-B118-3660AB5C88FD}" type="presOf" srcId="{3ECACC41-FE36-4829-A638-1A61DC3CE5A4}" destId="{8F95D13B-834D-428D-B998-E72252AFD588}" srcOrd="0" destOrd="0" presId="urn:microsoft.com/office/officeart/2005/8/layout/vList2"/>
    <dgm:cxn modelId="{EAF0A892-ACED-4A64-A5BA-FFD74054A1F7}" srcId="{D43829E2-C478-43B5-9489-DF4D0E2F5A1F}" destId="{CDBA2653-65F6-45B3-9977-10B75A2D6AE8}" srcOrd="0" destOrd="0" parTransId="{01A5EE0F-995C-4521-8318-69D020680327}" sibTransId="{4B30801D-71D9-4208-B3B0-F40977434FA7}"/>
    <dgm:cxn modelId="{573613B3-7C6D-47F3-A922-1D20BCFBB6A2}" srcId="{D43829E2-C478-43B5-9489-DF4D0E2F5A1F}" destId="{3230B8E2-3C89-440A-9F7D-F6A552DA07CE}" srcOrd="3" destOrd="0" parTransId="{3CCBA9F9-C9ED-4FB3-AE2F-295F570F63F2}" sibTransId="{775D4D70-0698-4B69-83EF-512230082F33}"/>
    <dgm:cxn modelId="{78BDBBC9-F102-4CE9-9149-F2ABF20F3F03}" srcId="{D43829E2-C478-43B5-9489-DF4D0E2F5A1F}" destId="{3ECACC41-FE36-4829-A638-1A61DC3CE5A4}" srcOrd="1" destOrd="0" parTransId="{0616A03A-3D22-4A69-BCF9-4D9D0164CEB2}" sibTransId="{3F09B609-2114-4B7F-AEC1-C04FF171163F}"/>
    <dgm:cxn modelId="{5C8FFECF-17F4-4BCB-B7EA-1AFA3761851E}" type="presOf" srcId="{D43829E2-C478-43B5-9489-DF4D0E2F5A1F}" destId="{17CB134D-0121-4B39-A1F4-772F43AC8DEF}" srcOrd="0" destOrd="0" presId="urn:microsoft.com/office/officeart/2005/8/layout/vList2"/>
    <dgm:cxn modelId="{8A6170EA-D48B-44B7-B5F9-528FDA80BC1B}" type="presOf" srcId="{D8C3AF9D-EDF5-4A95-9817-53D97AF39245}" destId="{ABE04DA1-734A-4AF2-9BB4-39439E9E98AE}" srcOrd="0" destOrd="0" presId="urn:microsoft.com/office/officeart/2005/8/layout/vList2"/>
    <dgm:cxn modelId="{1D0BEEF8-C857-4F43-929F-90393D01634C}" type="presOf" srcId="{3230B8E2-3C89-440A-9F7D-F6A552DA07CE}" destId="{7439B29F-64FD-42E3-A2C1-C145508BB69C}" srcOrd="0" destOrd="0" presId="urn:microsoft.com/office/officeart/2005/8/layout/vList2"/>
    <dgm:cxn modelId="{8FA8C2F5-CBF0-4727-A105-F3C414D5A060}" type="presParOf" srcId="{17CB134D-0121-4B39-A1F4-772F43AC8DEF}" destId="{B778EE95-543E-4C64-9777-A5BE6DD6977F}" srcOrd="0" destOrd="0" presId="urn:microsoft.com/office/officeart/2005/8/layout/vList2"/>
    <dgm:cxn modelId="{4374E593-F67E-4710-9D53-E8E7F8F83FD5}" type="presParOf" srcId="{17CB134D-0121-4B39-A1F4-772F43AC8DEF}" destId="{474B09DB-9944-418A-869B-FA3E66D28E11}" srcOrd="1" destOrd="0" presId="urn:microsoft.com/office/officeart/2005/8/layout/vList2"/>
    <dgm:cxn modelId="{FAF5CF19-3FD4-4C6A-B6D2-0E330BE6BAEA}" type="presParOf" srcId="{17CB134D-0121-4B39-A1F4-772F43AC8DEF}" destId="{8F95D13B-834D-428D-B998-E72252AFD588}" srcOrd="2" destOrd="0" presId="urn:microsoft.com/office/officeart/2005/8/layout/vList2"/>
    <dgm:cxn modelId="{85F47531-9A5C-429F-B39B-07F5D36451B7}" type="presParOf" srcId="{17CB134D-0121-4B39-A1F4-772F43AC8DEF}" destId="{4E4613A3-D540-447D-84B7-1EF233B7E275}" srcOrd="3" destOrd="0" presId="urn:microsoft.com/office/officeart/2005/8/layout/vList2"/>
    <dgm:cxn modelId="{8B661795-B7B0-4CA1-90B1-9EFD90110311}" type="presParOf" srcId="{17CB134D-0121-4B39-A1F4-772F43AC8DEF}" destId="{ABE04DA1-734A-4AF2-9BB4-39439E9E98AE}" srcOrd="4" destOrd="0" presId="urn:microsoft.com/office/officeart/2005/8/layout/vList2"/>
    <dgm:cxn modelId="{02D7BAFC-E3B7-4C0C-86BC-35CDD7BAD7F3}" type="presParOf" srcId="{17CB134D-0121-4B39-A1F4-772F43AC8DEF}" destId="{4559A5AA-D74D-4937-9EB5-F4D740EADFC6}" srcOrd="5" destOrd="0" presId="urn:microsoft.com/office/officeart/2005/8/layout/vList2"/>
    <dgm:cxn modelId="{D451DF3F-3005-4631-8B79-224AA8685A5D}" type="presParOf" srcId="{17CB134D-0121-4B39-A1F4-772F43AC8DEF}" destId="{7439B29F-64FD-42E3-A2C1-C145508BB69C}" srcOrd="6" destOrd="0" presId="urn:microsoft.com/office/officeart/2005/8/layout/vList2"/>
    <dgm:cxn modelId="{7B2E6CEC-D023-4931-BE7D-70E61F1EB636}" type="presParOf" srcId="{17CB134D-0121-4B39-A1F4-772F43AC8DEF}" destId="{0813CD86-CD60-4048-B7FB-FB7E4E6A9CA3}" srcOrd="7" destOrd="0" presId="urn:microsoft.com/office/officeart/2005/8/layout/vList2"/>
    <dgm:cxn modelId="{6049051B-B145-4D23-800B-419A7FA2A510}" type="presParOf" srcId="{17CB134D-0121-4B39-A1F4-772F43AC8DEF}" destId="{B7B40725-066F-4A1D-B3EA-36148FFD01D0}" srcOrd="8" destOrd="0" presId="urn:microsoft.com/office/officeart/2005/8/layout/vList2"/>
    <dgm:cxn modelId="{D6A26C50-A33F-4ADC-A138-8ACFD4F278F6}" type="presParOf" srcId="{17CB134D-0121-4B39-A1F4-772F43AC8DEF}" destId="{81B5F644-BD07-4DEA-BF67-1C4D16FEB4E0}" srcOrd="9" destOrd="0" presId="urn:microsoft.com/office/officeart/2005/8/layout/vList2"/>
    <dgm:cxn modelId="{6A7F8FAD-B6A9-4C20-B57D-E01848D86913}" type="presParOf" srcId="{17CB134D-0121-4B39-A1F4-772F43AC8DEF}" destId="{DFFCDB55-8880-4E14-89F6-249A558E9B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829E2-C478-43B5-9489-DF4D0E2F5A1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C8F29D1-069F-4C9D-B8C1-909AC375C17C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402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Forbidden</a:t>
          </a:r>
          <a:r>
            <a:rPr lang="en-US" sz="1800" b="0" i="0" dirty="0"/>
            <a:t> Sent to deny access to a protected resource</a:t>
          </a:r>
          <a:endParaRPr lang="en-IN" sz="1800" dirty="0"/>
        </a:p>
      </dgm:t>
    </dgm:pt>
    <dgm:pt modelId="{52475BED-F6A8-447A-9827-9A5B5B0142E5}" type="parTrans" cxnId="{4A7DEE53-7B79-4858-931B-5CC2DE3FD830}">
      <dgm:prSet/>
      <dgm:spPr/>
      <dgm:t>
        <a:bodyPr/>
        <a:lstStyle/>
        <a:p>
          <a:endParaRPr lang="en-IN" sz="1800"/>
        </a:p>
      </dgm:t>
    </dgm:pt>
    <dgm:pt modelId="{86E0CBF4-51C7-457F-B7EE-CB14D914CB99}" type="sibTrans" cxnId="{4A7DEE53-7B79-4858-931B-5CC2DE3FD830}">
      <dgm:prSet/>
      <dgm:spPr/>
      <dgm:t>
        <a:bodyPr/>
        <a:lstStyle/>
        <a:p>
          <a:endParaRPr lang="en-IN" sz="1800"/>
        </a:p>
      </dgm:t>
    </dgm:pt>
    <dgm:pt modelId="{C4C5D0CE-DBA3-464D-82DF-1C9F1A3268B6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404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Not Found </a:t>
          </a:r>
          <a:r>
            <a:rPr lang="en-US" sz="1800" b="0" i="0" dirty="0"/>
            <a:t>Sent when the client tried to interact with a URI that the REST API could not map to a resource</a:t>
          </a:r>
          <a:endParaRPr lang="en-IN" sz="1800" dirty="0"/>
        </a:p>
      </dgm:t>
    </dgm:pt>
    <dgm:pt modelId="{C5F6899D-D797-48CC-A5D4-F618AAA4069E}" type="parTrans" cxnId="{87DC7F43-1CE3-442C-9E47-0F510DE277B9}">
      <dgm:prSet/>
      <dgm:spPr/>
      <dgm:t>
        <a:bodyPr/>
        <a:lstStyle/>
        <a:p>
          <a:endParaRPr lang="en-IN" sz="1800"/>
        </a:p>
      </dgm:t>
    </dgm:pt>
    <dgm:pt modelId="{71B79844-FC28-434B-8866-0A7827BF4CB1}" type="sibTrans" cxnId="{87DC7F43-1CE3-442C-9E47-0F510DE277B9}">
      <dgm:prSet/>
      <dgm:spPr/>
      <dgm:t>
        <a:bodyPr/>
        <a:lstStyle/>
        <a:p>
          <a:endParaRPr lang="en-IN" sz="1800"/>
        </a:p>
      </dgm:t>
    </dgm:pt>
    <dgm:pt modelId="{D58A2451-DE7C-41DA-B8F8-CDA5ED940AB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405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Method Not Allowed </a:t>
          </a:r>
          <a:r>
            <a:rPr lang="en-US" sz="1800" b="0" i="0" dirty="0"/>
            <a:t>Sent when the client tried to interact using an unsupported HTTP method</a:t>
          </a:r>
          <a:endParaRPr lang="en-IN" sz="1800" dirty="0"/>
        </a:p>
      </dgm:t>
    </dgm:pt>
    <dgm:pt modelId="{F734FFA9-D231-4ECA-A10F-4ADA615AB00C}" type="parTrans" cxnId="{7390E83C-BE91-48E7-92CE-9DF7CDE528EF}">
      <dgm:prSet/>
      <dgm:spPr/>
      <dgm:t>
        <a:bodyPr/>
        <a:lstStyle/>
        <a:p>
          <a:endParaRPr lang="en-IN" sz="1800"/>
        </a:p>
      </dgm:t>
    </dgm:pt>
    <dgm:pt modelId="{8F31FF1F-4104-4A99-9490-948E68368DB9}" type="sibTrans" cxnId="{7390E83C-BE91-48E7-92CE-9DF7CDE528EF}">
      <dgm:prSet/>
      <dgm:spPr/>
      <dgm:t>
        <a:bodyPr/>
        <a:lstStyle/>
        <a:p>
          <a:endParaRPr lang="en-IN" sz="1800"/>
        </a:p>
      </dgm:t>
    </dgm:pt>
    <dgm:pt modelId="{D8604E8A-BCA5-4EEA-BEDB-08624155FFA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406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Not Acceptable </a:t>
          </a:r>
          <a:r>
            <a:rPr lang="en-US" sz="1800" b="0" i="0" dirty="0"/>
            <a:t>Sent when the client tried to request data in an unsupported media type format</a:t>
          </a:r>
          <a:endParaRPr lang="en-IN" sz="1800" dirty="0"/>
        </a:p>
      </dgm:t>
    </dgm:pt>
    <dgm:pt modelId="{E744A88C-9C20-454F-9855-A1B7A342C1A1}" type="parTrans" cxnId="{124BB346-ADA6-408B-A254-23A8F2037926}">
      <dgm:prSet/>
      <dgm:spPr/>
      <dgm:t>
        <a:bodyPr/>
        <a:lstStyle/>
        <a:p>
          <a:endParaRPr lang="en-IN" sz="1800"/>
        </a:p>
      </dgm:t>
    </dgm:pt>
    <dgm:pt modelId="{90501474-5C63-49C7-B706-21617A5A4CC6}" type="sibTrans" cxnId="{124BB346-ADA6-408B-A254-23A8F2037926}">
      <dgm:prSet/>
      <dgm:spPr/>
      <dgm:t>
        <a:bodyPr/>
        <a:lstStyle/>
        <a:p>
          <a:endParaRPr lang="en-IN" sz="1800"/>
        </a:p>
      </dgm:t>
    </dgm:pt>
    <dgm:pt modelId="{79DCF369-0C49-4C31-BA81-9433611E693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</a:rPr>
            <a:t>500</a:t>
          </a:r>
          <a:r>
            <a:rPr lang="en-US" sz="1800" b="0" i="0" dirty="0"/>
            <a:t> </a:t>
          </a:r>
          <a:r>
            <a:rPr lang="en-US" sz="1800" b="0" i="0" dirty="0">
              <a:solidFill>
                <a:srgbClr val="0070C0"/>
              </a:solidFill>
            </a:rPr>
            <a:t>Internal Server Error </a:t>
          </a:r>
          <a:r>
            <a:rPr lang="en-US" sz="1800" b="0" i="0" dirty="0"/>
            <a:t>Tells the client that the API is having problems of its own</a:t>
          </a:r>
          <a:endParaRPr lang="en-IN" sz="1800" dirty="0"/>
        </a:p>
      </dgm:t>
    </dgm:pt>
    <dgm:pt modelId="{5F4A1EB0-1FD5-49CB-9514-E3AE9206780E}" type="parTrans" cxnId="{6EF835F7-7C8E-4282-B880-7DE820C53761}">
      <dgm:prSet/>
      <dgm:spPr/>
      <dgm:t>
        <a:bodyPr/>
        <a:lstStyle/>
        <a:p>
          <a:endParaRPr lang="en-IN" sz="1800"/>
        </a:p>
      </dgm:t>
    </dgm:pt>
    <dgm:pt modelId="{13DC6E7F-9FE0-42B4-8D49-A9F5B8361EA3}" type="sibTrans" cxnId="{6EF835F7-7C8E-4282-B880-7DE820C53761}">
      <dgm:prSet/>
      <dgm:spPr/>
      <dgm:t>
        <a:bodyPr/>
        <a:lstStyle/>
        <a:p>
          <a:endParaRPr lang="en-IN" sz="1800"/>
        </a:p>
      </dgm:t>
    </dgm:pt>
    <dgm:pt modelId="{17CB134D-0121-4B39-A1F4-772F43AC8DEF}" type="pres">
      <dgm:prSet presAssocID="{D43829E2-C478-43B5-9489-DF4D0E2F5A1F}" presName="linear" presStyleCnt="0">
        <dgm:presLayoutVars>
          <dgm:animLvl val="lvl"/>
          <dgm:resizeHandles val="exact"/>
        </dgm:presLayoutVars>
      </dgm:prSet>
      <dgm:spPr/>
    </dgm:pt>
    <dgm:pt modelId="{9A68B125-5A32-4108-9B41-CDFA11796D97}" type="pres">
      <dgm:prSet presAssocID="{4C8F29D1-069F-4C9D-B8C1-909AC375C17C}" presName="parentText" presStyleLbl="node1" presStyleIdx="0" presStyleCnt="5" custScaleY="72098">
        <dgm:presLayoutVars>
          <dgm:chMax val="0"/>
          <dgm:bulletEnabled val="1"/>
        </dgm:presLayoutVars>
      </dgm:prSet>
      <dgm:spPr/>
    </dgm:pt>
    <dgm:pt modelId="{F33CE207-6FD5-4EA4-A232-74ACA484E5D4}" type="pres">
      <dgm:prSet presAssocID="{86E0CBF4-51C7-457F-B7EE-CB14D914CB99}" presName="spacer" presStyleCnt="0"/>
      <dgm:spPr/>
    </dgm:pt>
    <dgm:pt modelId="{04064EDB-7896-4343-9093-0DB2C37739E0}" type="pres">
      <dgm:prSet presAssocID="{C4C5D0CE-DBA3-464D-82DF-1C9F1A3268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6B0F96-21FC-406A-8014-9D4045AA3550}" type="pres">
      <dgm:prSet presAssocID="{71B79844-FC28-434B-8866-0A7827BF4CB1}" presName="spacer" presStyleCnt="0"/>
      <dgm:spPr/>
    </dgm:pt>
    <dgm:pt modelId="{E6486D09-7266-4210-BB2F-B729466F3172}" type="pres">
      <dgm:prSet presAssocID="{D58A2451-DE7C-41DA-B8F8-CDA5ED940AB4}" presName="parentText" presStyleLbl="node1" presStyleIdx="2" presStyleCnt="5" custScaleY="72098">
        <dgm:presLayoutVars>
          <dgm:chMax val="0"/>
          <dgm:bulletEnabled val="1"/>
        </dgm:presLayoutVars>
      </dgm:prSet>
      <dgm:spPr/>
    </dgm:pt>
    <dgm:pt modelId="{F25C9088-7AF3-42E7-B470-05EA31E950A2}" type="pres">
      <dgm:prSet presAssocID="{8F31FF1F-4104-4A99-9490-948E68368DB9}" presName="spacer" presStyleCnt="0"/>
      <dgm:spPr/>
    </dgm:pt>
    <dgm:pt modelId="{DEC1D5E6-5108-4115-A95D-399090551396}" type="pres">
      <dgm:prSet presAssocID="{D8604E8A-BCA5-4EEA-BEDB-08624155FFA4}" presName="parentText" presStyleLbl="node1" presStyleIdx="3" presStyleCnt="5" custScaleY="72098">
        <dgm:presLayoutVars>
          <dgm:chMax val="0"/>
          <dgm:bulletEnabled val="1"/>
        </dgm:presLayoutVars>
      </dgm:prSet>
      <dgm:spPr/>
    </dgm:pt>
    <dgm:pt modelId="{2FCD8426-8F35-4527-99E4-2A435E217600}" type="pres">
      <dgm:prSet presAssocID="{90501474-5C63-49C7-B706-21617A5A4CC6}" presName="spacer" presStyleCnt="0"/>
      <dgm:spPr/>
    </dgm:pt>
    <dgm:pt modelId="{C546085D-5BE7-4026-AF20-63840308ED03}" type="pres">
      <dgm:prSet presAssocID="{79DCF369-0C49-4C31-BA81-9433611E693A}" presName="parentText" presStyleLbl="node1" presStyleIdx="4" presStyleCnt="5" custScaleY="72098">
        <dgm:presLayoutVars>
          <dgm:chMax val="0"/>
          <dgm:bulletEnabled val="1"/>
        </dgm:presLayoutVars>
      </dgm:prSet>
      <dgm:spPr/>
    </dgm:pt>
  </dgm:ptLst>
  <dgm:cxnLst>
    <dgm:cxn modelId="{FF3EF01A-FF56-4187-9A19-298653EFC9C1}" type="presOf" srcId="{79DCF369-0C49-4C31-BA81-9433611E693A}" destId="{C546085D-5BE7-4026-AF20-63840308ED03}" srcOrd="0" destOrd="0" presId="urn:microsoft.com/office/officeart/2005/8/layout/vList2"/>
    <dgm:cxn modelId="{B8CC0F2B-AC90-446E-9C54-DA5744F5A439}" type="presOf" srcId="{4C8F29D1-069F-4C9D-B8C1-909AC375C17C}" destId="{9A68B125-5A32-4108-9B41-CDFA11796D97}" srcOrd="0" destOrd="0" presId="urn:microsoft.com/office/officeart/2005/8/layout/vList2"/>
    <dgm:cxn modelId="{7390E83C-BE91-48E7-92CE-9DF7CDE528EF}" srcId="{D43829E2-C478-43B5-9489-DF4D0E2F5A1F}" destId="{D58A2451-DE7C-41DA-B8F8-CDA5ED940AB4}" srcOrd="2" destOrd="0" parTransId="{F734FFA9-D231-4ECA-A10F-4ADA615AB00C}" sibTransId="{8F31FF1F-4104-4A99-9490-948E68368DB9}"/>
    <dgm:cxn modelId="{87DC7F43-1CE3-442C-9E47-0F510DE277B9}" srcId="{D43829E2-C478-43B5-9489-DF4D0E2F5A1F}" destId="{C4C5D0CE-DBA3-464D-82DF-1C9F1A3268B6}" srcOrd="1" destOrd="0" parTransId="{C5F6899D-D797-48CC-A5D4-F618AAA4069E}" sibTransId="{71B79844-FC28-434B-8866-0A7827BF4CB1}"/>
    <dgm:cxn modelId="{124BB346-ADA6-408B-A254-23A8F2037926}" srcId="{D43829E2-C478-43B5-9489-DF4D0E2F5A1F}" destId="{D8604E8A-BCA5-4EEA-BEDB-08624155FFA4}" srcOrd="3" destOrd="0" parTransId="{E744A88C-9C20-454F-9855-A1B7A342C1A1}" sibTransId="{90501474-5C63-49C7-B706-21617A5A4CC6}"/>
    <dgm:cxn modelId="{4A7DEE53-7B79-4858-931B-5CC2DE3FD830}" srcId="{D43829E2-C478-43B5-9489-DF4D0E2F5A1F}" destId="{4C8F29D1-069F-4C9D-B8C1-909AC375C17C}" srcOrd="0" destOrd="0" parTransId="{52475BED-F6A8-447A-9827-9A5B5B0142E5}" sibTransId="{86E0CBF4-51C7-457F-B7EE-CB14D914CB99}"/>
    <dgm:cxn modelId="{2488A2B6-0BAE-4D34-9C66-C1B9AB696177}" type="presOf" srcId="{D8604E8A-BCA5-4EEA-BEDB-08624155FFA4}" destId="{DEC1D5E6-5108-4115-A95D-399090551396}" srcOrd="0" destOrd="0" presId="urn:microsoft.com/office/officeart/2005/8/layout/vList2"/>
    <dgm:cxn modelId="{ADBF9BC6-7E97-4F96-A262-6FFCB2689C25}" type="presOf" srcId="{D58A2451-DE7C-41DA-B8F8-CDA5ED940AB4}" destId="{E6486D09-7266-4210-BB2F-B729466F3172}" srcOrd="0" destOrd="0" presId="urn:microsoft.com/office/officeart/2005/8/layout/vList2"/>
    <dgm:cxn modelId="{5C8FFECF-17F4-4BCB-B7EA-1AFA3761851E}" type="presOf" srcId="{D43829E2-C478-43B5-9489-DF4D0E2F5A1F}" destId="{17CB134D-0121-4B39-A1F4-772F43AC8DEF}" srcOrd="0" destOrd="0" presId="urn:microsoft.com/office/officeart/2005/8/layout/vList2"/>
    <dgm:cxn modelId="{6EF835F7-7C8E-4282-B880-7DE820C53761}" srcId="{D43829E2-C478-43B5-9489-DF4D0E2F5A1F}" destId="{79DCF369-0C49-4C31-BA81-9433611E693A}" srcOrd="4" destOrd="0" parTransId="{5F4A1EB0-1FD5-49CB-9514-E3AE9206780E}" sibTransId="{13DC6E7F-9FE0-42B4-8D49-A9F5B8361EA3}"/>
    <dgm:cxn modelId="{BBBBF8FA-E9E8-4345-A733-556812AD326A}" type="presOf" srcId="{C4C5D0CE-DBA3-464D-82DF-1C9F1A3268B6}" destId="{04064EDB-7896-4343-9093-0DB2C37739E0}" srcOrd="0" destOrd="0" presId="urn:microsoft.com/office/officeart/2005/8/layout/vList2"/>
    <dgm:cxn modelId="{F097ECE8-722F-47EE-BB86-30DE6A3B61FC}" type="presParOf" srcId="{17CB134D-0121-4B39-A1F4-772F43AC8DEF}" destId="{9A68B125-5A32-4108-9B41-CDFA11796D97}" srcOrd="0" destOrd="0" presId="urn:microsoft.com/office/officeart/2005/8/layout/vList2"/>
    <dgm:cxn modelId="{1C400DB0-5761-4654-ABB1-084E928D8384}" type="presParOf" srcId="{17CB134D-0121-4B39-A1F4-772F43AC8DEF}" destId="{F33CE207-6FD5-4EA4-A232-74ACA484E5D4}" srcOrd="1" destOrd="0" presId="urn:microsoft.com/office/officeart/2005/8/layout/vList2"/>
    <dgm:cxn modelId="{8AC74EF2-05FE-45A7-BE47-AE09BB7B4020}" type="presParOf" srcId="{17CB134D-0121-4B39-A1F4-772F43AC8DEF}" destId="{04064EDB-7896-4343-9093-0DB2C37739E0}" srcOrd="2" destOrd="0" presId="urn:microsoft.com/office/officeart/2005/8/layout/vList2"/>
    <dgm:cxn modelId="{7468D33D-6EB9-4630-9079-4D19482653F9}" type="presParOf" srcId="{17CB134D-0121-4B39-A1F4-772F43AC8DEF}" destId="{FE6B0F96-21FC-406A-8014-9D4045AA3550}" srcOrd="3" destOrd="0" presId="urn:microsoft.com/office/officeart/2005/8/layout/vList2"/>
    <dgm:cxn modelId="{FB8B5979-9F35-4B09-A29F-5208197BBA42}" type="presParOf" srcId="{17CB134D-0121-4B39-A1F4-772F43AC8DEF}" destId="{E6486D09-7266-4210-BB2F-B729466F3172}" srcOrd="4" destOrd="0" presId="urn:microsoft.com/office/officeart/2005/8/layout/vList2"/>
    <dgm:cxn modelId="{0058186F-C964-4017-B0D1-0E475B31D9DD}" type="presParOf" srcId="{17CB134D-0121-4B39-A1F4-772F43AC8DEF}" destId="{F25C9088-7AF3-42E7-B470-05EA31E950A2}" srcOrd="5" destOrd="0" presId="urn:microsoft.com/office/officeart/2005/8/layout/vList2"/>
    <dgm:cxn modelId="{F26B5432-DE18-4566-94B4-20031F057F17}" type="presParOf" srcId="{17CB134D-0121-4B39-A1F4-772F43AC8DEF}" destId="{DEC1D5E6-5108-4115-A95D-399090551396}" srcOrd="6" destOrd="0" presId="urn:microsoft.com/office/officeart/2005/8/layout/vList2"/>
    <dgm:cxn modelId="{1BF34ACF-1C72-442D-AABA-6304AA12A48C}" type="presParOf" srcId="{17CB134D-0121-4B39-A1F4-772F43AC8DEF}" destId="{2FCD8426-8F35-4527-99E4-2A435E217600}" srcOrd="7" destOrd="0" presId="urn:microsoft.com/office/officeart/2005/8/layout/vList2"/>
    <dgm:cxn modelId="{5C1CEC59-4BA4-467C-9F93-CDACC12F5638}" type="presParOf" srcId="{17CB134D-0121-4B39-A1F4-772F43AC8DEF}" destId="{C546085D-5BE7-4026-AF20-63840308ED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71281-3DE3-4945-8419-096CCE2D3D7A}">
      <dsp:nvSpPr>
        <dsp:cNvPr id="0" name=""/>
        <dsp:cNvSpPr/>
      </dsp:nvSpPr>
      <dsp:spPr>
        <a:xfrm>
          <a:off x="0" y="3682"/>
          <a:ext cx="5655501" cy="54823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is an request-response client-server protocol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63" y="30445"/>
        <a:ext cx="5601975" cy="494713"/>
      </dsp:txXfrm>
    </dsp:sp>
    <dsp:sp modelId="{372B8A55-3007-4B00-B33A-E6DB49B49A95}">
      <dsp:nvSpPr>
        <dsp:cNvPr id="0" name=""/>
        <dsp:cNvSpPr/>
      </dsp:nvSpPr>
      <dsp:spPr>
        <a:xfrm>
          <a:off x="0" y="670002"/>
          <a:ext cx="5655501" cy="54823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is a stateless protocol.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63" y="696765"/>
        <a:ext cx="5601975" cy="494713"/>
      </dsp:txXfrm>
    </dsp:sp>
    <dsp:sp modelId="{ED7761D8-7779-414C-9D59-1A1356E85516}">
      <dsp:nvSpPr>
        <dsp:cNvPr id="0" name=""/>
        <dsp:cNvSpPr/>
      </dsp:nvSpPr>
      <dsp:spPr>
        <a:xfrm>
          <a:off x="0" y="1336321"/>
          <a:ext cx="5655501" cy="76436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is an application-level protocol for distributed, collaborative, hypermedia information systems.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13" y="1373634"/>
        <a:ext cx="5580875" cy="689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5D46A-57B6-47C9-83C0-B82D5F093F33}">
      <dsp:nvSpPr>
        <dsp:cNvPr id="0" name=""/>
        <dsp:cNvSpPr/>
      </dsp:nvSpPr>
      <dsp:spPr>
        <a:xfrm>
          <a:off x="0" y="17037"/>
          <a:ext cx="5668027" cy="51493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GET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 Fetch a </a:t>
          </a:r>
          <a:r>
            <a:rPr lang="en-IN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7" y="42174"/>
        <a:ext cx="5617753" cy="464658"/>
      </dsp:txXfrm>
    </dsp:sp>
    <dsp:sp modelId="{4447B6D4-DB7E-492A-B6F1-0A90E8CAD53D}">
      <dsp:nvSpPr>
        <dsp:cNvPr id="0" name=""/>
        <dsp:cNvSpPr/>
      </dsp:nvSpPr>
      <dsp:spPr>
        <a:xfrm>
          <a:off x="0" y="644290"/>
          <a:ext cx="5668027" cy="51493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HEAD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 Fetch information about a </a:t>
          </a:r>
          <a:r>
            <a:rPr lang="en-IN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7" y="669427"/>
        <a:ext cx="5617753" cy="464658"/>
      </dsp:txXfrm>
    </dsp:sp>
    <dsp:sp modelId="{A20C075C-E6B1-443A-A537-EB0C966BB8B7}">
      <dsp:nvSpPr>
        <dsp:cNvPr id="0" name=""/>
        <dsp:cNvSpPr/>
      </dsp:nvSpPr>
      <dsp:spPr>
        <a:xfrm>
          <a:off x="0" y="1271543"/>
          <a:ext cx="5668027" cy="51493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PUT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 Store to an </a:t>
          </a:r>
          <a:r>
            <a:rPr lang="en-IN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7" y="1296680"/>
        <a:ext cx="5617753" cy="464658"/>
      </dsp:txXfrm>
    </dsp:sp>
    <dsp:sp modelId="{80E1040D-AFB9-4D0D-8D5E-8EC1CA034BCE}">
      <dsp:nvSpPr>
        <dsp:cNvPr id="0" name=""/>
        <dsp:cNvSpPr/>
      </dsp:nvSpPr>
      <dsp:spPr>
        <a:xfrm>
          <a:off x="0" y="1898795"/>
          <a:ext cx="5668027" cy="84424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POST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 Send form data to a </a:t>
          </a:r>
          <a:r>
            <a:rPr lang="en-IN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and get a response back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213" y="1940008"/>
        <a:ext cx="5585601" cy="761823"/>
      </dsp:txXfrm>
    </dsp:sp>
    <dsp:sp modelId="{C2F01E29-A972-4694-9119-889FC0448DC6}">
      <dsp:nvSpPr>
        <dsp:cNvPr id="0" name=""/>
        <dsp:cNvSpPr/>
      </dsp:nvSpPr>
      <dsp:spPr>
        <a:xfrm>
          <a:off x="0" y="2855365"/>
          <a:ext cx="5668027" cy="51493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DELETE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 Delete a resource in </a:t>
          </a:r>
          <a:r>
            <a:rPr lang="en-IN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IN" sz="1800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7" y="2880502"/>
        <a:ext cx="5617753" cy="464658"/>
      </dsp:txXfrm>
    </dsp:sp>
    <dsp:sp modelId="{4F1B9AB1-B92E-40E7-842F-BFE795D73B2D}">
      <dsp:nvSpPr>
        <dsp:cNvPr id="0" name=""/>
        <dsp:cNvSpPr/>
      </dsp:nvSpPr>
      <dsp:spPr>
        <a:xfrm>
          <a:off x="0" y="3482618"/>
          <a:ext cx="5668027" cy="51493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GET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POST</a:t>
          </a: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(forms) are commonly used.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7" y="3507755"/>
        <a:ext cx="5617753" cy="464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8EE95-543E-4C64-9777-A5BE6DD6977F}">
      <dsp:nvSpPr>
        <dsp:cNvPr id="0" name=""/>
        <dsp:cNvSpPr/>
      </dsp:nvSpPr>
      <dsp:spPr>
        <a:xfrm>
          <a:off x="0" y="2670"/>
          <a:ext cx="5764212" cy="57037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200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OK</a:t>
          </a:r>
          <a:r>
            <a:rPr lang="en-US" sz="1800" b="0" i="0" kern="1200" dirty="0"/>
            <a:t> Indicates a nonspecific success</a:t>
          </a:r>
          <a:endParaRPr lang="en-IN" sz="1800" kern="1200" dirty="0"/>
        </a:p>
      </dsp:txBody>
      <dsp:txXfrm>
        <a:off x="27843" y="30513"/>
        <a:ext cx="5708526" cy="514684"/>
      </dsp:txXfrm>
    </dsp:sp>
    <dsp:sp modelId="{8F95D13B-834D-428D-B998-E72252AFD588}">
      <dsp:nvSpPr>
        <dsp:cNvPr id="0" name=""/>
        <dsp:cNvSpPr/>
      </dsp:nvSpPr>
      <dsp:spPr>
        <a:xfrm>
          <a:off x="0" y="682480"/>
          <a:ext cx="5764212" cy="95589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201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Created</a:t>
          </a:r>
          <a:r>
            <a:rPr lang="en-US" sz="1800" b="0" i="0" kern="1200" dirty="0"/>
            <a:t> Sent primarily by collections and stores but sometimes also by controllers, to indicate that a new resource has been created</a:t>
          </a:r>
          <a:endParaRPr lang="en-IN" sz="1800" kern="1200" dirty="0"/>
        </a:p>
      </dsp:txBody>
      <dsp:txXfrm>
        <a:off x="46663" y="729143"/>
        <a:ext cx="5670886" cy="862564"/>
      </dsp:txXfrm>
    </dsp:sp>
    <dsp:sp modelId="{ABE04DA1-734A-4AF2-9BB4-39439E9E98AE}">
      <dsp:nvSpPr>
        <dsp:cNvPr id="0" name=""/>
        <dsp:cNvSpPr/>
      </dsp:nvSpPr>
      <dsp:spPr>
        <a:xfrm>
          <a:off x="0" y="1747810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204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No Content </a:t>
          </a:r>
          <a:r>
            <a:rPr lang="en-US" sz="1800" b="0" i="0" kern="1200" dirty="0"/>
            <a:t>Indicates that the body has been intentionally left blank</a:t>
          </a:r>
          <a:endParaRPr lang="en-IN" sz="1800" kern="1200" dirty="0"/>
        </a:p>
      </dsp:txBody>
      <dsp:txXfrm>
        <a:off x="33643" y="1781453"/>
        <a:ext cx="5696926" cy="621891"/>
      </dsp:txXfrm>
    </dsp:sp>
    <dsp:sp modelId="{7439B29F-64FD-42E3-A2C1-C145508BB69C}">
      <dsp:nvSpPr>
        <dsp:cNvPr id="0" name=""/>
        <dsp:cNvSpPr/>
      </dsp:nvSpPr>
      <dsp:spPr>
        <a:xfrm>
          <a:off x="0" y="2546427"/>
          <a:ext cx="5764212" cy="95589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301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Moved Permanently </a:t>
          </a:r>
          <a:r>
            <a:rPr lang="en-US" sz="1800" b="0" i="0" kern="1200" dirty="0"/>
            <a:t>Indicates that a new </a:t>
          </a:r>
          <a:r>
            <a:rPr lang="en-US" sz="1800" b="0" i="0" kern="1200" dirty="0">
              <a:solidFill>
                <a:srgbClr val="0070C0"/>
              </a:solidFill>
            </a:rPr>
            <a:t>permanent</a:t>
          </a:r>
          <a:r>
            <a:rPr lang="en-US" sz="1800" b="0" i="1" kern="1200" dirty="0"/>
            <a:t> </a:t>
          </a:r>
          <a:r>
            <a:rPr lang="en-US" sz="1800" b="0" i="0" kern="1200" dirty="0"/>
            <a:t>URI has been assigned to the client’s requested resource</a:t>
          </a:r>
          <a:endParaRPr lang="en-IN" sz="1800" kern="1200" dirty="0"/>
        </a:p>
      </dsp:txBody>
      <dsp:txXfrm>
        <a:off x="46663" y="2593090"/>
        <a:ext cx="5670886" cy="862564"/>
      </dsp:txXfrm>
    </dsp:sp>
    <dsp:sp modelId="{B7B40725-066F-4A1D-B3EA-36148FFD01D0}">
      <dsp:nvSpPr>
        <dsp:cNvPr id="0" name=""/>
        <dsp:cNvSpPr/>
      </dsp:nvSpPr>
      <dsp:spPr>
        <a:xfrm>
          <a:off x="0" y="3611757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303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See Other </a:t>
          </a:r>
          <a:r>
            <a:rPr lang="en-US" sz="1800" b="0" i="0" kern="1200" dirty="0"/>
            <a:t>Sent by controllers to return results that it considers optional</a:t>
          </a:r>
          <a:endParaRPr lang="en-IN" sz="1800" kern="1200" dirty="0"/>
        </a:p>
      </dsp:txBody>
      <dsp:txXfrm>
        <a:off x="33643" y="3645400"/>
        <a:ext cx="5696926" cy="621891"/>
      </dsp:txXfrm>
    </dsp:sp>
    <dsp:sp modelId="{DFFCDB55-8880-4E14-89F6-249A558E9BE2}">
      <dsp:nvSpPr>
        <dsp:cNvPr id="0" name=""/>
        <dsp:cNvSpPr/>
      </dsp:nvSpPr>
      <dsp:spPr>
        <a:xfrm>
          <a:off x="0" y="4410375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401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Unauthorized</a:t>
          </a:r>
          <a:r>
            <a:rPr lang="en-US" sz="1800" b="0" i="0" kern="1200" dirty="0"/>
            <a:t> Sent when the client either provided invalid credentials or forgot to send them</a:t>
          </a:r>
          <a:endParaRPr lang="en-IN" sz="1800" kern="1200" dirty="0"/>
        </a:p>
      </dsp:txBody>
      <dsp:txXfrm>
        <a:off x="33643" y="4444018"/>
        <a:ext cx="5696926" cy="621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8B125-5A32-4108-9B41-CDFA11796D97}">
      <dsp:nvSpPr>
        <dsp:cNvPr id="0" name=""/>
        <dsp:cNvSpPr/>
      </dsp:nvSpPr>
      <dsp:spPr>
        <a:xfrm>
          <a:off x="0" y="4443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402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Forbidden</a:t>
          </a:r>
          <a:r>
            <a:rPr lang="en-US" sz="1800" b="0" i="0" kern="1200" dirty="0"/>
            <a:t> Sent to deny access to a protected resource</a:t>
          </a:r>
          <a:endParaRPr lang="en-IN" sz="1800" kern="1200" dirty="0"/>
        </a:p>
      </dsp:txBody>
      <dsp:txXfrm>
        <a:off x="33643" y="38086"/>
        <a:ext cx="5696926" cy="621891"/>
      </dsp:txXfrm>
    </dsp:sp>
    <dsp:sp modelId="{04064EDB-7896-4343-9093-0DB2C37739E0}">
      <dsp:nvSpPr>
        <dsp:cNvPr id="0" name=""/>
        <dsp:cNvSpPr/>
      </dsp:nvSpPr>
      <dsp:spPr>
        <a:xfrm>
          <a:off x="0" y="803061"/>
          <a:ext cx="5764212" cy="95589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404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Not Found </a:t>
          </a:r>
          <a:r>
            <a:rPr lang="en-US" sz="1800" b="0" i="0" kern="1200" dirty="0"/>
            <a:t>Sent when the client tried to interact with a URI that the REST API could not map to a resource</a:t>
          </a:r>
          <a:endParaRPr lang="en-IN" sz="1800" kern="1200" dirty="0"/>
        </a:p>
      </dsp:txBody>
      <dsp:txXfrm>
        <a:off x="46663" y="849724"/>
        <a:ext cx="5670886" cy="862564"/>
      </dsp:txXfrm>
    </dsp:sp>
    <dsp:sp modelId="{E6486D09-7266-4210-BB2F-B729466F3172}">
      <dsp:nvSpPr>
        <dsp:cNvPr id="0" name=""/>
        <dsp:cNvSpPr/>
      </dsp:nvSpPr>
      <dsp:spPr>
        <a:xfrm>
          <a:off x="0" y="1868391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405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Method Not Allowed </a:t>
          </a:r>
          <a:r>
            <a:rPr lang="en-US" sz="1800" b="0" i="0" kern="1200" dirty="0"/>
            <a:t>Sent when the client tried to interact using an unsupported HTTP method</a:t>
          </a:r>
          <a:endParaRPr lang="en-IN" sz="1800" kern="1200" dirty="0"/>
        </a:p>
      </dsp:txBody>
      <dsp:txXfrm>
        <a:off x="33643" y="1902034"/>
        <a:ext cx="5696926" cy="621891"/>
      </dsp:txXfrm>
    </dsp:sp>
    <dsp:sp modelId="{DEC1D5E6-5108-4115-A95D-399090551396}">
      <dsp:nvSpPr>
        <dsp:cNvPr id="0" name=""/>
        <dsp:cNvSpPr/>
      </dsp:nvSpPr>
      <dsp:spPr>
        <a:xfrm>
          <a:off x="0" y="2667009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406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Not Acceptable </a:t>
          </a:r>
          <a:r>
            <a:rPr lang="en-US" sz="1800" b="0" i="0" kern="1200" dirty="0"/>
            <a:t>Sent when the client tried to request data in an unsupported media type format</a:t>
          </a:r>
          <a:endParaRPr lang="en-IN" sz="1800" kern="1200" dirty="0"/>
        </a:p>
      </dsp:txBody>
      <dsp:txXfrm>
        <a:off x="33643" y="2700652"/>
        <a:ext cx="5696926" cy="621891"/>
      </dsp:txXfrm>
    </dsp:sp>
    <dsp:sp modelId="{C546085D-5BE7-4026-AF20-63840308ED03}">
      <dsp:nvSpPr>
        <dsp:cNvPr id="0" name=""/>
        <dsp:cNvSpPr/>
      </dsp:nvSpPr>
      <dsp:spPr>
        <a:xfrm>
          <a:off x="0" y="3465626"/>
          <a:ext cx="5764212" cy="68917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500</a:t>
          </a:r>
          <a:r>
            <a:rPr lang="en-US" sz="1800" b="0" i="0" kern="1200" dirty="0"/>
            <a:t> </a:t>
          </a:r>
          <a:r>
            <a:rPr lang="en-US" sz="1800" b="0" i="0" kern="1200" dirty="0">
              <a:solidFill>
                <a:srgbClr val="0070C0"/>
              </a:solidFill>
            </a:rPr>
            <a:t>Internal Server Error </a:t>
          </a:r>
          <a:r>
            <a:rPr lang="en-US" sz="1800" b="0" i="0" kern="1200" dirty="0"/>
            <a:t>Tells the client that the API is having problems of its own</a:t>
          </a:r>
          <a:endParaRPr lang="en-IN" sz="1800" kern="1200" dirty="0"/>
        </a:p>
      </dsp:txBody>
      <dsp:txXfrm>
        <a:off x="33643" y="3499269"/>
        <a:ext cx="5696926" cy="62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5:12:26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 7764 25 0,'0'0'12'15,"0"0"18"-15,0 0-2 0,0 0-18 16,-30 0-6-16,25 0 0 0,-1 0-1 15,1 0 3-15,-1 0 0 0,0 0 0 16,2 0-1-16,0 0-2 0,0 0-2 16,1-1-1-16,-2 1-2 0,-1 0 0 15,0 0 2-15,0-2 0 0,-1 1 0 16,-1 0-1-16,-2-1 2 16,3 1 1-16,-1-2 0 0,0-1 9 15,1 1-2-15,0-1 3 0,1 0-2 16,-1-1-6-16,-1 0 4 0,-1-2-4 15,1-1-1-15,-2 1-1 0,3-2 1 16,-1 1-2-16,1-3 1 0,-1 1 2 16,-1-1-1-16,1-3 2 0,3 2 2 15,-1-2 0-15,1 0-1 0,2 0-2 16,-6 0 2-16,2-2-4 0,-1 1 4 16,2-1-1-16,0-2-2 0,1 1 3 15,0-1-6-15,0-1 3 0,-1-1-2 16,5-1-1-16,1 1 0 0,1-3 1 15,-1 2 0-15,3-2 0 0,-1-1 3 16,1-1-2-16,2 2 0 0,1-4 1 16,3 2-2-16,-2 0 0 0,-1-1-1 15,6 0 0-15,0 0 2 0,2-1-2 16,2-2 0-16,-3 1 1 0,-1 0-1 16,3 0 0-16,-2 0-3 0,2 1 3 15,1-1 0-15,1 1 0 0,2 0-1 16,0 3 1-16,0-1 0 0,1 2 0 15,0 1 1-15,0 1-1 16,-1 0 3-16,0 1-3 0,3 1 1 16,-4 3-1-16,2-1 0 0,0 4-1 15,-2 0 1-15,2 1 3 0,-5 2-3 16,4-1 8-16,-1 3-5 0,0 0-1 16,1 1 4-16,0 1-2 0,3 0-3 15,0 0 4-15,2 3-3 0,-2-1-1 16,4 1 4-1,0 0-4-15,-1 2-1 0,2-1 2 16,0 1 0-16,-3 1-1 0,0 0 0 16,-1 0-1-16,3 0 0 0,-4 1 0 15,0 2 2-15,1 1-2 0,-1-2 0 16,-4 3 1-16,4-1-1 0,-3 0 0 16,-1 3-1-16,-1-1-1 0,-3 0 2 15,3 2 0-15,-1 0-1 0,0 2 1 16,0 1 0-16,0-1 1 0,-1 4 1 15,1-2 0-15,0 5 0 0,0-1-2 16,-2 0 4-16,2 2-3 0,-2-2 0 16,0 3 0-16,0 0 1 0,0-1-2 15,-1 2 0-15,0 0 0 0,1-2 1 16,-3 2 0-16,2-1-1 0,-2-1 0 16,0-1 0-16,1-1 0 0,-2-2 0 15,4 0 0-15,-2-2 0 0,-1 1 0 16,1-2 0-16,-1 0-5 0,0-1 4 15,0 1-1-15,-1-2 0 0,-1 0 0 16,1 1 1-16,-1 0 1 0,-1 1 0 16,1 0 0-16,-4 2-2 0,3 0 2 15,-3 0 0-15,2 2-3 0,-1 1 3 16,-2 0 1-16,1 0-1 0,-2 1 3 16,0 1-3-16,-1-2 2 0,-2 2 2 15,0 0-2-15,0 0 0 0,-5 1 2 16,2-1 1-16,-2-1-1 0,1 1 2 15,-1 2-2-15,-3-2 1 0,3-1-3 16,-3 1 0-16,-1 0 1 0,1 0 0 16,0-1 0-16,0 1-1 0,-3-1-1 15,0 1 0-15,1-1-1 0,-2 2 0 16,1-1 0-16,-2 1-1 0,1-1 2 16,-3 2-2-16,1-1 0 0,2 1 1 15,-3 0-2-15,-1-2 2 0,-1 1 0 31,1-2-3-31,-1 0 3 0,-2-1 0 0,3 0 1 0,-2-1-2 0,1 1 2 16,0-3-1-16,-1 0 0 0,-2-2 2 16,2 0-5-16,0-3 3 0,0 0 0 15,1 1-1-15,-2-4 1 0,3 2 0 16,0-1 0-16,-2-1 0 0,0-1-2 16,1-1-1-16,-1-1 3 0,1-1 0 15,1-1-1-15,-1 0 1 0,-3 0 0 16,3-3 0-16,-3-1 0 0,1-1 3 15,-2-2-2-15,1 1 1 0,2-2 0 16,-2-1 0-16,1 0 1 0,-2-1-2 16,1-1 3-16,1 0 0 15,-2-1-4-15,1 0 0 0,2-2 0 16,-1 2-2-16,2-2 2 0,0 3 2 16,1-2-2-16,0 1 0 0,-1-2 0 15,4 1 0-15,-2 1 0 0,3-1-4 16,1 1 4-16,-1-1-4 0,1 2 3 15,-3 1-4-15,-1 2 2 0,2-1 3 16,-4 1-2-16,4-2-3 0,-4 4 1 16,3 0 2-16,-2 1 2 0,3 1 0 15,-2 0 8-15,3 0-4 0,0 1-4 16,1 0 2-16,1 3-1 0,1-3 0 16,3 2-1-16,2 0-7 15,3-1-18-15,1 1-20 0,0-4-15 16,3 0 0-16,11-11 7 0,-3 3-27 15</inkml:trace>
  <inkml:trace contextRef="#ctx0" brushRef="#br0" timeOffset="2853.5">3632 7746 49 0,'0'0'13'0,"0"0"-5"0,-1-3-4 0,0 2-3 16,1 1 0-16,-3-3 3 0,3-1 6 15,-1 2-3-15,0-2-1 16,0 3-2-16,0 0-4 0,1-2 4 16,-1 1-3-16,1 1 2 0,-1 1 1 15,-2 0-1-15,3 0 9 0,-2 0-7 16,1 0 5-16,-1 0-3 0,1 0 5 16,0 0-4-16,0 0-6 0,-1 1 2 15,1 1 1-15,-1-1 3 0,2 1 6 16,0-1-5-16,0 0-1 0,0 2-6 15,0 1-1-15,3 0 1 0,0-1-1 16,-1 1-1-16,3-1 5 0,1 0-4 16,-3 1 0-16,3-1 3 0,1 1-4 15,-1 1 5-15,2 0-4 0,0-2 1 16,0 1 1-16,3 0 1 0,-1 0-1 16,-1-1-2-16,4 2 1 0,-1 0-2 15,-1-3 3-15,3 2-3 0,-1 0 2 16,1 1-2-16,1-2 1 0,0 2 2 15,1-1-3-15,-2 1 0 0,5 0 1 16,-2-1-1-16,-2 0 2 0,4 1 1 16,-2-1-3-16,3 0 1 0,-1 3-1 15,0-3 1-15,2 1 0 0,1 0-1 16,-3-1 0-16,2 0 0 0,0 2 1 16,0-2-2-16,0 0 4 0,-1 1-3 15,-1-2 0-15,2 2 0 0,-1-1-2 16,-1 0 2-16,2-1 0 15,1 1 2-15,2-1-2 0,-1 1 0 16,0-2 1-16,0 2 0 0,-1-1 0 16,2 1 6-16,-1-2 0 0,3 3-4 15,-1-4-2-15,-1 1 0 0,3 1-1 16,-2-3 0-16,0 1 3 0,0-1-3 16,-2 0 2-16,2 0-1 0,-1 0-1 15,0 0 2-15,0 0 0 0,0 0 2 16,0 0-4-16,0-1 2 0,-1-1-2 15,-2 0 1-15,1 1-1 0,-1 0 0 16,-1 0 0-16,1-2 2 0,-1 2-2 16,-1-1 1-16,0 0 3 0,0-1-3 15,-1 2-1-15,0-1 6 16,0 1-6-16,1-3 2 0,-2 2 0 16,2 0-1-16,0-1-1 0,0 1 1 15,1-3-1-15,-1 2 0 0,0-1 0 16,1-2-1-16,-1 2 2 0,1-1 0 15,0-1-1-15,0 2 0 0,0-2 0 16,0 0 0-16,1 0 0 0,0-1 1 16,1 1 2-16,-1 1-3 0,2-2 1 15,-2 1-1-15,0-1 1 0,0 1-1 16,-1 0 1-16,0 0-1 0,-2-1 0 16,1 0-3-16,-2 0 0 0,1 0-3 15,-3-1 3-15,2 0 0 16,-3-2 2-16,0 2 1 0,-3-5 10 15,2 2-5-15,-2-1-2 0,-1-1-2 16,1-1 2-16,-3 0 3 0,0 0-4 16,-1 0 0-16,1-1 2 0,-1 1-3 15,-1 0 4-15,-1 1 0 0,-1-2-3 16,1 1 0-16,-2-1 4 0,1-1-3 16,1 1-1-16,0-1 1 0,0 1-1 15,0 0-1-15,1-2 1 0,0 0-2 16,0 1 0-16,0-2 0 0,1 0 0 15,1 1 0-15,0-1 1 0,-1 0 1 16,0 1-2-16,2 0 1 0,-2 2 2 16,-2 0-3-16,0 0 4 0,-2 2-4 15,-1-1-4-15,-1 2 1 0,-1-2 2 16,0 1 1-16,-1 1 0 0,-2-2 0 16,-2 1 0-16,-1-2 1 0,-2 3-1 15,-2-3 1-15,0 2-1 0,0-1-5 16,-4-1 4-16,2 1 0 0,-3 0-3 15,0 0 3-15,-2 0 1 0,0 1-2 16,-1 0-1-16,1 0 3 16,-2 1 0-16,1 0 0 0,-1 0-3 0,0 3 3 15,1-2 1-15,-2 1 0 16,1 0-1-16,0 0 1 0,0-1-1 16,1 1 0-16,-2-1 4 0,0 0-3 15,2 1-1-15,-2-2 2 0,1 0 0 16,-1 0 0-16,0 1-2 0,0 0-2 0,1 0 2 15,-2 0 1-15,1 2 1 0,-2-2-1 16,-2 1 2-16,1 1-2 0,0 1 0 16,-1-1 0-16,-1 1 3 0,0 1-3 15,0 0 3-15,-1 2-3 0,2-1 1 16,0 2-2-16,-2 0 2 16,1 2-2-16,0 1-2 0,-2 0 2 15,1 1 0-15,-1 0-1 0,0 1 0 16,0 2 0-16,0 0 1 0,0 1-2 15,-1 1 2-15,2 2 0 0,-2-1 0 16,0 1 0-16,-1 1-1 0,0-1 0 16,1 1 1-16,-2 1-1 0,2 1 2 15,-2-1-2-15,3 1 2 0,0 0-1 16,-1-1 0-16,-1 2 0 16,3-1 2-16,0 2-2 0,0-2 0 0,2 1 0 15,0 2 0-15,0-3 0 16,2 2 0-16,0-3 0 0,1 2 0 15,0-2 2-15,1 1-1 0,1 0 0 16,0-2 0-16,0 0-1 0,1 1 1 16,-1-2-2-16,1 0 2 0,0 2-1 15,0-2 0-15,2-1 0 0,-2 1 0 16,2-2 1-16,1 2-1 0,0-2 0 16,1 2 0-16,1-1 0 0,-1 0 0 15,2-1 0-15,-1 2 0 0,0 0 0 16,1-1 0-16,-2-1 2 0,2 1-2 15,0 1 1-15,0-3 1 0,2 2-1 16,0-1 2-16,-1-1-2 0,1 1 0 16,1-1 0-16,0 1 0 0,2 0 1 15,-1 0-2-15,0 1-2 16,1-2 2-16,0 2-1 0,0 0 0 16,1 0 1-16,-2-1 0 0,0 1 0 15,3-1-1-15,0 1 1 0,0 1 0 16,-2-1 0-16,2 0-4 0,-3 0 3 15,4 1 1-15,-2 0-1 0,-1 0 0 16,2 0 1-16,-3 1 1 0,3 0-1 16,0 1-1-16,-1 1 0 0,-1-1 1 15,0 1 0-15,2 1 0 0,-1 0 1 16,-2 0-1-16,3 2 0 0,-1-1-1 16,2-1 1-16,-2 2 0 0,0-1 0 15,0-1 2-15,1 2-2 0,0 1 0 16,-1-1 2-16,2 0-2 0,0 0 2 15,2-1 2-15,-2 3-4 0,1-3 1 16,1 2 2-16,1-1-1 0,1 0 1 16,0 1-3-16,0 0 1 0,3 0-1 15,0 0 0-15,3 1-5 0,2 0-7 16,3 0-11-16,3 1-19 0,6 7-26 16,-2-5-24-16,-3 0-78 0</inkml:trace>
  <inkml:trace contextRef="#ctx0" brushRef="#br0" timeOffset="5363.22">6277 7783 95 0,'-3'1'20'0,"0"-1"-4"0,1 1-5 16,-2-1-9-16,3 0-2 0,0 0 10 15,0 0 0-15,1 0-2 0,0 0-8 16,0 0-3-16,0 0 2 0,0 0-10 15,0 0 7-15,0-2 4 0,0 2 3 16,0-1 0-16,0-1-2 0,0 0 1 16,2 1-2-16,-1-1 0 0,2 1 0 15,-1-1-2-15,1 1-1 0,0 0 3 16,1 1 0-16,1 0 2 16,1 0-2-16,-2 0 3 0,3 0-3 15,-1 0 5-15,2 0-5 0,1 0 3 16,2 0 2-16,0 0-1 0,1 0-2 15,2 0 2-15,-1 0-4 0,3 0 1 16,0 0 1-16,0 0 2 0,1-1-2 16,2 1 3-16,-1-2-3 0,1 1 3 15,0 0-1-15,1 0-3 0,-1 1 0 16,2-1 0-16,-2 1-1 0,4-2 1 16,-1 1 1-16,1 0-1 0,0 0 1 15,1 0-1-15,0 1 4 0,3 0-5 16,-3-1 0-16,0 1 3 0,1-2-3 15,0 1 1-15,0 1-1 0,3-1 0 16,-3-1 1-16,2 1-1 0,-1 0 0 16,0-1 0-16,0-1 1 0,-1 2 3 15,0-2-3-15,-1 0 0 0,0 2 1 16,0 1 1-16,-1-2 0 0,0 1-1 16,0 0 4-16,0 1-4 0,0 0 3 15,-1 0-1-15,2 0-2 0,0 0 5 16,1 0-6-16,0-2 2 0,-1 2-1 15,-1 0 0-15,4 0 2 0,-2 0-3 16,2 0-1-16,1 0 1 0,-2 0-1 16,1 2 1-16,1-1-1 15,-1 1 0-15,0-1 1 0,0 3-1 16,1-1 2-16,-1-3-2 0,1 1 1 0,1 1-1 16,0-1 0-16,1-1-1 0,-1 0 1 15,2 0 1-15,-1-1-1 0,3-2 2 16,-2 0-1-16,1-1 0 0,0 0 5 31,-2 1-4-31,0-1-2 0,-2 0 2 16,1-1-1-16,-2 1 0 0,1 0 1 15,-3 0 1-15,0 0-1 0,-1 0 2 16,0 1-3-16,-1 0 4 0,1-1-3 16,0 1 2-16,-2-1-2 0,1 1 3 15,-2-1 0-15,0 0 0 0,0 1-2 16,-1-2 3-16,-2 3-6 0,0-3 1 15,-2 2 2-15,0-1-2 0,-3 0 0 16,1 1 0-16,-3 1-1 0,-2-1 1 16,-1 1-1-16,-1 0 0 0,0 2 1 15,-1-2 1-15,0 1-2 0,-2 0 2 16,-1 0-2-16,0 1 1 16,-1-2-1-16,1 2-7 0,1-2-17 15,0 1-14-15,5-5-20 0,-3 0-20 16,-2-1-88-16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5:14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 11985 12 0,'0'0'23'15,"0"0"-5"-15,0 0-7 0,0 0 0 16,0 0-5-16,-75-14-1 0,65 14-1 16,-1 0-1-16,-1-1 2 0,2 0 1 15,-4 1 1-15,4 0 5 0,-1-1-5 16,2-1-2-16,1 1 7 0,2 0 0 15,2-2 3-15,-1-1-7 16,4-3-2-16,1 0-3 0,0-1-3 16,1-4 0-16,1 1 1 0,-2-2 0 15,3-1-1-15,2 0 1 0,0-2 0 16,3 1 1-16,1 0 0 0,-1 0-1 16,0-1 0-16,3 2 1 0,0-1-1 15,0 0 2-15,3 1-1 0,2-1-1 16,0 0 1-16,0 1-2 0,4 0 2 15,-2 1 0-15,-1 1-2 0,2-2 2 16,0 1-1-16,3 1 5 0,0-3 0 16,-1 1 4-16,4-2-2 0,-3 2-3 15,0 1-1-15,-1-1-1 0,3 1-2 16,-1 1 1-16,-1 1 0 0,2 0-2 16,0 3 1-16,-2 2-2 0,-3-1 1 15,2 1 0-15,-1 3 0 0,-1 0-2 16,0 1 2-16,1 2 0 0,1 0 2 15,0 0-2-15,0 1 0 0,-1 3 1 16,0 0-2-16,2 1 2 0,-1 1-1 16,1 0 1-16,2 0 0 15,-3 1-1-15,-1 0 3 0,0 0-2 16,-1 1-1-16,0 1 1 0,3 0 0 16,-3 2-2-16,0 2 1 0,0 0 0 15,0 1 0-15,0 1 1 0,-3 1 0 16,1 2-1-16,0-1 0 0,-2 2 1 15,1 2-1-15,-4-1-1 0,1 1 1 16,-1 0 0-16,-2 2 1 0,4-1-2 16,-6 0-1-16,0 2-3 0,-3-1 5 15,-2-1-2-15,0-1-1 0,-2 0 3 16,-1 1 0-16,0-1 2 0,-4-1-2 16,1 1 0-16,-3-2 3 0,-1 0-2 15,-4-2 1-15,0 0-2 16,2-1 3-16,-4 0-3 0,2-1 6 15,-2-1 0-15,-3 0-1 0,-4-1 1 16,2 1 7-16,-4-3-1 0,-3 0-1 16,-1-1 0-16,-2-1-6 0,1-2 1 15,-3 0-5-15,0-1 0 0,0-1 0 16,-3 0 4-16,3 0-5 0,2-2 1 16,1 0 0-16,5-1-2 0,4-2-2 15,4 0-13-15,6 0-19 0,5-9-25 16,3-2-44-16</inkml:trace>
  <inkml:trace contextRef="#ctx0" brushRef="#br0" timeOffset="1066.26">3025 12461 100 0,'-3'0'10'0,"0"-1"10"0,2 0 12 15,-1 0-26-15,0-2 2 0,2 1-3 16,-2 0-4-16,2 1 1 0,0-2-1 16,0 0 0-16,1 2 0 0,0-2-1 15,4 2-2-15,0-1 2 0,0 1 0 16,2-2 0-16,-1 3 0 0,1-1 1 15,1-1 1-15,1-1 3 0,2 2-3 16,-1-1 2-16,4-1-3 0,-3 1 6 16,6-2-5-16,-2 1-1 15,3 1 0-15,-3-3 0 0,5 4-2 16,-3-2 2-16,3 0-1 0,0 1 0 16,-1-1 1-16,2 1-1 0,-1 0 1 15,1-1-1-15,1 1 3 0,0 0-2 16,3 2-1-16,-2-3 2 0,2 2 2 15,0 0-3-15,1 1 4 0,0-1-5 16,-2 1 1-16,1 0-1 0,0 3 0 16,-1 2 0-16,1 2 1 0,1-2-1 15,1 0 4-15,1-1-2 0,2 0 1 16,-1-2-2-16,-1 1 1 0,5-1 1 16,-2 0-2-16,-1-1-1 0,2 2 0 15,0-1 1-15,3 0-1 0,-3 2 0 16,-1-1 4-16,1-1-4 0,-5 0-2 15,4 0 2-15,-1 0 0 0,1 1 0 16,0-1 0-16,0-1 2 0,1 0-2 16,1 2 1-16,-1-2-2 0,8 0 2 15,1 0-1-15,-3 0 0 0,-4 0 1 16,-1 1 0-16,3-1-1 0,5-1-2 16,1 0 2-16,-8 0 2 0,-9 0-2 15,-4 1 1-15,9-1-3 0,9 0 4 16,8-1-3-16,1-2 2 15,-6 1 2-15,-8-1-2 0,-11 0 5 16,-3 2-3-16,2 0 0 0,1-1 4 16,4 2-4-16,4-3-3 0,4 2 2 15,-3-1 0-15,-2 0-2 0,-3-1 2 16,-3 2 0-16,3-3-2 0,-3 2 1 16,0 1-1-16,-2-1 0 0,0 2 1 15,-1-2-1-15,1 0-2 0,-3 2 2 16,1-2 1-16,-2 1-1 0,1 0 0 15,-2-2 0-15,-2 3 0 0,-1-1-1 16,0 0-8-16,0 0-7 0,-1-3-5 16,-2 3-2-16,2-3-14 0,2-3-32 15,0-1 0-15,-4 0 35 0</inkml:trace>
  <inkml:trace contextRef="#ctx0" brushRef="#br0" timeOffset="8082.62">1557 11990 3 0,'0'0'7'0,"0"0"1"0,2 0-1 16,-2 0-4-16,1 0-2 0,-1 0-1 15,0 0 1-15,0 0 1 16,0 0 1-16,0 0 3 0,0 0 2 16,0 1-1-16,2 1 3 0,-2 2-8 15,0-2 3-15,2 2-3 0,-1-1 1 16,2 1-2-16,-1 0 2 0,1-1 0 16,-3 1 3-16,2 1-4 0,-2 1 0 15,3-1 2-15,2 1-3 0,-1 0 3 16,1 0-4-16,-2 1 3 0,0 0 0 15,1 1-2-15,1-1 3 0,-1 0-3 16,-2 1 3-16,5 2-2 0,-7-3-2 16,2 2 4-16,3-1-4 0,-2 2 0 15,4-2 5-15,-1 2-5 0,0 0 1 16,0 1-1-16,1-1 4 0,-1 0-4 16,2 0-2-16,-2 1 2 0,-1 0 3 15,3-1-3-15,0 0 0 0,1 1-2 16,-1-3 2-16,2 2 0 0,2-1 2 15,-4-1-2-15,3 0 0 0,0 0 0 16,-1 1 2-16,-1-2-2 0,1-2 0 16,-1 1-1-16,3 1 1 0,1-2 1 15,0 1 1-15,0-1-2 0,3-1 2 16,-2 1-1-16,3-3-1 0,-2 1 3 16,3 0-2-16,-2 0-1 15,3 0 1-15,0-1-1 0,0-2 0 16,0 0 1-16,0 0 3 0,-1 0-4 15,0 0 3-15,0-2-3 0,-1-1 2 16,-1 1 1-16,1 0-3 0,2-1 2 16,-1 1 0-16,0-3-2 0,-3 2 6 15,-1-4-3-15,0 2-3 0,0-1 10 16,-1 1-8-16,1-1 2 0,1 1-1 16,-1-2 0-16,0 2-2 0,0-1 2 15,-3 1 0-15,2 0 0 0,-1 0 0 16,-2 1-3-16,1 0 1 15,-3 1-1-15,1 1 0 0,-4-1 0 16,0 1-1-16,-2 1 0 0,1 0 1 0,0-1-2 16,1 1 1-16,-1 1-1 0,3 0 1 15,-1 0-1-15,2 0-11 0,1 0-12 16,6 1-10-16,-3 4-19 0</inkml:trace>
  <inkml:trace contextRef="#ctx0" brushRef="#br0" timeOffset="17132.75">2186 15022 0 0,'0'0'0'0,"0"0"1"0,3 0 9 16,-3 1 2-16,2 0-7 0,-2 1-1 15,0 1 0-15,3-1 2 0,-1 1-5 16,5 0 4-16,-2-2-2 0,0 1 2 16,3 0 0-16,-3-1 0 0,4 0 2 15,-1 0-5-15,0 0 1 0,0 1 4 16,4 0-4-16,-2-2 2 0,4 0 2 16,0 0-4-16,1 0 3 15,1 0-4-15,1-2 2 0,-1-1-2 16,1 2 0-16,-2-1 1 0,2-2-1 15,-1 0-1-15,1 0 0 0,-1-1 1 16,1 1-1-16,-1-1-1 0,4 4 0 16,-1-2 1-16,-1 2-1 0,1-1 0 15,0 0 0-15,-2-1 1 0,2-3-1 16,-2 3 3-16,2-2 1 0,-1 3 3 16,-1-3 2-16,-1 3-4 0,3-3-1 15,1 2-1-15,-1-2 0 16,0 2 0-16,-1-2 0 0,-1 2-3 15,3 0 1-15,-5 0 2 0,0 0-1 16,0 2-2-16,-1-1 0 0,0 1 4 16,-1 0-4-16,0-1 2 0,-1 0 2 15,1 2-4-15,-2-2 2 0,0 1-1 16,2-1-2-16,-2 1 2 0,1 1-2 16,0 0 2-16,-3 0-2 0,4 1 1 15,-4 2-1-15,2-2-2 0,1 0 3 16,-5 1 0-16,4 1-1 0,0 0 0 15,-3-2 1-15,2 3 0 0,1-1 0 16,-2 2 0-16,-1 0 0 0,4-1 0 16,-3 1 1-16,0-2 2 0,-1 1-3 15,4-1 2-15,-4 1-2 0,2 1 0 16,-1-2 0-16,2 2 0 0,-2-2 2 16,1 0 0-16,-2-1-2 0,3-1-2 15,-2 1 2-15,-2 0 2 0,4-1-2 16,-1 0 0-16,-1-1-3 0,3 2 4 15,-2 0-1-15,1-1 0 0,-1 0 2 16,-1 0-1-16,2 0 0 0,-2-1 0 16,1 2-1-16,2 1-1 0,-1-1 1 15,1-1 1-15,-1 3-1 16,1-4 0-16,0 1 0 0,-1 0 1 16,0-1-2-16,1 3 1 0,-2-2 0 15,3 0 0-15,-1 0-1 0,-1-1 1 16,1 0 0-16,-1 0 0 0,0 0 0 15,1 0 0-15,-1 0 1 0,-1 0-1 16,4 0-2-16,-4 0 2 0,1 0 0 16,-1 0 0-16,1 0 0 0,0 0 0 15,-1 0-1-15,2 0 1 0,1 0 0 16,-1 0 0-16,1 0 0 0,0 0 0 16,0 0-2-16,1 0 2 0,-1 0 0 15,3 0 3-15,-2 0-3 0,1 0 0 16,-2-1-3-16,3-1 3 15,-2-1 0-15,0 2 3 0,0-3-4 16,-2 2 1-16,4-1 0 0,-2 0 2 16,0 1-2-16,-2 0 0 0,2-1 0 15,-2 1 0-15,-1 0 0 0,3-2 0 16,-2 1 0-16,1 0 1 0,-1-4-1 16,1 4 3-16,-2-3-3 0,2 2 0 15,0 1 0-15,-1-3 2 0,1 0-2 16,-2 2 0-16,-1-2 2 0,2 1 1 15,-2-1-3-15,-1 3 0 16,2-3 1-16,-2 3 0 0,0-1 0 16,-2-2-1-16,0 4 1 0,1-3 1 15,-2 2-2-15,0 0 0 0,1-1 0 16,-1 0 3-16,-1-1-3 0,0 1-1 16,-1-1 1-16,0 1 2 0,1 0 0 15,2-2-4-15,-2 0 5 0,1 3-3 16,-1-3 0-16,1 0 1 0,2-2-3 15,-2 2 3-15,1-2-1 0,-2 1 0 16,4 0 1-16,-2 0-1 0,0 0 0 16,-1-1 1-16,0 1-1 0,1 0 0 15,-1 0 1-15,-1 0-1 0,-1-1 0 16,-1-2 2-16,1 3-5 0,0-1 3 16,2 0 0-16,0 0 1 0,-3 1-1 15,1 0-1-15,-1 0 1 0,-1-2 1 16,0 2-1-16,0-1 0 0,0 1 0 15,1 0 0-15,-1 0 2 0,-2 0-1 16,2 0-1-16,-2-1 1 0,0 0 0 16,0 2 4-16,0 0 0 0,0-2-2 15,0 1-2-15,-1 0 1 0,-1 0-2 16,-2 2-2-16,0-1 2 0,0-1-1 16,-2 0 1-16,0-1 5 15,0-2-4-15,-2 1 5 0,2-3 0 16,-1 3-2-16,-1-4 4 0,-1 4-5 15,2-3 0-15,-1 0 2 0,0 1-1 16,-3 0-1-16,4-2 3 0,-1 2-5 16,-1-1 1-16,0-1-1 0,0 3 2 0,0-3 2 15,-2 1-4-15,2-1 1 0,-1-1 0 16,1 2 3-16,0-3-5 0,0 2 3 16,-2-1 0-16,1 1-2 15,0-1 2-15,-1-1-1 0,-2 0-1 16,3 1-1-16,-2 1 0 0,-1-1-1 15,-1 2 1-15,0-1-1 0,-2 0 1 16,0 0 0-16,-1 3 0 0,-1-2 0 16,1 2 2-16,0-1-1 0,-1 0 3 15,-2 1-4-15,4-2 1 0,-3 3 3 16,1-2-3-16,-2 1 4 0,1 1-3 16,0-3 2-16,-1 4-1 0,-1-2 1 15,1 0 0-15,0 1 2 16,1 0 0-16,-1-1-2 0,-1 0-2 15,3 0 1-15,-3 2-2 0,2-1-1 16,0 0 0-16,-3 0 0 0,1 1-1 16,2 1 1-16,-3 0-2 0,-1 1 4 15,-1-1-4-15,0-1 2 0,-1 3 0 16,-1-1 0-16,-1-1 2 0,1 2-2 16,-1-1-4-16,0 0 4 0,1 0-1 15,-3 1-1-15,2 1 0 0,-3 2 2 16,0-2 0-16,0 1-1 0,0-1 1 15,-3 3 0-15,3 0 0 0,0 1 0 16,-2 0 0-16,-1 0 0 16,0 0 0-16,0 0 3 0,1 1-3 15,-7 3 1-15,3-1-2 0,-1-1 3 16,5 1-2-16,4-1 0 0,5 0 0 16,-6 1 0-16,-1 0 0 0,0 1 0 15,-2 0 1-15,2 2-1 0,-1-3 0 16,-1 1-1-16,2 1 1 0,-4 0 0 15,2 0 0-15,0 1-1 0,-1-1 1 16,5 0 0-16,-4 0 2 0,2 1-4 16,-2 1 2-16,4 0-1 0,-2 0 1 15,0 1-2-15,0 1 2 0,0-1-2 16,0 1 2-16,0-1 0 0,4 3 0 16,-2-2-1-16,1 1 1 0,0 0-1 15,2 0 1-15,0-1 0 0,2 2 1 16,1-1-1-16,-1 1-1 0,2-1 1 15,-1 0-2-15,3 0 4 0,1 1-4 16,1-2 1-16,4 2 1 0,0-2 0 16,0 2 0-16,-3-1-1 0,0-1 1 15,1 2 0-15,0 0 0 0,1 0 0 16,3 1 0-16,1-1-2 0,1 1 2 16,1-1 0-16,0 1 0 0,3 0 0 15,-1-1-2-15,2 0 1 0,0 2 1 16,1 1-1-16,1-1 0 0,1 0 0 15,1 0 1-15,-2 1 0 0,2 0 0 16,0 1 0-16,0-1 1 0,0 2-2 16,2 2 1-16,-2-1-3 0,0 2 3 15,1-2-1-15,-1 2-1 0,2 0-1 16,1-1 3-16,2 2 0 0,0-2 0 16,1-1 0-16,-1 3 0 0,1-4-1 15,-1 3 2-15,1 0-1 0,5-2 0 16,-3 3 2-16,3 0-2 15,3 0 0-15,-1 1 0 0,3 0 1 16,-2-2 0-16,0 1-1 0,4 0 0 16,-1 0 0-16,-1 0 2 0,4-2-2 15,-2 1-3-15,-1 1 2 0,2 0-5 0,-3 1-4 16,4 1-6-16,1-1-2 0,1 2-4 16,4 2-1-16,2-2 2 0,2 2-7 15,6 2 5-15,10 2-16 0,3 0 5 16,3-1-20-16,-14-8-7 0</inkml:trace>
  <inkml:trace contextRef="#ctx0" brushRef="#br0" timeOffset="20012.23">4771 14947 1 0,'0'0'17'0,"0"0"-1"0,-1 0 6 15,0 0-9-15,0 0 2 16,0-2-6-16,0 1 2 0,-1 1-6 16,1-3 2-16,-1 1 0 0,-2 1-2 15,2-3-3-15,0 3 2 0,1 0 0 16,-1-1-1-16,1-1-2 0,-1 1 0 15,1 0 3-15,-1-2 0 0,-1 3-2 16,0-4 5-16,-1 3-4 0,-1-4 4 16,-2 2 4-16,2-1-5 0,-1 0 2 15,3-2-2-15,-1 2 0 0,-1-3-1 16,-2 3 0-16,2-2-4 0,-1-1 6 16,1-1-6-16,0 0 2 15,2-2 0-15,-2 2-3 0,1-3 1 16,-1 2 2-16,-1-2 2 0,-1 2-3 15,2-2 0-15,-2 0 2 0,3 3-3 16,0-3 0-16,-2 2 3 0,0-2-4 16,-1 3 0-16,1-3 1 0,1 0 0 15,-1 1 0-15,1-2-1 0,0 1 2 16,-1 0-2-16,-2 2 0 0,3-3 3 16,-2 2-3-16,2-1 3 0,0 0-1 15,1 0 0-15,0 0-2 0,-1-1 7 16,-1 2-5-16,0 0-1 0,-1-1 0 15,4 3-1-15,0-2-1 0,1 3 0 16,1-3-1-16,0 1 1 0,0 0-2 16,0-2-1-16,1 0 2 0,0 1 2 15,2-1 0-15,2-1 2 0,2-2 1 16,2 1-3-16,1 1 0 0,0-2 0 16,0 1 0-16,3 0 2 0,0 1-1 15,1-1-1-15,-1 0 0 0,4 0 0 16,-2-1 0-16,1 1 2 0,2 0 0 15,0 0-2-15,0-1 0 0,0 1 2 16,1 0-2-16,0 0 0 16,-1 0 2-16,0 2 0 0,2-2-1 15,-2 1 0-15,2 0 3 0,-2 2-4 16,3-1 0-16,-1 0 0 0,0 2 1 16,1-2-1-16,1 3 0 0,-1-2 0 15,1 1 1-15,0 0-1 0,-1 0 0 16,0 2-1-16,1 0 0 0,-1 0-1 15,0 0 2-15,-2 3-4 0,3-1 4 16,-1 3-4-16,-2 0 2 0,1 3 2 16,-1-1 0-16,1 1 0 0,-1 0 0 15,-1 0 0-15,1 0 0 0,-2 0 0 16,1 0 0-16,-3 1 0 0,2 0 0 16,-3 3 0-16,1 1 1 0,-2-1-1 15,1 3-1-15,0-2-1 0,-2 0 2 16,1 3-1-16,-1-1 1 0,1 1-1 15,-1 0 3-15,1 2-3 0,-1 0 1 16,0-2 0-16,0 2-1 0,1 1 2 16,0-1-1-16,0 2 0 0,1 0 0 15,-2 0 1-15,2 0-1 0,0 1 0 16,0 1 2-16,0-1-2 16,0 0-3-16,1 1 3 0,-1 0 0 15,0 0 0-15,-1 0 1 0,2 0-2 16,-2-2 2-16,-1 2-1 0,1-2 0 15,-1 1 0-15,-1 0 0 0,0 0 2 16,-1-2-4-16,1 1 2 0,0 1 0 16,0 0-1-16,0-3-1 0,0 3 2 15,0-1 0-15,-1-1-1 0,1 1 1 16,-1 1 1-16,-1-1-1 16,0-1-1-16,1 1-2 0,-2 3 0 15,-1-3-1-15,-1 2 4 0,0-3-1 16,0 2 1-16,-1-1 0 0,-1 2-1 15,-1-1 1-15,0-2 2 0,-1 1-2 16,0 0 0-16,-1-2 0 0,0 2 0 16,0 0 1-16,-2 0 1 0,-1 1 0 15,-1 0-2-15,-1 1 1 0,-1 0 2 16,1 0-2-16,-1 0-1 0,-1-1 0 16,0 1 3-16,-1 0-3 0,-1-2 0 15,0-1 1-15,-1 3 2 0,-2 0-3 16,0-1 0-16,-3 1 1 0,0 0-1 15,-1 1 1-15,1-3-1 0,-2 1 1 16,3-1-1-16,-2-1 0 0,2 1 2 16,-1-1-2-16,1 0 1 0,-2-3-1 15,3 3 0-15,-2-2 2 0,1 0-3 16,-1 1 2-16,0-2-1 0,-1 1 1 16,0-2-1-16,-1 2 2 0,0 0-2 15,-2 0 0-15,-1-2 0 0,2 1 1 16,-3-1-1-16,4 1 0 0,0 0 1 15,-1-1-1-15,4-2 1 0,-1 2-1 16,1-1 0-16,0-2-1 0,0 0 4 16,0 1-4-16,-3 1 4 15,2-2-6-15,-2 1 6 0,1-3-6 16,0 1 4-16,-1-3-1 0,0 1 3 0,-1-1-2 16,2 0 7-16,1 0-4 0,0 0 1 15,0 0-1-15,2 0-2 0,1-1-1 16,0 1 0-16,2-3-1 0,-1 2 2 15,1-1 0-15,0-2-2 16,1 1 1-16,-1-2 0 0,2 3-1 0,-1-2 2 16,-2 2-3-16,3-1 2 15,-2 0 3-15,1 2-2 0,1-3-2 16,-2 1 3-16,1-3-3 0,-2 4 4 16,1-3-2-1,1 2-2-15,-2-1 2 0,1 3 4 0,2-2-1 0,-1 0-1 0,2 0 0 16,0-1 1-16,0 0-4 0,-1 0 4 15,2-1-1-15,0 3 2 0,1-1 2 16,0-1-3-16,-1 4 4 16,0-3 2-16,1 0-6 0,2 1 0 15,0 1-1-15,1-2-4 0,1 1 2 16,0 1-2-16,0 0 0 0,1 1-3 16,0 0-4-16,0 0-27 0,1 0 2 15,1 0 14 1,3 2-12-16,1 1-11 0,5 0 2 15,8-1-18-15,0 0-21 0</inkml:trace>
  <inkml:trace contextRef="#ctx0" brushRef="#br0" timeOffset="21597">5856 14268 73 0,'-2'-3'5'0,"1"-2"18"0,0-1-9 16,0 0-10-16,1 3 5 0,0-2-9 15,3 1-2-15,2 0 2 0,1-3-1 16,1 0 1-16,1 0 1 0,0-1 1 16,1 0-2-16,4-1 0 0,-2 0 1 15,3 2-1-15,-1-1 0 0,1-1 0 16,0 1-3-16,1-1 1 0,-1 2 2 15,3-1 0-15,-1 1 2 0,2 0 0 16,0 0-1-16,1 0 2 0,0 0-1 16,3-2 2-16,0 3-4 0,0 0 4 15,-1-1-4-15,2 1 1 0,0 1-1 16,0 0 2-16,0 0 3 0,1 1-4 16,2 1-1-16,1 2 0 0,0-2 3 15,1 1-3-15,-1 1 0 0,0-1 0 16,0 0 0-16,-2 2 1 0,0 2-1 15,-1-2 0-15,-3 0-1 16,1 3-2-16,1 2 3 0,-3-1 2 16,1 3 1-16,0 1-2 0,-1 2 1 15,-1 2 3-15,0 0-5 0,-1 1 3 16,0 2-2-16,-2 0 0 0,0 1 4 16,-1-1-3-16,0 2 3 0,-1-1-1 15,0 0-1-15,-2 2 3 0,1-1-2 16,-2-1 1-16,0 1-4 0,0 0 0 15,-1 0 3-15,-1 0-3 0,-1-1 0 16,2 2 0-16,-3-2 0 0,1 3-1 16,-1-1 1-16,0 0-1 0,-2 1 2 15,1-2-2-15,-1 4 1 0,0-5-1 16,0 2 0-16,-3 1 1 0,0-3-1 16,-1 4 1-16,-1-4-1 0,0 4 3 15,0 0-3-15,-1-1 0 0,-1 1 0 16,-1-1 1-16,-3 0-1 15,2 0 1-15,0-1-1 0,-1 1 0 16,-1 0-1-16,-1-1 0 0,-1 1 1 16,-1 0 0-16,-2-2 0 0,-2 1 0 15,-1-3-2-15,-2 1 2 0,1-2 0 16,-4 0 2-16,2 0-2 0,-1-2 0 16,-1-2 1-16,2 3 4 0,-4-2-3 15,0-2 1-15,1 3-1 0,-2-2-2 16,1 0 2-16,1 1-1 0,-2-1-1 15,2 0 3-15,0-1-3 0,0 1 0 16,0-1 0-16,2-1 1 0,-1-1-1 16,2 0 1-16,-2-2-1 0,0-2 0 15,1 1 2-15,-1-2 0 16,-1 0-2-16,-1 0 1 0,0-2 2 16,0 0-1-16,0-3-1 0,-1 0-1 15,1-1 0-15,1 1-1 0,-1-2 1 16,3-1-2-16,-2 2 1 0,1-4 0 15,0-2 0-15,1 1 1 0,-2-3-1 16,1 1 1-16,0-1 1 0,0-2-1 16,-1-1 1-16,-1-2-1 0,2 2 4 15,-1-4 0-15,0 2 6 0,1-2-1 16,0 1 1-16,1 0-1 0,0 2-6 16,0-2-1-16,3 2 0 0,-2 0-2 15,3-2-1-15,0 1 0 0,3-2-4 16,0 2 5-16,1-1-3 0,1-2 0 15,0 0 1-15,2 0 1 0,-1-2 1 16,3 1-1-16,2-1-2 0,0 0 2 16,1-1 1-16,2 2 0 0,0-3-1 15,4 5-2-15,0-1 1 0,4-1-11 16,2 2-1-16,2-1-11 0,5 3-6 16,8-9-14-16,-2 5-33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281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421430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78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815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700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7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491740" y="2502273"/>
            <a:ext cx="5114957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Web Protocols</a:t>
            </a:r>
          </a:p>
          <a:p>
            <a:pPr lvl="0"/>
            <a:r>
              <a:rPr lang="en-IN" sz="2000" dirty="0"/>
              <a:t> HTTP</a:t>
            </a:r>
          </a:p>
          <a:p>
            <a:pPr lvl="0"/>
            <a:r>
              <a:rPr lang="en-US" sz="2000" dirty="0"/>
              <a:t>HTTP Request- Response and its structure</a:t>
            </a:r>
            <a:endParaRPr sz="2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Status Line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first line is called the status line.</a:t>
            </a:r>
          </a:p>
          <a:p>
            <a:r>
              <a:rPr lang="en-IN" dirty="0"/>
              <a:t>HTTP-version status-code reason-phrase</a:t>
            </a:r>
          </a:p>
          <a:p>
            <a:r>
              <a:rPr lang="en-IN" dirty="0"/>
              <a:t>status-code: a 3-digit number generated by the server to reflect the outcome of the request.</a:t>
            </a:r>
          </a:p>
          <a:p>
            <a:r>
              <a:rPr lang="en-IN" dirty="0"/>
              <a:t>reason-phrase: gives a short explanation to the status code.</a:t>
            </a:r>
          </a:p>
          <a:p>
            <a:r>
              <a:rPr lang="en-IN" dirty="0"/>
              <a:t>Common status code and reason phrase are: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r>
              <a:rPr lang="en-IN" dirty="0"/>
              <a:t>Examples of status line are: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78E53E-589A-4909-A81C-E0532E495FB5}"/>
              </a:ext>
            </a:extLst>
          </p:cNvPr>
          <p:cNvGrpSpPr/>
          <p:nvPr/>
        </p:nvGrpSpPr>
        <p:grpSpPr>
          <a:xfrm>
            <a:off x="532605" y="4975185"/>
            <a:ext cx="3058320" cy="1429517"/>
            <a:chOff x="483818" y="2835656"/>
            <a:chExt cx="4396672" cy="1429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DC3D7F-BC8E-4E42-9617-6E84C666F0AD}"/>
                </a:ext>
              </a:extLst>
            </p:cNvPr>
            <p:cNvSpPr txBox="1"/>
            <p:nvPr/>
          </p:nvSpPr>
          <p:spPr>
            <a:xfrm>
              <a:off x="483818" y="2835656"/>
              <a:ext cx="4396672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HTTP/1.1 200 OK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4F8A03-B807-442C-822E-612976744091}"/>
                </a:ext>
              </a:extLst>
            </p:cNvPr>
            <p:cNvSpPr txBox="1"/>
            <p:nvPr/>
          </p:nvSpPr>
          <p:spPr>
            <a:xfrm>
              <a:off x="483818" y="3346103"/>
              <a:ext cx="4396672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HTTP/1.0 404 Not Found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9DDC67-275E-44C8-828C-7F0F754F609B}"/>
                </a:ext>
              </a:extLst>
            </p:cNvPr>
            <p:cNvSpPr txBox="1"/>
            <p:nvPr/>
          </p:nvSpPr>
          <p:spPr>
            <a:xfrm>
              <a:off x="483818" y="3856550"/>
              <a:ext cx="4396672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HTTP/1.1 403 Forbidden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7F0C18-B514-4A68-B05B-71D43679C84C}"/>
              </a:ext>
            </a:extLst>
          </p:cNvPr>
          <p:cNvGrpSpPr/>
          <p:nvPr/>
        </p:nvGrpSpPr>
        <p:grpSpPr>
          <a:xfrm>
            <a:off x="504030" y="3545668"/>
            <a:ext cx="5591970" cy="919070"/>
            <a:chOff x="483818" y="2835656"/>
            <a:chExt cx="8039073" cy="9190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E56935-C3DC-499E-82CE-0041D3798B28}"/>
                </a:ext>
              </a:extLst>
            </p:cNvPr>
            <p:cNvSpPr txBox="1"/>
            <p:nvPr/>
          </p:nvSpPr>
          <p:spPr>
            <a:xfrm>
              <a:off x="483818" y="2835656"/>
              <a:ext cx="3944795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0D7E8C-B48A-4503-B2B8-D930A62314FB}"/>
                </a:ext>
              </a:extLst>
            </p:cNvPr>
            <p:cNvSpPr txBox="1"/>
            <p:nvPr/>
          </p:nvSpPr>
          <p:spPr>
            <a:xfrm>
              <a:off x="483818" y="3346103"/>
              <a:ext cx="3944795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404 Not Found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DDA98F-21A5-42B0-AB20-114FF9A97CC2}"/>
                </a:ext>
              </a:extLst>
            </p:cNvPr>
            <p:cNvSpPr txBox="1"/>
            <p:nvPr/>
          </p:nvSpPr>
          <p:spPr>
            <a:xfrm>
              <a:off x="4578096" y="2835656"/>
              <a:ext cx="3944795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403 Forbidden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2A70E-1DAF-46B9-BD0D-502FA10972F9}"/>
                </a:ext>
              </a:extLst>
            </p:cNvPr>
            <p:cNvSpPr txBox="1"/>
            <p:nvPr/>
          </p:nvSpPr>
          <p:spPr>
            <a:xfrm>
              <a:off x="4578096" y="3346103"/>
              <a:ext cx="3944795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500 Internal Server Error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70991D-C8A5-45FA-B631-56A0D8443CFE}"/>
                  </a:ext>
                </a:extLst>
              </p14:cNvPr>
              <p14:cNvContentPartPr/>
              <p14:nvPr/>
            </p14:nvContentPartPr>
            <p14:xfrm>
              <a:off x="541800" y="4120560"/>
              <a:ext cx="1994760" cy="136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70991D-C8A5-45FA-B631-56A0D8443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40" y="4111200"/>
                <a:ext cx="2013480" cy="13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81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Status code is a three-digit number; first digit the specifies the general status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E447D7-CA30-4445-A93B-B00116567207}"/>
              </a:ext>
            </a:extLst>
          </p:cNvPr>
          <p:cNvGrpSpPr/>
          <p:nvPr/>
        </p:nvGrpSpPr>
        <p:grpSpPr>
          <a:xfrm>
            <a:off x="375768" y="1855813"/>
            <a:ext cx="2647690" cy="2666753"/>
            <a:chOff x="483818" y="2835656"/>
            <a:chExt cx="3806346" cy="26667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B1010-99F8-45C2-983C-2167C7C7562A}"/>
                </a:ext>
              </a:extLst>
            </p:cNvPr>
            <p:cNvSpPr txBox="1"/>
            <p:nvPr/>
          </p:nvSpPr>
          <p:spPr>
            <a:xfrm>
              <a:off x="483818" y="2835656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=&gt; Informational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A40C54-C516-4D54-A1B0-93CCE566FFE9}"/>
                </a:ext>
              </a:extLst>
            </p:cNvPr>
            <p:cNvSpPr txBox="1"/>
            <p:nvPr/>
          </p:nvSpPr>
          <p:spPr>
            <a:xfrm>
              <a:off x="483818" y="3400189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=&gt; Success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5483BB-9D02-4ABD-BD94-0FC50275361E}"/>
                </a:ext>
              </a:extLst>
            </p:cNvPr>
            <p:cNvSpPr txBox="1"/>
            <p:nvPr/>
          </p:nvSpPr>
          <p:spPr>
            <a:xfrm>
              <a:off x="483818" y="3964722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=&gt; Redirection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9057ED-D358-482E-AE6A-504A7A962D66}"/>
                </a:ext>
              </a:extLst>
            </p:cNvPr>
            <p:cNvSpPr txBox="1"/>
            <p:nvPr/>
          </p:nvSpPr>
          <p:spPr>
            <a:xfrm>
              <a:off x="483818" y="4529255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=&gt; Client error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A7788-58AE-48BD-8D9C-2A8157D0C530}"/>
                </a:ext>
              </a:extLst>
            </p:cNvPr>
            <p:cNvSpPr txBox="1"/>
            <p:nvPr/>
          </p:nvSpPr>
          <p:spPr>
            <a:xfrm>
              <a:off x="483818" y="5093786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=&gt; Server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13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Common HTTP Response Status Codes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FD2EFD-D827-4CB2-AF84-99E711581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36067"/>
              </p:ext>
            </p:extLst>
          </p:nvPr>
        </p:nvGraphicFramePr>
        <p:xfrm>
          <a:off x="265114" y="1108077"/>
          <a:ext cx="5764212" cy="510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84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Common HTTP Response Status Codes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FD2EFD-D827-4CB2-AF84-99E711581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45924"/>
              </p:ext>
            </p:extLst>
          </p:nvPr>
        </p:nvGraphicFramePr>
        <p:xfrm>
          <a:off x="265114" y="1108078"/>
          <a:ext cx="5764212" cy="41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Response Headers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response headers are in the form </a:t>
            </a:r>
            <a:r>
              <a:rPr lang="en-IN" dirty="0" err="1"/>
              <a:t>name:value</a:t>
            </a:r>
            <a:r>
              <a:rPr lang="en-IN" dirty="0"/>
              <a:t> pairs: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dirty="0"/>
              <a:t>Examples of response headers are: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/>
              <a:t> </a:t>
            </a:r>
          </a:p>
          <a:p>
            <a:r>
              <a:rPr lang="en-IN" dirty="0"/>
              <a:t>The response message body contains the resource data requested.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E1F9-C24E-416A-8DD4-55CF9911481E}"/>
              </a:ext>
            </a:extLst>
          </p:cNvPr>
          <p:cNvSpPr txBox="1"/>
          <p:nvPr/>
        </p:nvSpPr>
        <p:spPr>
          <a:xfrm>
            <a:off x="495299" y="1784939"/>
            <a:ext cx="6467476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response-header-name: response-header-value1, response-header-value2, ...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8DE03-29A8-4B48-B312-9224F846C2E3}"/>
              </a:ext>
            </a:extLst>
          </p:cNvPr>
          <p:cNvGrpSpPr/>
          <p:nvPr/>
        </p:nvGrpSpPr>
        <p:grpSpPr>
          <a:xfrm>
            <a:off x="495299" y="2625578"/>
            <a:ext cx="3015118" cy="1709023"/>
            <a:chOff x="6096000" y="3445256"/>
            <a:chExt cx="3015118" cy="17090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CFD488-E92C-4CEC-A57F-CB898BB7601A}"/>
                </a:ext>
              </a:extLst>
            </p:cNvPr>
            <p:cNvSpPr txBox="1"/>
            <p:nvPr/>
          </p:nvSpPr>
          <p:spPr>
            <a:xfrm>
              <a:off x="6096000" y="3445256"/>
              <a:ext cx="3015118" cy="3405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b="1" dirty="0">
                  <a:solidFill>
                    <a:srgbClr val="C00000"/>
                  </a:solidFill>
                </a:rPr>
                <a:t>Content-Type</a:t>
              </a:r>
              <a:r>
                <a:rPr lang="en-IN" dirty="0"/>
                <a:t>: text/html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0B714D-EA0C-4651-978C-54475FB1D093}"/>
                </a:ext>
              </a:extLst>
            </p:cNvPr>
            <p:cNvSpPr txBox="1"/>
            <p:nvPr/>
          </p:nvSpPr>
          <p:spPr>
            <a:xfrm>
              <a:off x="6096000" y="3901424"/>
              <a:ext cx="3015118" cy="3405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b="1" dirty="0">
                  <a:solidFill>
                    <a:srgbClr val="C00000"/>
                  </a:solidFill>
                </a:rPr>
                <a:t>Content-Length</a:t>
              </a:r>
              <a:r>
                <a:rPr lang="en-IN" dirty="0"/>
                <a:t>: 35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7A346A-CD22-4036-A301-B16EF22B7203}"/>
                </a:ext>
              </a:extLst>
            </p:cNvPr>
            <p:cNvSpPr txBox="1"/>
            <p:nvPr/>
          </p:nvSpPr>
          <p:spPr>
            <a:xfrm>
              <a:off x="6096000" y="4357592"/>
              <a:ext cx="3015118" cy="3405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b="1" dirty="0">
                  <a:solidFill>
                    <a:srgbClr val="C00000"/>
                  </a:solidFill>
                </a:rPr>
                <a:t>Connection</a:t>
              </a:r>
              <a:r>
                <a:rPr lang="en-IN" dirty="0"/>
                <a:t>: Keep-Alive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04240-11FF-4756-8B4E-8352370EB2B1}"/>
                </a:ext>
              </a:extLst>
            </p:cNvPr>
            <p:cNvSpPr txBox="1"/>
            <p:nvPr/>
          </p:nvSpPr>
          <p:spPr>
            <a:xfrm>
              <a:off x="6096000" y="4813760"/>
              <a:ext cx="3015118" cy="3405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b="1" dirty="0">
                  <a:solidFill>
                    <a:srgbClr val="C00000"/>
                  </a:solidFill>
                </a:rPr>
                <a:t>Keep-Alive</a:t>
              </a:r>
              <a:r>
                <a:rPr lang="en-IN" dirty="0"/>
                <a:t>: timeout=15, max=100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08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HTTP</a:t>
            </a:r>
          </a:p>
          <a:p>
            <a:r>
              <a:rPr lang="en-IN" dirty="0"/>
              <a:t>HTTP Request </a:t>
            </a:r>
          </a:p>
          <a:p>
            <a:r>
              <a:rPr lang="en-IN" dirty="0"/>
              <a:t>HTTP Response</a:t>
            </a:r>
          </a:p>
          <a:p>
            <a:pPr marL="76200" indent="0">
              <a:buNone/>
            </a:pP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227013" y="1624695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dirty="0"/>
              <a:t>HTTP Request- Response and its structure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 err="1"/>
              <a:t>HyperText</a:t>
            </a:r>
            <a:r>
              <a:rPr lang="en-IN" dirty="0"/>
              <a:t> Transfer Protocol(HTTP)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76153FC-27D3-44CF-8472-2C0BF0D97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061150"/>
              </p:ext>
            </p:extLst>
          </p:nvPr>
        </p:nvGraphicFramePr>
        <p:xfrm>
          <a:off x="288099" y="1171186"/>
          <a:ext cx="5655501" cy="210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7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HTTP communication </a:t>
            </a:r>
            <a:r>
              <a:rPr lang="en-IN" dirty="0"/>
              <a:t>(request or response) between a browser and a Web server consists of two parts: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The header contains information about the communication.</a:t>
            </a:r>
          </a:p>
          <a:p>
            <a:r>
              <a:rPr lang="en-IN" dirty="0"/>
              <a:t>The body contains the data of the communication (optional).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092D4-FB2B-455E-8507-DFA48EB369B8}"/>
              </a:ext>
            </a:extLst>
          </p:cNvPr>
          <p:cNvSpPr txBox="1"/>
          <p:nvPr/>
        </p:nvSpPr>
        <p:spPr>
          <a:xfrm>
            <a:off x="1170780" y="2071779"/>
            <a:ext cx="2647690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sz="1800" b="1" dirty="0">
                <a:solidFill>
                  <a:srgbClr val="C00000"/>
                </a:solidFill>
              </a:rPr>
              <a:t>A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5EA0-FBD2-474D-90E5-B973F3F72380}"/>
              </a:ext>
            </a:extLst>
          </p:cNvPr>
          <p:cNvSpPr txBox="1"/>
          <p:nvPr/>
        </p:nvSpPr>
        <p:spPr>
          <a:xfrm>
            <a:off x="1170780" y="2582227"/>
            <a:ext cx="2647690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sz="1800" b="1" dirty="0">
                <a:solidFill>
                  <a:srgbClr val="C00000"/>
                </a:solidFill>
              </a:rPr>
              <a:t>A body</a:t>
            </a:r>
          </a:p>
        </p:txBody>
      </p:sp>
    </p:spTree>
    <p:extLst>
      <p:ext uri="{BB962C8B-B14F-4D97-AF65-F5344CB8AC3E}">
        <p14:creationId xmlns:p14="http://schemas.microsoft.com/office/powerpoint/2010/main" val="32468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HTTP Request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general form of an HTTP request is:</a:t>
            </a:r>
          </a:p>
          <a:p>
            <a:pPr marL="831850" lvl="1" indent="-285750"/>
            <a:r>
              <a:rPr lang="en-IN" dirty="0"/>
              <a:t>HTTP Request Line</a:t>
            </a:r>
          </a:p>
          <a:p>
            <a:pPr marL="831850" lvl="1" indent="-285750"/>
            <a:r>
              <a:rPr lang="en-IN" dirty="0"/>
              <a:t>Header fields</a:t>
            </a:r>
          </a:p>
          <a:p>
            <a:pPr marL="831850" lvl="1" indent="-285750"/>
            <a:r>
              <a:rPr lang="en-IN" dirty="0"/>
              <a:t>Blank line</a:t>
            </a:r>
          </a:p>
          <a:p>
            <a:pPr marL="831850" lvl="1" indent="-285750"/>
            <a:r>
              <a:rPr lang="en-IN" dirty="0"/>
              <a:t>Message body (Optional)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7861" r="4017" b="13754"/>
          <a:stretch/>
        </p:blipFill>
        <p:spPr>
          <a:xfrm>
            <a:off x="227012" y="2973089"/>
            <a:ext cx="6211365" cy="35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Request Line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line of the header is called the request line:</a:t>
            </a:r>
          </a:p>
          <a:p>
            <a:pPr marL="0" indent="0">
              <a:buNone/>
            </a:pPr>
            <a:r>
              <a:rPr lang="en-IN" sz="100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Examples of request line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6ED8E-F0B2-4D0D-9771-23257910A754}"/>
              </a:ext>
            </a:extLst>
          </p:cNvPr>
          <p:cNvSpPr txBox="1"/>
          <p:nvPr/>
        </p:nvSpPr>
        <p:spPr>
          <a:xfrm>
            <a:off x="540186" y="1492866"/>
            <a:ext cx="5409677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request-method-name /request-URI /HTTP-version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88CF7-3A7C-4F2E-A0CB-B820CA6E2F0D}"/>
              </a:ext>
            </a:extLst>
          </p:cNvPr>
          <p:cNvGrpSpPr/>
          <p:nvPr/>
        </p:nvGrpSpPr>
        <p:grpSpPr>
          <a:xfrm>
            <a:off x="540186" y="2408525"/>
            <a:ext cx="3299043" cy="1427430"/>
            <a:chOff x="4755193" y="3631059"/>
            <a:chExt cx="3299043" cy="14274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33466-8111-46E1-80BD-94BC9D50DC64}"/>
                </a:ext>
              </a:extLst>
            </p:cNvPr>
            <p:cNvSpPr txBox="1"/>
            <p:nvPr/>
          </p:nvSpPr>
          <p:spPr>
            <a:xfrm>
              <a:off x="4755193" y="3631059"/>
              <a:ext cx="3299043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 /test.html HTTP/1.1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74C5E3-9DA7-4DEF-B1CF-D2BEBB5CC91E}"/>
                </a:ext>
              </a:extLst>
            </p:cNvPr>
            <p:cNvSpPr txBox="1"/>
            <p:nvPr/>
          </p:nvSpPr>
          <p:spPr>
            <a:xfrm>
              <a:off x="4755193" y="4140463"/>
              <a:ext cx="3299043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 /query.html HTTP/1.0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80A9FB-F0AC-4847-93ED-212C0DD52B5F}"/>
                </a:ext>
              </a:extLst>
            </p:cNvPr>
            <p:cNvSpPr txBox="1"/>
            <p:nvPr/>
          </p:nvSpPr>
          <p:spPr>
            <a:xfrm>
              <a:off x="4755193" y="4649866"/>
              <a:ext cx="3299043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 /index.html HTTP/1.1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6EE3EA-8489-43ED-A390-3641576AF9DE}"/>
                  </a:ext>
                </a:extLst>
              </p14:cNvPr>
              <p14:cNvContentPartPr/>
              <p14:nvPr/>
            </p14:nvContentPartPr>
            <p14:xfrm>
              <a:off x="583560" y="2339640"/>
              <a:ext cx="2575440" cy="52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6EE3EA-8489-43ED-A390-3641576AF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200" y="2330280"/>
                <a:ext cx="259416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33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HTTP Methods (Verbs)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2C5A7-3303-44EF-BE34-C0717986C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58786"/>
              </p:ext>
            </p:extLst>
          </p:nvPr>
        </p:nvGraphicFramePr>
        <p:xfrm>
          <a:off x="338203" y="1127345"/>
          <a:ext cx="5668027" cy="401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8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Request Headers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request headers are in the form of </a:t>
            </a:r>
            <a:r>
              <a:rPr lang="en-IN" b="1" dirty="0" err="1">
                <a:solidFill>
                  <a:srgbClr val="C00000"/>
                </a:solidFill>
              </a:rPr>
              <a:t>name:value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pairs. Multiple values, separated by commas, can be specified.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Examples of request headers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5511E-0CB5-45B2-B2E7-4AEFB736CA94}"/>
              </a:ext>
            </a:extLst>
          </p:cNvPr>
          <p:cNvSpPr txBox="1"/>
          <p:nvPr/>
        </p:nvSpPr>
        <p:spPr>
          <a:xfrm>
            <a:off x="483819" y="2031903"/>
            <a:ext cx="5942034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dirty="0"/>
              <a:t>request-header-name: request-header-value1, request-header-value2,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C8A4A-5347-4481-8C68-2CB36CC3F59E}"/>
              </a:ext>
            </a:extLst>
          </p:cNvPr>
          <p:cNvSpPr txBox="1"/>
          <p:nvPr/>
        </p:nvSpPr>
        <p:spPr>
          <a:xfrm>
            <a:off x="483819" y="2835656"/>
            <a:ext cx="3015118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rgbClr val="C00000"/>
                </a:solidFill>
              </a:rPr>
              <a:t>Host</a:t>
            </a:r>
            <a:r>
              <a:rPr lang="en-IN" dirty="0"/>
              <a:t>: www.xyz.com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69E86-D84A-4D9E-AE46-8BB50AA3C3E1}"/>
              </a:ext>
            </a:extLst>
          </p:cNvPr>
          <p:cNvSpPr txBox="1"/>
          <p:nvPr/>
        </p:nvSpPr>
        <p:spPr>
          <a:xfrm>
            <a:off x="483819" y="3291824"/>
            <a:ext cx="3015118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rgbClr val="C00000"/>
                </a:solidFill>
              </a:rPr>
              <a:t>Connection</a:t>
            </a:r>
            <a:r>
              <a:rPr lang="en-IN" dirty="0"/>
              <a:t>: Keep-Alive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8ECE4-95E8-4753-8C0D-22BC17929B9D}"/>
              </a:ext>
            </a:extLst>
          </p:cNvPr>
          <p:cNvSpPr txBox="1"/>
          <p:nvPr/>
        </p:nvSpPr>
        <p:spPr>
          <a:xfrm>
            <a:off x="483819" y="3747992"/>
            <a:ext cx="3015118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rgbClr val="C00000"/>
                </a:solidFill>
              </a:rPr>
              <a:t>Accept</a:t>
            </a:r>
            <a:r>
              <a:rPr lang="en-IN" dirty="0"/>
              <a:t>: image/gif, image/jpeg, */*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552FD-1B46-4E66-87CF-F16BE559FC6B}"/>
              </a:ext>
            </a:extLst>
          </p:cNvPr>
          <p:cNvSpPr txBox="1"/>
          <p:nvPr/>
        </p:nvSpPr>
        <p:spPr>
          <a:xfrm>
            <a:off x="483819" y="4204160"/>
            <a:ext cx="3015118" cy="34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rgbClr val="C00000"/>
                </a:solidFill>
              </a:rPr>
              <a:t>Accept-Language</a:t>
            </a:r>
            <a:r>
              <a:rPr lang="en-IN" dirty="0"/>
              <a:t>: us-</a:t>
            </a:r>
            <a:r>
              <a:rPr lang="en-IN" dirty="0" err="1"/>
              <a:t>en</a:t>
            </a:r>
            <a:r>
              <a:rPr lang="en-IN" dirty="0"/>
              <a:t>, </a:t>
            </a:r>
            <a:r>
              <a:rPr lang="en-IN" dirty="0" err="1"/>
              <a:t>fr</a:t>
            </a:r>
            <a:r>
              <a:rPr lang="en-IN" dirty="0"/>
              <a:t>, </a:t>
            </a:r>
            <a:r>
              <a:rPr lang="en-IN" dirty="0" err="1"/>
              <a:t>cn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HTTP Response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general form of an HTTP response is: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55" y="1159685"/>
            <a:ext cx="6176277" cy="50845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BDDD6D-978C-4EB1-AF62-9BCC99C77A9A}"/>
              </a:ext>
            </a:extLst>
          </p:cNvPr>
          <p:cNvGrpSpPr/>
          <p:nvPr/>
        </p:nvGrpSpPr>
        <p:grpSpPr>
          <a:xfrm>
            <a:off x="532605" y="1489035"/>
            <a:ext cx="2647690" cy="1939965"/>
            <a:chOff x="483818" y="2835656"/>
            <a:chExt cx="3806346" cy="19399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08201F-CE78-48F8-B582-C9CD037A9820}"/>
                </a:ext>
              </a:extLst>
            </p:cNvPr>
            <p:cNvSpPr txBox="1"/>
            <p:nvPr/>
          </p:nvSpPr>
          <p:spPr>
            <a:xfrm>
              <a:off x="483818" y="2835656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Status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0C7190-8082-4D8A-B29B-F143124CAD54}"/>
                </a:ext>
              </a:extLst>
            </p:cNvPr>
            <p:cNvSpPr txBox="1"/>
            <p:nvPr/>
          </p:nvSpPr>
          <p:spPr>
            <a:xfrm>
              <a:off x="483818" y="3346103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Response header fields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95195-49F7-4BB1-A0C1-6C2088C90E9B}"/>
                </a:ext>
              </a:extLst>
            </p:cNvPr>
            <p:cNvSpPr txBox="1"/>
            <p:nvPr/>
          </p:nvSpPr>
          <p:spPr>
            <a:xfrm>
              <a:off x="483818" y="3856550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Blank 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EA1B9-6893-4378-88A7-23830E432669}"/>
                </a:ext>
              </a:extLst>
            </p:cNvPr>
            <p:cNvSpPr txBox="1"/>
            <p:nvPr/>
          </p:nvSpPr>
          <p:spPr>
            <a:xfrm>
              <a:off x="483818" y="4366998"/>
              <a:ext cx="3806346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Response 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90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690</Words>
  <Application>Microsoft Office PowerPoint</Application>
  <PresentationFormat>Widescreen</PresentationFormat>
  <Paragraphs>111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1_Office Theme</vt:lpstr>
      <vt:lpstr>Full Stack Application Development</vt:lpstr>
      <vt:lpstr>PowerPoint Presentation</vt:lpstr>
      <vt:lpstr> HyperText Transfer Protocol(HTTP) </vt:lpstr>
      <vt:lpstr>HTTP</vt:lpstr>
      <vt:lpstr> HTTP Request </vt:lpstr>
      <vt:lpstr> Request Line </vt:lpstr>
      <vt:lpstr> HTTP Methods (Verbs) </vt:lpstr>
      <vt:lpstr> Request Headers </vt:lpstr>
      <vt:lpstr> HTTP Response </vt:lpstr>
      <vt:lpstr> Status Line </vt:lpstr>
      <vt:lpstr>STATUS CODE</vt:lpstr>
      <vt:lpstr> Common HTTP Response Status Codes </vt:lpstr>
      <vt:lpstr> Common HTTP Response Status Codes </vt:lpstr>
      <vt:lpstr> Response Headers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23</cp:revision>
  <dcterms:created xsi:type="dcterms:W3CDTF">2022-09-26T09:02:06Z</dcterms:created>
  <dcterms:modified xsi:type="dcterms:W3CDTF">2024-01-19T05:19:14Z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