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80" r:id="rId5"/>
    <p:sldId id="277" r:id="rId6"/>
    <p:sldId id="284" r:id="rId7"/>
    <p:sldId id="281" r:id="rId8"/>
    <p:sldId id="285" r:id="rId9"/>
    <p:sldId id="282" r:id="rId10"/>
    <p:sldId id="286" r:id="rId11"/>
    <p:sldId id="279" r:id="rId12"/>
    <p:sldId id="283" r:id="rId13"/>
    <p:sldId id="26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E"/>
    <a:srgbClr val="C6D4D4"/>
    <a:srgbClr val="95B8C7"/>
    <a:srgbClr val="CCFFFF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B07FB-B95E-49BA-9F23-C0648B219FC6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EE07167-AC5D-49EE-8101-D6ACF46817A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/>
            <a:t>DELETE</a:t>
          </a:r>
          <a:endParaRPr lang="en-IN" sz="1800"/>
        </a:p>
      </dgm:t>
    </dgm:pt>
    <dgm:pt modelId="{32B7F047-7065-4198-AF78-C835A1B4ED57}" type="parTrans" cxnId="{6A325B89-6A38-497E-9B26-1B17F5C69154}">
      <dgm:prSet/>
      <dgm:spPr/>
      <dgm:t>
        <a:bodyPr/>
        <a:lstStyle/>
        <a:p>
          <a:endParaRPr lang="en-IN" sz="1800"/>
        </a:p>
      </dgm:t>
    </dgm:pt>
    <dgm:pt modelId="{D3F8C259-E16D-4CB2-B27B-801D0F789A6D}" type="sibTrans" cxnId="{6A325B89-6A38-497E-9B26-1B17F5C69154}">
      <dgm:prSet/>
      <dgm:spPr/>
      <dgm:t>
        <a:bodyPr/>
        <a:lstStyle/>
        <a:p>
          <a:endParaRPr lang="en-IN" sz="1800"/>
        </a:p>
      </dgm:t>
    </dgm:pt>
    <dgm:pt modelId="{AF5134F3-4194-410C-BB84-0B99FBDAC80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>
            <a:spcAft>
              <a:spcPts val="0"/>
            </a:spcAft>
            <a:buNone/>
          </a:pPr>
          <a:r>
            <a:rPr lang="en-US" sz="1800" b="0" i="0" dirty="0"/>
            <a:t>The </a:t>
          </a:r>
          <a:r>
            <a:rPr lang="en-US" sz="1800" b="1" i="0" dirty="0">
              <a:solidFill>
                <a:srgbClr val="C00000"/>
              </a:solidFill>
            </a:rPr>
            <a:t>DELETE</a:t>
          </a:r>
          <a:r>
            <a:rPr lang="en-US" sz="1800" b="0" i="0" dirty="0"/>
            <a:t> method deletes the specified resource.</a:t>
          </a:r>
          <a:endParaRPr lang="en-IN" sz="1800" dirty="0"/>
        </a:p>
      </dgm:t>
    </dgm:pt>
    <dgm:pt modelId="{789F24B6-34C8-41A1-BDC0-AF9C67B3D5E2}" type="parTrans" cxnId="{8FA1C779-1F47-47CF-80AB-4D9E15125EE9}">
      <dgm:prSet/>
      <dgm:spPr/>
      <dgm:t>
        <a:bodyPr/>
        <a:lstStyle/>
        <a:p>
          <a:endParaRPr lang="en-IN" sz="1800"/>
        </a:p>
      </dgm:t>
    </dgm:pt>
    <dgm:pt modelId="{02328BE7-49EE-4608-B62E-1C7262550E87}" type="sibTrans" cxnId="{8FA1C779-1F47-47CF-80AB-4D9E15125EE9}">
      <dgm:prSet/>
      <dgm:spPr/>
      <dgm:t>
        <a:bodyPr/>
        <a:lstStyle/>
        <a:p>
          <a:endParaRPr lang="en-IN" sz="1800"/>
        </a:p>
      </dgm:t>
    </dgm:pt>
    <dgm:pt modelId="{64D5DAAD-C0FC-4380-BF7F-DBD52E83DC5E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/>
            <a:t>CONNECT</a:t>
          </a:r>
          <a:endParaRPr lang="en-IN" sz="1800"/>
        </a:p>
      </dgm:t>
    </dgm:pt>
    <dgm:pt modelId="{604D7BFF-0EA8-42ED-80F5-73EC5BC462D7}" type="parTrans" cxnId="{0D5B25A5-5C0D-4D68-9123-B25E779AEE85}">
      <dgm:prSet/>
      <dgm:spPr/>
      <dgm:t>
        <a:bodyPr/>
        <a:lstStyle/>
        <a:p>
          <a:endParaRPr lang="en-IN" sz="1800"/>
        </a:p>
      </dgm:t>
    </dgm:pt>
    <dgm:pt modelId="{D607DF1B-0F4C-4480-BF76-73C869B7C9A5}" type="sibTrans" cxnId="{0D5B25A5-5C0D-4D68-9123-B25E779AEE85}">
      <dgm:prSet/>
      <dgm:spPr/>
      <dgm:t>
        <a:bodyPr/>
        <a:lstStyle/>
        <a:p>
          <a:endParaRPr lang="en-IN" sz="1800"/>
        </a:p>
      </dgm:t>
    </dgm:pt>
    <dgm:pt modelId="{2DA3733B-9204-4C1B-888F-0E3AAAA7803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>
            <a:spcAft>
              <a:spcPts val="0"/>
            </a:spcAft>
            <a:buNone/>
          </a:pPr>
          <a:r>
            <a:rPr lang="en-US" sz="1800" b="0" i="0" dirty="0"/>
            <a:t>The </a:t>
          </a:r>
          <a:r>
            <a:rPr lang="en-US" sz="1800" b="1" i="0" dirty="0">
              <a:solidFill>
                <a:srgbClr val="C00000"/>
              </a:solidFill>
            </a:rPr>
            <a:t>CONNECT</a:t>
          </a:r>
          <a:r>
            <a:rPr lang="en-US" sz="1800" b="0" i="0" dirty="0"/>
            <a:t> method establishes a tunnel to the server identified by the target resource.</a:t>
          </a:r>
          <a:endParaRPr lang="en-IN" sz="1800" dirty="0"/>
        </a:p>
      </dgm:t>
    </dgm:pt>
    <dgm:pt modelId="{D866FF33-F610-477F-9550-3E4406DD81F1}" type="parTrans" cxnId="{C36BEAFF-9404-4FA3-ACF1-62C9FF552DC7}">
      <dgm:prSet/>
      <dgm:spPr/>
      <dgm:t>
        <a:bodyPr/>
        <a:lstStyle/>
        <a:p>
          <a:endParaRPr lang="en-IN" sz="1800"/>
        </a:p>
      </dgm:t>
    </dgm:pt>
    <dgm:pt modelId="{1D4546F2-F06E-4B0D-A71C-AEF78D15EF58}" type="sibTrans" cxnId="{C36BEAFF-9404-4FA3-ACF1-62C9FF552DC7}">
      <dgm:prSet/>
      <dgm:spPr/>
      <dgm:t>
        <a:bodyPr/>
        <a:lstStyle/>
        <a:p>
          <a:endParaRPr lang="en-IN" sz="1800"/>
        </a:p>
      </dgm:t>
    </dgm:pt>
    <dgm:pt modelId="{9BA92886-95AA-488A-991E-14443B26E49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/>
            <a:t>OPTIONS</a:t>
          </a:r>
          <a:endParaRPr lang="en-IN" sz="1800"/>
        </a:p>
      </dgm:t>
    </dgm:pt>
    <dgm:pt modelId="{2CE6385E-115B-45DC-9657-E6B43016CD46}" type="parTrans" cxnId="{7F1A4547-25B5-4D26-8D01-29BE9CE8BB34}">
      <dgm:prSet/>
      <dgm:spPr/>
      <dgm:t>
        <a:bodyPr/>
        <a:lstStyle/>
        <a:p>
          <a:endParaRPr lang="en-IN" sz="1800"/>
        </a:p>
      </dgm:t>
    </dgm:pt>
    <dgm:pt modelId="{FEEC0713-3D9B-4DBA-8972-9EADF29C6F4D}" type="sibTrans" cxnId="{7F1A4547-25B5-4D26-8D01-29BE9CE8BB34}">
      <dgm:prSet/>
      <dgm:spPr/>
      <dgm:t>
        <a:bodyPr/>
        <a:lstStyle/>
        <a:p>
          <a:endParaRPr lang="en-IN" sz="1800"/>
        </a:p>
      </dgm:t>
    </dgm:pt>
    <dgm:pt modelId="{D5E90621-A2D1-4D10-AD53-68C3F62665F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>
            <a:spcAft>
              <a:spcPts val="0"/>
            </a:spcAft>
            <a:buFont typeface="Arial" panose="020B0604020202020204" pitchFamily="34" charset="0"/>
            <a:buNone/>
          </a:pPr>
          <a:r>
            <a:rPr lang="en-US" sz="1800" b="0" i="0" dirty="0"/>
            <a:t>The </a:t>
          </a:r>
          <a:r>
            <a:rPr lang="en-US" sz="1800" b="1" i="0" dirty="0">
              <a:solidFill>
                <a:srgbClr val="C00000"/>
              </a:solidFill>
            </a:rPr>
            <a:t>OPTIONS</a:t>
          </a:r>
          <a:r>
            <a:rPr lang="en-US" sz="1800" b="0" i="0" dirty="0"/>
            <a:t> method describes the communication options for the target resource.</a:t>
          </a:r>
          <a:endParaRPr lang="en-IN" sz="1800" dirty="0"/>
        </a:p>
      </dgm:t>
    </dgm:pt>
    <dgm:pt modelId="{81AC7D84-2EB4-44B5-B8A3-BF7A53FC5882}" type="parTrans" cxnId="{60C51F30-20B9-4A60-84B8-832F56F45082}">
      <dgm:prSet/>
      <dgm:spPr/>
      <dgm:t>
        <a:bodyPr/>
        <a:lstStyle/>
        <a:p>
          <a:endParaRPr lang="en-IN" sz="1800"/>
        </a:p>
      </dgm:t>
    </dgm:pt>
    <dgm:pt modelId="{DF008EB5-E3F9-400F-9042-7F7FF40C779C}" type="sibTrans" cxnId="{60C51F30-20B9-4A60-84B8-832F56F45082}">
      <dgm:prSet/>
      <dgm:spPr/>
      <dgm:t>
        <a:bodyPr/>
        <a:lstStyle/>
        <a:p>
          <a:endParaRPr lang="en-IN" sz="1800"/>
        </a:p>
      </dgm:t>
    </dgm:pt>
    <dgm:pt modelId="{0F063C2F-DE6E-497A-9134-A17415141C5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/>
            <a:t>TRACE</a:t>
          </a:r>
          <a:endParaRPr lang="en-IN" sz="1800"/>
        </a:p>
      </dgm:t>
    </dgm:pt>
    <dgm:pt modelId="{15F07D84-0084-4185-8D41-97435E12A28A}" type="parTrans" cxnId="{C13137C1-7EFC-4C5E-A6E4-0FCCD74D7200}">
      <dgm:prSet/>
      <dgm:spPr/>
      <dgm:t>
        <a:bodyPr/>
        <a:lstStyle/>
        <a:p>
          <a:endParaRPr lang="en-IN" sz="1800"/>
        </a:p>
      </dgm:t>
    </dgm:pt>
    <dgm:pt modelId="{4B6F99C9-FF01-4A1C-82C8-12E4E31A3B21}" type="sibTrans" cxnId="{C13137C1-7EFC-4C5E-A6E4-0FCCD74D7200}">
      <dgm:prSet/>
      <dgm:spPr/>
      <dgm:t>
        <a:bodyPr/>
        <a:lstStyle/>
        <a:p>
          <a:endParaRPr lang="en-IN" sz="1800"/>
        </a:p>
      </dgm:t>
    </dgm:pt>
    <dgm:pt modelId="{4D743322-05F0-4513-81A1-F18EFCA3A92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>
            <a:spcAft>
              <a:spcPts val="0"/>
            </a:spcAft>
            <a:buNone/>
          </a:pPr>
          <a:r>
            <a:rPr lang="en-US" sz="1800" b="0" i="0" dirty="0"/>
            <a:t>The </a:t>
          </a:r>
          <a:r>
            <a:rPr lang="en-US" sz="1800" b="1" i="0" dirty="0">
              <a:solidFill>
                <a:srgbClr val="C00000"/>
              </a:solidFill>
            </a:rPr>
            <a:t>TRACE</a:t>
          </a:r>
          <a:r>
            <a:rPr lang="en-US" sz="1800" b="0" i="0" dirty="0"/>
            <a:t> method performs a message loop-back test along the path to the target resource.</a:t>
          </a:r>
          <a:endParaRPr lang="en-IN" sz="1800" dirty="0"/>
        </a:p>
      </dgm:t>
    </dgm:pt>
    <dgm:pt modelId="{EF1B80D3-FE4F-489D-B012-EF7D25D7892F}" type="parTrans" cxnId="{C17A2521-5BFD-478C-B202-4985BAC71040}">
      <dgm:prSet/>
      <dgm:spPr/>
      <dgm:t>
        <a:bodyPr/>
        <a:lstStyle/>
        <a:p>
          <a:endParaRPr lang="en-IN" sz="1800"/>
        </a:p>
      </dgm:t>
    </dgm:pt>
    <dgm:pt modelId="{02E18B86-409C-47E7-8248-4480CFF75FA6}" type="sibTrans" cxnId="{C17A2521-5BFD-478C-B202-4985BAC71040}">
      <dgm:prSet/>
      <dgm:spPr/>
      <dgm:t>
        <a:bodyPr/>
        <a:lstStyle/>
        <a:p>
          <a:endParaRPr lang="en-IN" sz="1800"/>
        </a:p>
      </dgm:t>
    </dgm:pt>
    <dgm:pt modelId="{87553EC7-C739-456B-B427-B02E92DC635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i="0"/>
            <a:t>PATCH</a:t>
          </a:r>
          <a:endParaRPr lang="en-IN" sz="1800"/>
        </a:p>
      </dgm:t>
    </dgm:pt>
    <dgm:pt modelId="{A1305F3E-AD65-4F48-B10C-1B19AF2C2F5D}" type="parTrans" cxnId="{999B80B6-5084-4F3F-BF60-B3A1A3676E0A}">
      <dgm:prSet/>
      <dgm:spPr/>
      <dgm:t>
        <a:bodyPr/>
        <a:lstStyle/>
        <a:p>
          <a:endParaRPr lang="en-IN" sz="1800"/>
        </a:p>
      </dgm:t>
    </dgm:pt>
    <dgm:pt modelId="{37B32C83-F3D4-420A-A83E-64F2E5F95BD6}" type="sibTrans" cxnId="{999B80B6-5084-4F3F-BF60-B3A1A3676E0A}">
      <dgm:prSet/>
      <dgm:spPr/>
      <dgm:t>
        <a:bodyPr/>
        <a:lstStyle/>
        <a:p>
          <a:endParaRPr lang="en-IN" sz="1800"/>
        </a:p>
      </dgm:t>
    </dgm:pt>
    <dgm:pt modelId="{B2294602-A7ED-4245-AF7D-8C81D07DDB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>
            <a:spcAft>
              <a:spcPts val="0"/>
            </a:spcAft>
            <a:buNone/>
          </a:pPr>
          <a:r>
            <a:rPr lang="en-US" sz="1800" b="0" i="0" dirty="0"/>
            <a:t>The </a:t>
          </a:r>
          <a:r>
            <a:rPr lang="en-US" sz="1800" b="1" i="0" dirty="0">
              <a:solidFill>
                <a:srgbClr val="C00000"/>
              </a:solidFill>
            </a:rPr>
            <a:t>PATCH</a:t>
          </a:r>
          <a:r>
            <a:rPr lang="en-US" sz="1800" b="0" i="0" dirty="0"/>
            <a:t> method applies partial modifications to a resource.</a:t>
          </a:r>
          <a:endParaRPr lang="en-IN" sz="1800" dirty="0"/>
        </a:p>
      </dgm:t>
    </dgm:pt>
    <dgm:pt modelId="{E8061C8F-F435-45C6-8344-DF1CF5D1969E}" type="parTrans" cxnId="{FDD63205-778A-4EC8-BFA9-A32AD4920489}">
      <dgm:prSet/>
      <dgm:spPr/>
      <dgm:t>
        <a:bodyPr/>
        <a:lstStyle/>
        <a:p>
          <a:endParaRPr lang="en-IN" sz="1800"/>
        </a:p>
      </dgm:t>
    </dgm:pt>
    <dgm:pt modelId="{4D769849-B3CF-40C3-82BE-B0935BC54396}" type="sibTrans" cxnId="{FDD63205-778A-4EC8-BFA9-A32AD4920489}">
      <dgm:prSet/>
      <dgm:spPr/>
      <dgm:t>
        <a:bodyPr/>
        <a:lstStyle/>
        <a:p>
          <a:endParaRPr lang="en-IN" sz="1800"/>
        </a:p>
      </dgm:t>
    </dgm:pt>
    <dgm:pt modelId="{3B498165-7477-46F6-BD30-1DFB0AD25BA3}" type="pres">
      <dgm:prSet presAssocID="{CEEB07FB-B95E-49BA-9F23-C0648B219F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D5E8F0-8868-4BB4-A065-2999C2795F45}" type="pres">
      <dgm:prSet presAssocID="{1EE07167-AC5D-49EE-8101-D6ACF46817A6}" presName="linNode" presStyleCnt="0"/>
      <dgm:spPr/>
    </dgm:pt>
    <dgm:pt modelId="{8E38EE1B-F769-49C0-9FC9-448E1AA1B618}" type="pres">
      <dgm:prSet presAssocID="{1EE07167-AC5D-49EE-8101-D6ACF46817A6}" presName="parentText" presStyleLbl="node1" presStyleIdx="0" presStyleCnt="5" custScaleX="67631" custScaleY="1034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A6B89-97BD-4F45-B765-ECF4C587646B}" type="pres">
      <dgm:prSet presAssocID="{1EE07167-AC5D-49EE-8101-D6ACF46817A6}" presName="descendantText" presStyleLbl="alignAccFollowNode1" presStyleIdx="0" presStyleCnt="5" custScaleX="118323" custScaleY="10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D6544-842C-41FB-BBC5-B976F49D46FE}" type="pres">
      <dgm:prSet presAssocID="{D3F8C259-E16D-4CB2-B27B-801D0F789A6D}" presName="sp" presStyleCnt="0"/>
      <dgm:spPr/>
    </dgm:pt>
    <dgm:pt modelId="{2BF1F22B-05F8-4343-81E1-48D2019231EF}" type="pres">
      <dgm:prSet presAssocID="{64D5DAAD-C0FC-4380-BF7F-DBD52E83DC5E}" presName="linNode" presStyleCnt="0"/>
      <dgm:spPr/>
    </dgm:pt>
    <dgm:pt modelId="{62B258C9-F926-440F-8650-88BD23FC421D}" type="pres">
      <dgm:prSet presAssocID="{64D5DAAD-C0FC-4380-BF7F-DBD52E83DC5E}" presName="parentText" presStyleLbl="node1" presStyleIdx="1" presStyleCnt="5" custScaleX="67631" custScaleY="1307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3DF25-3AFE-4AD4-9B35-89824FB9F0DE}" type="pres">
      <dgm:prSet presAssocID="{64D5DAAD-C0FC-4380-BF7F-DBD52E83DC5E}" presName="descendantText" presStyleLbl="alignAccFollowNode1" presStyleIdx="1" presStyleCnt="5" custScaleX="118323" custScaleY="130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238F8-0B0E-437D-B8A7-8EDC08F71967}" type="pres">
      <dgm:prSet presAssocID="{D607DF1B-0F4C-4480-BF76-73C869B7C9A5}" presName="sp" presStyleCnt="0"/>
      <dgm:spPr/>
    </dgm:pt>
    <dgm:pt modelId="{706419A8-DD99-48DC-860A-6C0099C2185F}" type="pres">
      <dgm:prSet presAssocID="{9BA92886-95AA-488A-991E-14443B26E49C}" presName="linNode" presStyleCnt="0"/>
      <dgm:spPr/>
    </dgm:pt>
    <dgm:pt modelId="{25539EB2-2E8C-46AE-B823-32D1B3BDF3C9}" type="pres">
      <dgm:prSet presAssocID="{9BA92886-95AA-488A-991E-14443B26E49C}" presName="parentText" presStyleLbl="node1" presStyleIdx="2" presStyleCnt="5" custScaleX="67631" custScaleY="1307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7A06B-F0D0-4739-8763-2C1329EDAF9E}" type="pres">
      <dgm:prSet presAssocID="{9BA92886-95AA-488A-991E-14443B26E49C}" presName="descendantText" presStyleLbl="alignAccFollowNode1" presStyleIdx="2" presStyleCnt="5" custScaleX="118323" custScaleY="130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D0182-9018-4741-A6C9-C1D922D9FEE7}" type="pres">
      <dgm:prSet presAssocID="{FEEC0713-3D9B-4DBA-8972-9EADF29C6F4D}" presName="sp" presStyleCnt="0"/>
      <dgm:spPr/>
    </dgm:pt>
    <dgm:pt modelId="{230B8C09-E46C-4F31-86C4-364AB16652F3}" type="pres">
      <dgm:prSet presAssocID="{0F063C2F-DE6E-497A-9134-A17415141C5F}" presName="linNode" presStyleCnt="0"/>
      <dgm:spPr/>
    </dgm:pt>
    <dgm:pt modelId="{EF675507-CF63-4135-B9C1-E93379BB0946}" type="pres">
      <dgm:prSet presAssocID="{0F063C2F-DE6E-497A-9134-A17415141C5F}" presName="parentText" presStyleLbl="node1" presStyleIdx="3" presStyleCnt="5" custScaleX="67631" custScaleY="1307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80BA0-4339-4E9F-A679-9E825E26FCFB}" type="pres">
      <dgm:prSet presAssocID="{0F063C2F-DE6E-497A-9134-A17415141C5F}" presName="descendantText" presStyleLbl="alignAccFollowNode1" presStyleIdx="3" presStyleCnt="5" custScaleX="118323" custScaleY="1307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26229-A103-4940-BBFF-121420FDBB4C}" type="pres">
      <dgm:prSet presAssocID="{4B6F99C9-FF01-4A1C-82C8-12E4E31A3B21}" presName="sp" presStyleCnt="0"/>
      <dgm:spPr/>
    </dgm:pt>
    <dgm:pt modelId="{49BBE49F-FB25-4654-9A8E-D93397D3629E}" type="pres">
      <dgm:prSet presAssocID="{87553EC7-C739-456B-B427-B02E92DC6350}" presName="linNode" presStyleCnt="0"/>
      <dgm:spPr/>
    </dgm:pt>
    <dgm:pt modelId="{02E2C4B3-8622-4821-B537-F54597FE94AB}" type="pres">
      <dgm:prSet presAssocID="{87553EC7-C739-456B-B427-B02E92DC6350}" presName="parentText" presStyleLbl="node1" presStyleIdx="4" presStyleCnt="5" custScaleX="67631" custScaleY="1034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C462D-CEE8-4059-AAB6-F8B50F199895}" type="pres">
      <dgm:prSet presAssocID="{87553EC7-C739-456B-B427-B02E92DC6350}" presName="descendantText" presStyleLbl="alignAccFollowNode1" presStyleIdx="4" presStyleCnt="5" custScaleX="118323" custScaleY="10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3D4F5A-C6A1-4747-9181-DA55A2AFDD37}" type="presOf" srcId="{B2294602-A7ED-4245-AF7D-8C81D07DDB38}" destId="{CBCC462D-CEE8-4059-AAB6-F8B50F199895}" srcOrd="0" destOrd="0" presId="urn:microsoft.com/office/officeart/2005/8/layout/vList5"/>
    <dgm:cxn modelId="{60C51F30-20B9-4A60-84B8-832F56F45082}" srcId="{9BA92886-95AA-488A-991E-14443B26E49C}" destId="{D5E90621-A2D1-4D10-AD53-68C3F62665F7}" srcOrd="0" destOrd="0" parTransId="{81AC7D84-2EB4-44B5-B8A3-BF7A53FC5882}" sibTransId="{DF008EB5-E3F9-400F-9042-7F7FF40C779C}"/>
    <dgm:cxn modelId="{0D5B25A5-5C0D-4D68-9123-B25E779AEE85}" srcId="{CEEB07FB-B95E-49BA-9F23-C0648B219FC6}" destId="{64D5DAAD-C0FC-4380-BF7F-DBD52E83DC5E}" srcOrd="1" destOrd="0" parTransId="{604D7BFF-0EA8-42ED-80F5-73EC5BC462D7}" sibTransId="{D607DF1B-0F4C-4480-BF76-73C869B7C9A5}"/>
    <dgm:cxn modelId="{8ABA181D-E66D-4EAF-9E87-400D3A22A7DF}" type="presOf" srcId="{2DA3733B-9204-4C1B-888F-0E3AAAA78035}" destId="{31C3DF25-3AFE-4AD4-9B35-89824FB9F0DE}" srcOrd="0" destOrd="0" presId="urn:microsoft.com/office/officeart/2005/8/layout/vList5"/>
    <dgm:cxn modelId="{999B80B6-5084-4F3F-BF60-B3A1A3676E0A}" srcId="{CEEB07FB-B95E-49BA-9F23-C0648B219FC6}" destId="{87553EC7-C739-456B-B427-B02E92DC6350}" srcOrd="4" destOrd="0" parTransId="{A1305F3E-AD65-4F48-B10C-1B19AF2C2F5D}" sibTransId="{37B32C83-F3D4-420A-A83E-64F2E5F95BD6}"/>
    <dgm:cxn modelId="{7F1A4547-25B5-4D26-8D01-29BE9CE8BB34}" srcId="{CEEB07FB-B95E-49BA-9F23-C0648B219FC6}" destId="{9BA92886-95AA-488A-991E-14443B26E49C}" srcOrd="2" destOrd="0" parTransId="{2CE6385E-115B-45DC-9657-E6B43016CD46}" sibTransId="{FEEC0713-3D9B-4DBA-8972-9EADF29C6F4D}"/>
    <dgm:cxn modelId="{0C36074E-7BD2-4902-88F0-AA390EAAEBC4}" type="presOf" srcId="{1EE07167-AC5D-49EE-8101-D6ACF46817A6}" destId="{8E38EE1B-F769-49C0-9FC9-448E1AA1B618}" srcOrd="0" destOrd="0" presId="urn:microsoft.com/office/officeart/2005/8/layout/vList5"/>
    <dgm:cxn modelId="{1186B56A-F7C9-4698-B340-DA7B87010CDD}" type="presOf" srcId="{9BA92886-95AA-488A-991E-14443B26E49C}" destId="{25539EB2-2E8C-46AE-B823-32D1B3BDF3C9}" srcOrd="0" destOrd="0" presId="urn:microsoft.com/office/officeart/2005/8/layout/vList5"/>
    <dgm:cxn modelId="{77BEE847-0D78-4AC3-9069-DCC9BDC6904B}" type="presOf" srcId="{87553EC7-C739-456B-B427-B02E92DC6350}" destId="{02E2C4B3-8622-4821-B537-F54597FE94AB}" srcOrd="0" destOrd="0" presId="urn:microsoft.com/office/officeart/2005/8/layout/vList5"/>
    <dgm:cxn modelId="{217D2217-9B3B-452D-B7C4-5AB08E655E2D}" type="presOf" srcId="{CEEB07FB-B95E-49BA-9F23-C0648B219FC6}" destId="{3B498165-7477-46F6-BD30-1DFB0AD25BA3}" srcOrd="0" destOrd="0" presId="urn:microsoft.com/office/officeart/2005/8/layout/vList5"/>
    <dgm:cxn modelId="{C17A2521-5BFD-478C-B202-4985BAC71040}" srcId="{0F063C2F-DE6E-497A-9134-A17415141C5F}" destId="{4D743322-05F0-4513-81A1-F18EFCA3A929}" srcOrd="0" destOrd="0" parTransId="{EF1B80D3-FE4F-489D-B012-EF7D25D7892F}" sibTransId="{02E18B86-409C-47E7-8248-4480CFF75FA6}"/>
    <dgm:cxn modelId="{A9613591-FE4C-4649-91D2-2E45ACBC0379}" type="presOf" srcId="{AF5134F3-4194-410C-BB84-0B99FBDAC80B}" destId="{56AA6B89-97BD-4F45-B765-ECF4C587646B}" srcOrd="0" destOrd="0" presId="urn:microsoft.com/office/officeart/2005/8/layout/vList5"/>
    <dgm:cxn modelId="{C13137C1-7EFC-4C5E-A6E4-0FCCD74D7200}" srcId="{CEEB07FB-B95E-49BA-9F23-C0648B219FC6}" destId="{0F063C2F-DE6E-497A-9134-A17415141C5F}" srcOrd="3" destOrd="0" parTransId="{15F07D84-0084-4185-8D41-97435E12A28A}" sibTransId="{4B6F99C9-FF01-4A1C-82C8-12E4E31A3B21}"/>
    <dgm:cxn modelId="{FDD63205-778A-4EC8-BFA9-A32AD4920489}" srcId="{87553EC7-C739-456B-B427-B02E92DC6350}" destId="{B2294602-A7ED-4245-AF7D-8C81D07DDB38}" srcOrd="0" destOrd="0" parTransId="{E8061C8F-F435-45C6-8344-DF1CF5D1969E}" sibTransId="{4D769849-B3CF-40C3-82BE-B0935BC54396}"/>
    <dgm:cxn modelId="{1A3A883E-2991-45F7-B781-4254D3B1F926}" type="presOf" srcId="{4D743322-05F0-4513-81A1-F18EFCA3A929}" destId="{5E880BA0-4339-4E9F-A679-9E825E26FCFB}" srcOrd="0" destOrd="0" presId="urn:microsoft.com/office/officeart/2005/8/layout/vList5"/>
    <dgm:cxn modelId="{C36BEAFF-9404-4FA3-ACF1-62C9FF552DC7}" srcId="{64D5DAAD-C0FC-4380-BF7F-DBD52E83DC5E}" destId="{2DA3733B-9204-4C1B-888F-0E3AAAA78035}" srcOrd="0" destOrd="0" parTransId="{D866FF33-F610-477F-9550-3E4406DD81F1}" sibTransId="{1D4546F2-F06E-4B0D-A71C-AEF78D15EF58}"/>
    <dgm:cxn modelId="{A21C0DD4-F175-4A98-A73C-8002A3723FF6}" type="presOf" srcId="{64D5DAAD-C0FC-4380-BF7F-DBD52E83DC5E}" destId="{62B258C9-F926-440F-8650-88BD23FC421D}" srcOrd="0" destOrd="0" presId="urn:microsoft.com/office/officeart/2005/8/layout/vList5"/>
    <dgm:cxn modelId="{5CE26341-32E6-487B-8611-7724E7A27ACC}" type="presOf" srcId="{D5E90621-A2D1-4D10-AD53-68C3F62665F7}" destId="{8A17A06B-F0D0-4739-8763-2C1329EDAF9E}" srcOrd="0" destOrd="0" presId="urn:microsoft.com/office/officeart/2005/8/layout/vList5"/>
    <dgm:cxn modelId="{6A325B89-6A38-497E-9B26-1B17F5C69154}" srcId="{CEEB07FB-B95E-49BA-9F23-C0648B219FC6}" destId="{1EE07167-AC5D-49EE-8101-D6ACF46817A6}" srcOrd="0" destOrd="0" parTransId="{32B7F047-7065-4198-AF78-C835A1B4ED57}" sibTransId="{D3F8C259-E16D-4CB2-B27B-801D0F789A6D}"/>
    <dgm:cxn modelId="{8FA1C779-1F47-47CF-80AB-4D9E15125EE9}" srcId="{1EE07167-AC5D-49EE-8101-D6ACF46817A6}" destId="{AF5134F3-4194-410C-BB84-0B99FBDAC80B}" srcOrd="0" destOrd="0" parTransId="{789F24B6-34C8-41A1-BDC0-AF9C67B3D5E2}" sibTransId="{02328BE7-49EE-4608-B62E-1C7262550E87}"/>
    <dgm:cxn modelId="{79186A07-0BC5-4F1E-BBF8-CDB96B883A47}" type="presOf" srcId="{0F063C2F-DE6E-497A-9134-A17415141C5F}" destId="{EF675507-CF63-4135-B9C1-E93379BB0946}" srcOrd="0" destOrd="0" presId="urn:microsoft.com/office/officeart/2005/8/layout/vList5"/>
    <dgm:cxn modelId="{3F501461-2CF4-4A2C-9D59-7C75DCEED266}" type="presParOf" srcId="{3B498165-7477-46F6-BD30-1DFB0AD25BA3}" destId="{59D5E8F0-8868-4BB4-A065-2999C2795F45}" srcOrd="0" destOrd="0" presId="urn:microsoft.com/office/officeart/2005/8/layout/vList5"/>
    <dgm:cxn modelId="{9710E8B3-7625-423C-BA8D-652E633B8217}" type="presParOf" srcId="{59D5E8F0-8868-4BB4-A065-2999C2795F45}" destId="{8E38EE1B-F769-49C0-9FC9-448E1AA1B618}" srcOrd="0" destOrd="0" presId="urn:microsoft.com/office/officeart/2005/8/layout/vList5"/>
    <dgm:cxn modelId="{50966948-0611-43DA-B1F1-2FE9B4DB5F23}" type="presParOf" srcId="{59D5E8F0-8868-4BB4-A065-2999C2795F45}" destId="{56AA6B89-97BD-4F45-B765-ECF4C587646B}" srcOrd="1" destOrd="0" presId="urn:microsoft.com/office/officeart/2005/8/layout/vList5"/>
    <dgm:cxn modelId="{3E4214A0-9E31-4DFC-975A-433B8C18B4AE}" type="presParOf" srcId="{3B498165-7477-46F6-BD30-1DFB0AD25BA3}" destId="{A96D6544-842C-41FB-BBC5-B976F49D46FE}" srcOrd="1" destOrd="0" presId="urn:microsoft.com/office/officeart/2005/8/layout/vList5"/>
    <dgm:cxn modelId="{573B1D0D-87DA-4BDB-B3E2-A648A580AAEC}" type="presParOf" srcId="{3B498165-7477-46F6-BD30-1DFB0AD25BA3}" destId="{2BF1F22B-05F8-4343-81E1-48D2019231EF}" srcOrd="2" destOrd="0" presId="urn:microsoft.com/office/officeart/2005/8/layout/vList5"/>
    <dgm:cxn modelId="{777C53AA-A63C-42FC-BB6A-E8C88DDB20C3}" type="presParOf" srcId="{2BF1F22B-05F8-4343-81E1-48D2019231EF}" destId="{62B258C9-F926-440F-8650-88BD23FC421D}" srcOrd="0" destOrd="0" presId="urn:microsoft.com/office/officeart/2005/8/layout/vList5"/>
    <dgm:cxn modelId="{FCAA8DB9-4C54-45EC-B753-0C50E22A392D}" type="presParOf" srcId="{2BF1F22B-05F8-4343-81E1-48D2019231EF}" destId="{31C3DF25-3AFE-4AD4-9B35-89824FB9F0DE}" srcOrd="1" destOrd="0" presId="urn:microsoft.com/office/officeart/2005/8/layout/vList5"/>
    <dgm:cxn modelId="{426FBDCE-95B3-480F-848E-8B43E33147B1}" type="presParOf" srcId="{3B498165-7477-46F6-BD30-1DFB0AD25BA3}" destId="{74C238F8-0B0E-437D-B8A7-8EDC08F71967}" srcOrd="3" destOrd="0" presId="urn:microsoft.com/office/officeart/2005/8/layout/vList5"/>
    <dgm:cxn modelId="{73FB8779-77B8-4DFF-806F-41B332B19FA9}" type="presParOf" srcId="{3B498165-7477-46F6-BD30-1DFB0AD25BA3}" destId="{706419A8-DD99-48DC-860A-6C0099C2185F}" srcOrd="4" destOrd="0" presId="urn:microsoft.com/office/officeart/2005/8/layout/vList5"/>
    <dgm:cxn modelId="{08EC265D-B7DC-4118-B765-D95381584FBB}" type="presParOf" srcId="{706419A8-DD99-48DC-860A-6C0099C2185F}" destId="{25539EB2-2E8C-46AE-B823-32D1B3BDF3C9}" srcOrd="0" destOrd="0" presId="urn:microsoft.com/office/officeart/2005/8/layout/vList5"/>
    <dgm:cxn modelId="{06DB5A17-3004-4B81-AB53-D74F2C9E1096}" type="presParOf" srcId="{706419A8-DD99-48DC-860A-6C0099C2185F}" destId="{8A17A06B-F0D0-4739-8763-2C1329EDAF9E}" srcOrd="1" destOrd="0" presId="urn:microsoft.com/office/officeart/2005/8/layout/vList5"/>
    <dgm:cxn modelId="{5080DB8B-A39D-457E-8337-7429780D65AB}" type="presParOf" srcId="{3B498165-7477-46F6-BD30-1DFB0AD25BA3}" destId="{05DD0182-9018-4741-A6C9-C1D922D9FEE7}" srcOrd="5" destOrd="0" presId="urn:microsoft.com/office/officeart/2005/8/layout/vList5"/>
    <dgm:cxn modelId="{530374E5-C9C4-4B3E-BED6-112F74E77008}" type="presParOf" srcId="{3B498165-7477-46F6-BD30-1DFB0AD25BA3}" destId="{230B8C09-E46C-4F31-86C4-364AB16652F3}" srcOrd="6" destOrd="0" presId="urn:microsoft.com/office/officeart/2005/8/layout/vList5"/>
    <dgm:cxn modelId="{A7E38B35-8D39-42A0-BB52-154A6C34B508}" type="presParOf" srcId="{230B8C09-E46C-4F31-86C4-364AB16652F3}" destId="{EF675507-CF63-4135-B9C1-E93379BB0946}" srcOrd="0" destOrd="0" presId="urn:microsoft.com/office/officeart/2005/8/layout/vList5"/>
    <dgm:cxn modelId="{7579DDE3-1A70-4EC0-AA9B-0210AF4D1030}" type="presParOf" srcId="{230B8C09-E46C-4F31-86C4-364AB16652F3}" destId="{5E880BA0-4339-4E9F-A679-9E825E26FCFB}" srcOrd="1" destOrd="0" presId="urn:microsoft.com/office/officeart/2005/8/layout/vList5"/>
    <dgm:cxn modelId="{DFD000E3-73E9-4574-B3A4-983B25970313}" type="presParOf" srcId="{3B498165-7477-46F6-BD30-1DFB0AD25BA3}" destId="{46026229-A103-4940-BBFF-121420FDBB4C}" srcOrd="7" destOrd="0" presId="urn:microsoft.com/office/officeart/2005/8/layout/vList5"/>
    <dgm:cxn modelId="{5F3539B2-BCB3-4DE4-8CB8-77444A6D4DE3}" type="presParOf" srcId="{3B498165-7477-46F6-BD30-1DFB0AD25BA3}" destId="{49BBE49F-FB25-4654-9A8E-D93397D3629E}" srcOrd="8" destOrd="0" presId="urn:microsoft.com/office/officeart/2005/8/layout/vList5"/>
    <dgm:cxn modelId="{BD7F9E62-7B74-4ECA-AE2F-64D9BF215F0A}" type="presParOf" srcId="{49BBE49F-FB25-4654-9A8E-D93397D3629E}" destId="{02E2C4B3-8622-4821-B537-F54597FE94AB}" srcOrd="0" destOrd="0" presId="urn:microsoft.com/office/officeart/2005/8/layout/vList5"/>
    <dgm:cxn modelId="{FC939E05-C71B-47A1-B481-62E4A3CB8009}" type="presParOf" srcId="{49BBE49F-FB25-4654-9A8E-D93397D3629E}" destId="{CBCC462D-CEE8-4059-AAB6-F8B50F1998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A6B89-97BD-4F45-B765-ECF4C587646B}">
      <dsp:nvSpPr>
        <dsp:cNvPr id="0" name=""/>
        <dsp:cNvSpPr/>
      </dsp:nvSpPr>
      <dsp:spPr>
        <a:xfrm rot="5400000">
          <a:off x="3296516" y="-1778732"/>
          <a:ext cx="703490" cy="4440051"/>
        </a:xfrm>
        <a:prstGeom prst="round2SameRect">
          <a:avLst/>
        </a:prstGeom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i="0" kern="1200" dirty="0"/>
            <a:t>The </a:t>
          </a:r>
          <a:r>
            <a:rPr lang="en-US" sz="1800" b="1" i="0" kern="1200" dirty="0">
              <a:solidFill>
                <a:srgbClr val="C00000"/>
              </a:solidFill>
            </a:rPr>
            <a:t>DELETE</a:t>
          </a:r>
          <a:r>
            <a:rPr lang="en-US" sz="1800" b="0" i="0" kern="1200" dirty="0"/>
            <a:t> method deletes the specified resource.</a:t>
          </a:r>
          <a:endParaRPr lang="en-IN" sz="1800" kern="1200" dirty="0"/>
        </a:p>
      </dsp:txBody>
      <dsp:txXfrm rot="-5400000">
        <a:off x="1428236" y="123890"/>
        <a:ext cx="4405709" cy="634806"/>
      </dsp:txXfrm>
    </dsp:sp>
    <dsp:sp modelId="{8E38EE1B-F769-49C0-9FC9-448E1AA1B618}">
      <dsp:nvSpPr>
        <dsp:cNvPr id="0" name=""/>
        <dsp:cNvSpPr/>
      </dsp:nvSpPr>
      <dsp:spPr>
        <a:xfrm>
          <a:off x="699" y="1611"/>
          <a:ext cx="1427536" cy="879363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DELETE</a:t>
          </a:r>
          <a:endParaRPr lang="en-IN" sz="1800" kern="1200"/>
        </a:p>
      </dsp:txBody>
      <dsp:txXfrm>
        <a:off x="43626" y="44538"/>
        <a:ext cx="1341682" cy="793509"/>
      </dsp:txXfrm>
    </dsp:sp>
    <dsp:sp modelId="{31C3DF25-3AFE-4AD4-9B35-89824FB9F0DE}">
      <dsp:nvSpPr>
        <dsp:cNvPr id="0" name=""/>
        <dsp:cNvSpPr/>
      </dsp:nvSpPr>
      <dsp:spPr>
        <a:xfrm rot="5400000">
          <a:off x="3203752" y="-740926"/>
          <a:ext cx="889018" cy="4440051"/>
        </a:xfrm>
        <a:prstGeom prst="round2SameRect">
          <a:avLst/>
        </a:prstGeom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i="0" kern="1200" dirty="0"/>
            <a:t>The </a:t>
          </a:r>
          <a:r>
            <a:rPr lang="en-US" sz="1800" b="1" i="0" kern="1200" dirty="0">
              <a:solidFill>
                <a:srgbClr val="C00000"/>
              </a:solidFill>
            </a:rPr>
            <a:t>CONNECT</a:t>
          </a:r>
          <a:r>
            <a:rPr lang="en-US" sz="1800" b="0" i="0" kern="1200" dirty="0"/>
            <a:t> method establishes a tunnel to the server identified by the target resource.</a:t>
          </a:r>
          <a:endParaRPr lang="en-IN" sz="1800" kern="1200" dirty="0"/>
        </a:p>
      </dsp:txBody>
      <dsp:txXfrm rot="-5400000">
        <a:off x="1428236" y="1077988"/>
        <a:ext cx="4396653" cy="802222"/>
      </dsp:txXfrm>
    </dsp:sp>
    <dsp:sp modelId="{62B258C9-F926-440F-8650-88BD23FC421D}">
      <dsp:nvSpPr>
        <dsp:cNvPr id="0" name=""/>
        <dsp:cNvSpPr/>
      </dsp:nvSpPr>
      <dsp:spPr>
        <a:xfrm>
          <a:off x="699" y="923462"/>
          <a:ext cx="1427536" cy="1111273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CONNECT</a:t>
          </a:r>
          <a:endParaRPr lang="en-IN" sz="1800" kern="1200"/>
        </a:p>
      </dsp:txBody>
      <dsp:txXfrm>
        <a:off x="54947" y="977710"/>
        <a:ext cx="1319040" cy="1002777"/>
      </dsp:txXfrm>
    </dsp:sp>
    <dsp:sp modelId="{8A17A06B-F0D0-4739-8763-2C1329EDAF9E}">
      <dsp:nvSpPr>
        <dsp:cNvPr id="0" name=""/>
        <dsp:cNvSpPr/>
      </dsp:nvSpPr>
      <dsp:spPr>
        <a:xfrm rot="5400000">
          <a:off x="3203752" y="412835"/>
          <a:ext cx="889018" cy="4440051"/>
        </a:xfrm>
        <a:prstGeom prst="round2SameRect">
          <a:avLst/>
        </a:prstGeom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1800" b="0" i="0" kern="1200" dirty="0"/>
            <a:t>The </a:t>
          </a:r>
          <a:r>
            <a:rPr lang="en-US" sz="1800" b="1" i="0" kern="1200" dirty="0">
              <a:solidFill>
                <a:srgbClr val="C00000"/>
              </a:solidFill>
            </a:rPr>
            <a:t>OPTIONS</a:t>
          </a:r>
          <a:r>
            <a:rPr lang="en-US" sz="1800" b="0" i="0" kern="1200" dirty="0"/>
            <a:t> method describes the communication options for the target resource.</a:t>
          </a:r>
          <a:endParaRPr lang="en-IN" sz="1800" kern="1200" dirty="0"/>
        </a:p>
      </dsp:txBody>
      <dsp:txXfrm rot="-5400000">
        <a:off x="1428236" y="2231749"/>
        <a:ext cx="4396653" cy="802222"/>
      </dsp:txXfrm>
    </dsp:sp>
    <dsp:sp modelId="{25539EB2-2E8C-46AE-B823-32D1B3BDF3C9}">
      <dsp:nvSpPr>
        <dsp:cNvPr id="0" name=""/>
        <dsp:cNvSpPr/>
      </dsp:nvSpPr>
      <dsp:spPr>
        <a:xfrm>
          <a:off x="699" y="2077224"/>
          <a:ext cx="1427536" cy="1111273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OPTIONS</a:t>
          </a:r>
          <a:endParaRPr lang="en-IN" sz="1800" kern="1200"/>
        </a:p>
      </dsp:txBody>
      <dsp:txXfrm>
        <a:off x="54947" y="2131472"/>
        <a:ext cx="1319040" cy="1002777"/>
      </dsp:txXfrm>
    </dsp:sp>
    <dsp:sp modelId="{5E880BA0-4339-4E9F-A679-9E825E26FCFB}">
      <dsp:nvSpPr>
        <dsp:cNvPr id="0" name=""/>
        <dsp:cNvSpPr/>
      </dsp:nvSpPr>
      <dsp:spPr>
        <a:xfrm rot="5400000">
          <a:off x="3203752" y="1566596"/>
          <a:ext cx="889018" cy="4440051"/>
        </a:xfrm>
        <a:prstGeom prst="round2SameRect">
          <a:avLst/>
        </a:prstGeom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i="0" kern="1200" dirty="0"/>
            <a:t>The </a:t>
          </a:r>
          <a:r>
            <a:rPr lang="en-US" sz="1800" b="1" i="0" kern="1200" dirty="0">
              <a:solidFill>
                <a:srgbClr val="C00000"/>
              </a:solidFill>
            </a:rPr>
            <a:t>TRACE</a:t>
          </a:r>
          <a:r>
            <a:rPr lang="en-US" sz="1800" b="0" i="0" kern="1200" dirty="0"/>
            <a:t> method performs a message loop-back test along the path to the target resource.</a:t>
          </a:r>
          <a:endParaRPr lang="en-IN" sz="1800" kern="1200" dirty="0"/>
        </a:p>
      </dsp:txBody>
      <dsp:txXfrm rot="-5400000">
        <a:off x="1428236" y="3385510"/>
        <a:ext cx="4396653" cy="802222"/>
      </dsp:txXfrm>
    </dsp:sp>
    <dsp:sp modelId="{EF675507-CF63-4135-B9C1-E93379BB0946}">
      <dsp:nvSpPr>
        <dsp:cNvPr id="0" name=""/>
        <dsp:cNvSpPr/>
      </dsp:nvSpPr>
      <dsp:spPr>
        <a:xfrm>
          <a:off x="699" y="3230985"/>
          <a:ext cx="1427536" cy="1111273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TRACE</a:t>
          </a:r>
          <a:endParaRPr lang="en-IN" sz="1800" kern="1200"/>
        </a:p>
      </dsp:txBody>
      <dsp:txXfrm>
        <a:off x="54947" y="3285233"/>
        <a:ext cx="1319040" cy="1002777"/>
      </dsp:txXfrm>
    </dsp:sp>
    <dsp:sp modelId="{CBCC462D-CEE8-4059-AAB6-F8B50F199895}">
      <dsp:nvSpPr>
        <dsp:cNvPr id="0" name=""/>
        <dsp:cNvSpPr/>
      </dsp:nvSpPr>
      <dsp:spPr>
        <a:xfrm rot="5400000">
          <a:off x="3296516" y="2604403"/>
          <a:ext cx="703490" cy="4440051"/>
        </a:xfrm>
        <a:prstGeom prst="round2SameRect">
          <a:avLst/>
        </a:prstGeom>
        <a:gradFill flip="none" rotWithShape="0">
          <a:gsLst>
            <a:gs pos="0">
              <a:schemeClr val="accent6">
                <a:tint val="66000"/>
                <a:satMod val="160000"/>
              </a:schemeClr>
            </a:gs>
            <a:gs pos="50000">
              <a:schemeClr val="accent6">
                <a:tint val="44500"/>
                <a:satMod val="160000"/>
              </a:schemeClr>
            </a:gs>
            <a:gs pos="100000">
              <a:schemeClr val="accent6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i="0" kern="1200" dirty="0"/>
            <a:t>The </a:t>
          </a:r>
          <a:r>
            <a:rPr lang="en-US" sz="1800" b="1" i="0" kern="1200" dirty="0">
              <a:solidFill>
                <a:srgbClr val="C00000"/>
              </a:solidFill>
            </a:rPr>
            <a:t>PATCH</a:t>
          </a:r>
          <a:r>
            <a:rPr lang="en-US" sz="1800" b="0" i="0" kern="1200" dirty="0"/>
            <a:t> method applies partial modifications to a resource.</a:t>
          </a:r>
          <a:endParaRPr lang="en-IN" sz="1800" kern="1200" dirty="0"/>
        </a:p>
      </dsp:txBody>
      <dsp:txXfrm rot="-5400000">
        <a:off x="1428236" y="4507025"/>
        <a:ext cx="4405709" cy="634806"/>
      </dsp:txXfrm>
    </dsp:sp>
    <dsp:sp modelId="{02E2C4B3-8622-4821-B537-F54597FE94AB}">
      <dsp:nvSpPr>
        <dsp:cNvPr id="0" name=""/>
        <dsp:cNvSpPr/>
      </dsp:nvSpPr>
      <dsp:spPr>
        <a:xfrm>
          <a:off x="699" y="4384747"/>
          <a:ext cx="1427536" cy="879363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PATCH</a:t>
          </a:r>
          <a:endParaRPr lang="en-IN" sz="1800" kern="1200"/>
        </a:p>
      </dsp:txBody>
      <dsp:txXfrm>
        <a:off x="43626" y="4427674"/>
        <a:ext cx="1341682" cy="79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899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76502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138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3586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92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95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Web Protocols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IN" sz="2200" dirty="0"/>
              <a:t> HTTP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HTTP Methods</a:t>
            </a: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PUT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If a resource exists at the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URL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provided by a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PUT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operation, the resource’s representation is completely replaced.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A new resource is created if a resource does not exist at that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URL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payload of a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PUT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operation can be anything that the server understands, although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XML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are the most common data exchange formats for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RESTful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web services.</a:t>
            </a:r>
          </a:p>
        </p:txBody>
      </p:sp>
    </p:spTree>
    <p:extLst>
      <p:ext uri="{BB962C8B-B14F-4D97-AF65-F5344CB8AC3E}">
        <p14:creationId xmlns:p14="http://schemas.microsoft.com/office/powerpoint/2010/main" val="14597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Methods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85FAD1-D95A-42D4-97D4-119CB841A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735929"/>
              </p:ext>
            </p:extLst>
          </p:nvPr>
        </p:nvGraphicFramePr>
        <p:xfrm>
          <a:off x="227013" y="1089029"/>
          <a:ext cx="5868987" cy="526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05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29392"/>
              </p:ext>
            </p:extLst>
          </p:nvPr>
        </p:nvGraphicFramePr>
        <p:xfrm>
          <a:off x="473045" y="1199442"/>
          <a:ext cx="5439241" cy="4899004"/>
        </p:xfrm>
        <a:graphic>
          <a:graphicData uri="http://schemas.openxmlformats.org/drawingml/2006/table">
            <a:tbl>
              <a:tblPr/>
              <a:tblGrid>
                <a:gridCol w="1762851">
                  <a:extLst>
                    <a:ext uri="{9D8B030D-6E8A-4147-A177-3AD203B41FA5}">
                      <a16:colId xmlns:a16="http://schemas.microsoft.com/office/drawing/2014/main" val="3123301642"/>
                    </a:ext>
                  </a:extLst>
                </a:gridCol>
                <a:gridCol w="1772433">
                  <a:extLst>
                    <a:ext uri="{9D8B030D-6E8A-4147-A177-3AD203B41FA5}">
                      <a16:colId xmlns:a16="http://schemas.microsoft.com/office/drawing/2014/main" val="3216901672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128616071"/>
                    </a:ext>
                  </a:extLst>
                </a:gridCol>
              </a:tblGrid>
              <a:tr h="3607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</a:rPr>
                        <a:t>HTTP Request methods</a:t>
                      </a:r>
                      <a:endParaRPr lang="en-US" sz="1800" dirty="0"/>
                    </a:p>
                  </a:txBody>
                  <a:tcPr marL="85522" marR="85522" marT="85522" marB="855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54449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SAFE</a:t>
                      </a:r>
                      <a:endParaRPr lang="en-US" sz="1800" dirty="0">
                        <a:effectLst/>
                      </a:endParaRP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IDEMPOTENT</a:t>
                      </a:r>
                      <a:endParaRPr lang="en-US" sz="1800" dirty="0">
                        <a:effectLst/>
                      </a:endParaRP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92935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GET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46319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POST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51154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PUT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26256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PATCH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89327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DELETE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88095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TRACE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94457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HEAD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00227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OPTIONS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0357"/>
                  </a:ext>
                </a:extLst>
              </a:tr>
              <a:tr h="36071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CONNECT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85522" marR="85522" marT="85522" marB="855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2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HTTP Methods</a:t>
            </a:r>
            <a:r>
              <a:rPr lang="en-US" dirty="0"/>
              <a:t/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227013" y="1668536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1950" indent="-285750"/>
            <a:r>
              <a:rPr lang="en-US" dirty="0"/>
              <a:t>HTTP Methods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98595"/>
            <a:ext cx="5868987" cy="4744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</a:t>
            </a:r>
            <a:r>
              <a:rPr lang="en-US" dirty="0"/>
              <a:t> defines a set of </a:t>
            </a:r>
            <a:r>
              <a:rPr lang="en-US" b="1" dirty="0">
                <a:solidFill>
                  <a:srgbClr val="C00000"/>
                </a:solidFill>
              </a:rPr>
              <a:t>request methods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to indicate the desired action for a given resource.</a:t>
            </a:r>
          </a:p>
          <a:p>
            <a:r>
              <a:rPr lang="en-US" dirty="0"/>
              <a:t>The request methods are sometimes referred to as </a:t>
            </a:r>
            <a:r>
              <a:rPr lang="en-US" dirty="0">
                <a:solidFill>
                  <a:srgbClr val="0070C0"/>
                </a:solidFill>
              </a:rPr>
              <a:t>HTTP verbs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772E5B-2D76-4DC5-AE1F-77CAED230436}"/>
              </a:ext>
            </a:extLst>
          </p:cNvPr>
          <p:cNvGrpSpPr/>
          <p:nvPr/>
        </p:nvGrpSpPr>
        <p:grpSpPr>
          <a:xfrm>
            <a:off x="340233" y="2403280"/>
            <a:ext cx="6139508" cy="2484486"/>
            <a:chOff x="547720" y="2788031"/>
            <a:chExt cx="8826217" cy="24844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19F4EE-8EA9-4234-9C87-43690648BE62}"/>
                </a:ext>
              </a:extLst>
            </p:cNvPr>
            <p:cNvSpPr txBox="1"/>
            <p:nvPr/>
          </p:nvSpPr>
          <p:spPr>
            <a:xfrm>
              <a:off x="2110810" y="2829830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Fetch a URL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3CABF5-AE21-49DC-975D-BFE16EB5DF41}"/>
                </a:ext>
              </a:extLst>
            </p:cNvPr>
            <p:cNvSpPr txBox="1"/>
            <p:nvPr/>
          </p:nvSpPr>
          <p:spPr>
            <a:xfrm>
              <a:off x="2110810" y="3350345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Fetch information about a URL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8E7123-96AE-47A5-AD5C-49830010CEAA}"/>
                </a:ext>
              </a:extLst>
            </p:cNvPr>
            <p:cNvSpPr txBox="1"/>
            <p:nvPr/>
          </p:nvSpPr>
          <p:spPr>
            <a:xfrm>
              <a:off x="2110810" y="3855358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Store to an URL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33FDAC-1F4B-4096-933E-86EF86077322}"/>
                </a:ext>
              </a:extLst>
            </p:cNvPr>
            <p:cNvSpPr txBox="1"/>
            <p:nvPr/>
          </p:nvSpPr>
          <p:spPr>
            <a:xfrm>
              <a:off x="2110810" y="4368139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Send form data to a URL and get a response back</a:t>
              </a:r>
              <a:endParaRPr lang="en-IN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3288BD-B57E-4C22-A6BF-77D7A493F432}"/>
                </a:ext>
              </a:extLst>
            </p:cNvPr>
            <p:cNvSpPr txBox="1"/>
            <p:nvPr/>
          </p:nvSpPr>
          <p:spPr>
            <a:xfrm>
              <a:off x="2110810" y="4880920"/>
              <a:ext cx="7263127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Delete a resource in URL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3A1B13-2B84-4F4F-8F64-7799E4411D59}"/>
                </a:ext>
              </a:extLst>
            </p:cNvPr>
            <p:cNvSpPr txBox="1"/>
            <p:nvPr/>
          </p:nvSpPr>
          <p:spPr>
            <a:xfrm>
              <a:off x="547720" y="2788031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AE995-10D6-479D-8385-A6FD099ED55C}"/>
                </a:ext>
              </a:extLst>
            </p:cNvPr>
            <p:cNvSpPr txBox="1"/>
            <p:nvPr/>
          </p:nvSpPr>
          <p:spPr>
            <a:xfrm>
              <a:off x="547720" y="3300795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5AC87-1A27-47F1-9CDC-5ABECFD69548}"/>
                </a:ext>
              </a:extLst>
            </p:cNvPr>
            <p:cNvSpPr txBox="1"/>
            <p:nvPr/>
          </p:nvSpPr>
          <p:spPr>
            <a:xfrm>
              <a:off x="547720" y="3813559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E7CE2-C93A-40F7-9AE7-851316221FCB}"/>
                </a:ext>
              </a:extLst>
            </p:cNvPr>
            <p:cNvSpPr txBox="1"/>
            <p:nvPr/>
          </p:nvSpPr>
          <p:spPr>
            <a:xfrm>
              <a:off x="547720" y="4326323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DBA48-5121-4BCC-ACDB-6EA7F245C4F2}"/>
                </a:ext>
              </a:extLst>
            </p:cNvPr>
            <p:cNvSpPr txBox="1"/>
            <p:nvPr/>
          </p:nvSpPr>
          <p:spPr>
            <a:xfrm>
              <a:off x="547720" y="4839087"/>
              <a:ext cx="1626992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HTTP Methods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GET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The 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GET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 method requests a representation of the specified resource. Requests using 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GET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 should only retrieve data.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request method is said to be a safe operation, which means it should not change the state of any resource on the server.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method is used to request any of the following resources: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FF5F-09C0-4DBC-8249-2040A4E98C6D}"/>
              </a:ext>
            </a:extLst>
          </p:cNvPr>
          <p:cNvSpPr txBox="1"/>
          <p:nvPr/>
        </p:nvSpPr>
        <p:spPr>
          <a:xfrm>
            <a:off x="974491" y="4027881"/>
            <a:ext cx="30936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 webpage or HTML file.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EED5-76EE-471E-9269-22E4A8A3EC1E}"/>
              </a:ext>
            </a:extLst>
          </p:cNvPr>
          <p:cNvSpPr txBox="1"/>
          <p:nvPr/>
        </p:nvSpPr>
        <p:spPr>
          <a:xfrm>
            <a:off x="974491" y="4548396"/>
            <a:ext cx="30936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An image or video.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F5404-DD1D-4BAD-B02C-663E78CFB4B8}"/>
              </a:ext>
            </a:extLst>
          </p:cNvPr>
          <p:cNvSpPr txBox="1"/>
          <p:nvPr/>
        </p:nvSpPr>
        <p:spPr>
          <a:xfrm>
            <a:off x="974491" y="5053409"/>
            <a:ext cx="30936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 JSON document.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1FA17-5F48-4E81-BB14-D96751E8F73B}"/>
              </a:ext>
            </a:extLst>
          </p:cNvPr>
          <p:cNvSpPr txBox="1"/>
          <p:nvPr/>
        </p:nvSpPr>
        <p:spPr>
          <a:xfrm>
            <a:off x="974491" y="5566190"/>
            <a:ext cx="30936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 CSS file or JavaScript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61C87-1A07-4650-8C79-F1DAD5103814}"/>
              </a:ext>
            </a:extLst>
          </p:cNvPr>
          <p:cNvSpPr txBox="1"/>
          <p:nvPr/>
        </p:nvSpPr>
        <p:spPr>
          <a:xfrm>
            <a:off x="974490" y="6075423"/>
            <a:ext cx="30936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An XML file.</a:t>
            </a:r>
          </a:p>
        </p:txBody>
      </p:sp>
    </p:spTree>
    <p:extLst>
      <p:ext uri="{BB962C8B-B14F-4D97-AF65-F5344CB8AC3E}">
        <p14:creationId xmlns:p14="http://schemas.microsoft.com/office/powerpoint/2010/main" val="22899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HTTP Methods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POST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The 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POST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 method submits an entity to the specified resource, often causing a change in state or side effects on the server.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POST HTTP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request method sends data to the server for processing.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data sent to the server is typically in the following form: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4A70E-6AF1-4A08-AB58-F04C3C21FB26}"/>
              </a:ext>
            </a:extLst>
          </p:cNvPr>
          <p:cNvSpPr txBox="1"/>
          <p:nvPr/>
        </p:nvSpPr>
        <p:spPr>
          <a:xfrm>
            <a:off x="974491" y="3713089"/>
            <a:ext cx="362882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Input fields from online forms.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47E53-8B0A-4F77-9628-FB414F610B3A}"/>
              </a:ext>
            </a:extLst>
          </p:cNvPr>
          <p:cNvSpPr txBox="1"/>
          <p:nvPr/>
        </p:nvSpPr>
        <p:spPr>
          <a:xfrm>
            <a:off x="974491" y="4233604"/>
            <a:ext cx="362882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XML or JSON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A2E2A-CC20-4C94-8025-AC461913555D}"/>
              </a:ext>
            </a:extLst>
          </p:cNvPr>
          <p:cNvSpPr txBox="1"/>
          <p:nvPr/>
        </p:nvSpPr>
        <p:spPr>
          <a:xfrm>
            <a:off x="974492" y="4738617"/>
            <a:ext cx="362882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Text data from query parameters.</a:t>
            </a:r>
          </a:p>
        </p:txBody>
      </p:sp>
    </p:spTree>
    <p:extLst>
      <p:ext uri="{BB962C8B-B14F-4D97-AF65-F5344CB8AC3E}">
        <p14:creationId xmlns:p14="http://schemas.microsoft.com/office/powerpoint/2010/main" val="7288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HTTP Methods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POST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A 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POST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 operation is not considered a safe operation, as it has the power to update the state of the server and cause potential side effects to the server’s state when executed.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HTTP POST 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method is not required to be idempotent either, which means it can leave data and resources on the server in a different state each time it is invoked.</a:t>
            </a:r>
          </a:p>
        </p:txBody>
      </p:sp>
    </p:spTree>
    <p:extLst>
      <p:ext uri="{BB962C8B-B14F-4D97-AF65-F5344CB8AC3E}">
        <p14:creationId xmlns:p14="http://schemas.microsoft.com/office/powerpoint/2010/main" val="7642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HEAD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The 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HEAD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 method requests a response identical to a 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GET 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request but without the response body.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HTTP HEAD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method returns metadata about a resource on the server.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HTTP HEAD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method is commonly used to check the following conditions:</a:t>
            </a:r>
            <a:endParaRPr lang="en-US" altLang="en-US" dirty="0">
              <a:solidFill>
                <a:srgbClr val="1B1B1B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E8B64-4E9D-40E5-B4A5-298F428C47B8}"/>
              </a:ext>
            </a:extLst>
          </p:cNvPr>
          <p:cNvSpPr txBox="1"/>
          <p:nvPr/>
        </p:nvSpPr>
        <p:spPr>
          <a:xfrm>
            <a:off x="974490" y="3487621"/>
            <a:ext cx="464969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The size of a resource on the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A8E2E-3B7A-481A-A4AB-5F55DC386643}"/>
              </a:ext>
            </a:extLst>
          </p:cNvPr>
          <p:cNvSpPr txBox="1"/>
          <p:nvPr/>
        </p:nvSpPr>
        <p:spPr>
          <a:xfrm>
            <a:off x="974491" y="4008136"/>
            <a:ext cx="464969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If a resource exists on the server or not.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12366-C01D-4DC5-999F-D3D85624C321}"/>
              </a:ext>
            </a:extLst>
          </p:cNvPr>
          <p:cNvSpPr txBox="1"/>
          <p:nvPr/>
        </p:nvSpPr>
        <p:spPr>
          <a:xfrm>
            <a:off x="974492" y="4513149"/>
            <a:ext cx="464969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The last-modified date of a resource.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CF39-B694-4AD3-B477-A5FAD9447638}"/>
              </a:ext>
            </a:extLst>
          </p:cNvPr>
          <p:cNvSpPr txBox="1"/>
          <p:nvPr/>
        </p:nvSpPr>
        <p:spPr>
          <a:xfrm>
            <a:off x="974492" y="5018162"/>
            <a:ext cx="4649694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Validity of a cached resource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40356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HEAD</a:t>
            </a:r>
          </a:p>
          <a:p>
            <a:pPr eaLnBrk="0" fontAlgn="base" hangingPunct="0">
              <a:spcBef>
                <a:spcPts val="90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The following example shows sample data returned from a 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HEAD</a:t>
            </a:r>
            <a:r>
              <a:rPr lang="en-US" altLang="en-US" dirty="0">
                <a:solidFill>
                  <a:srgbClr val="1B1B1B"/>
                </a:solidFill>
                <a:cs typeface="Arial" panose="020B0604020202020204" pitchFamily="34" charset="0"/>
              </a:rPr>
              <a:t> request: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40D90-30E7-4D7A-A283-ACF6C8FC4D6F}"/>
              </a:ext>
            </a:extLst>
          </p:cNvPr>
          <p:cNvSpPr txBox="1"/>
          <p:nvPr/>
        </p:nvSpPr>
        <p:spPr>
          <a:xfrm>
            <a:off x="767813" y="2149702"/>
            <a:ext cx="5121508" cy="1995249"/>
          </a:xfrm>
          <a:prstGeom prst="roundRect">
            <a:avLst>
              <a:gd name="adj" fmla="val 5682"/>
            </a:avLst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HTTP/1.1 200 OK </a:t>
            </a:r>
          </a:p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Fri, 19 Aug 2023 12:00:00 GMT </a:t>
            </a:r>
          </a:p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text/html </a:t>
            </a:r>
          </a:p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1234 </a:t>
            </a:r>
          </a:p>
          <a:p>
            <a:pPr marL="0" lvl="0" indent="0" eaLnBrk="0" fontAlgn="base" hangingPunct="0">
              <a:spcBef>
                <a:spcPts val="9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Last-Modified: Thu, 18 Aug 2023 15:30:00 GMT</a:t>
            </a:r>
          </a:p>
        </p:txBody>
      </p:sp>
    </p:spTree>
    <p:extLst>
      <p:ext uri="{BB962C8B-B14F-4D97-AF65-F5344CB8AC3E}">
        <p14:creationId xmlns:p14="http://schemas.microsoft.com/office/powerpoint/2010/main" val="18410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PUT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HTTP PUT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method is used to replace a resource identified with a given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URL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completely.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HTTP PUT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request method includes two rules: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PUT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 operation always includes a payload that describes a completely new resource definition to be saved by the server.</a:t>
            </a:r>
          </a:p>
          <a:p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PUT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operation uses the exact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URL </a:t>
            </a:r>
            <a:r>
              <a:rPr lang="en-US" dirty="0">
                <a:solidFill>
                  <a:srgbClr val="1B1B1B"/>
                </a:solidFill>
                <a:cs typeface="Arial" panose="020B0604020202020204" pitchFamily="34" charset="0"/>
              </a:rPr>
              <a:t>of the target resource.</a:t>
            </a:r>
          </a:p>
        </p:txBody>
      </p:sp>
    </p:spTree>
    <p:extLst>
      <p:ext uri="{BB962C8B-B14F-4D97-AF65-F5344CB8AC3E}">
        <p14:creationId xmlns:p14="http://schemas.microsoft.com/office/powerpoint/2010/main" val="4177043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438</Words>
  <Application>Microsoft Office PowerPoint</Application>
  <PresentationFormat>Widescreen</PresentationFormat>
  <Paragraphs>113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Full Stack Application Development</vt:lpstr>
      <vt:lpstr>PowerPoint Presentation</vt:lpstr>
      <vt:lpstr>HTTP Methods</vt:lpstr>
      <vt:lpstr>HTTP Methods </vt:lpstr>
      <vt:lpstr>HTTP Methods </vt:lpstr>
      <vt:lpstr>HTTP Methods </vt:lpstr>
      <vt:lpstr>HTTP Methods</vt:lpstr>
      <vt:lpstr>HTTP Methods</vt:lpstr>
      <vt:lpstr>HTTP Methods</vt:lpstr>
      <vt:lpstr>HTTP Methods</vt:lpstr>
      <vt:lpstr>HTTP Methods</vt:lpstr>
      <vt:lpstr>HTTP Request Methods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Admin</cp:lastModifiedBy>
  <cp:revision>28</cp:revision>
  <dcterms:created xsi:type="dcterms:W3CDTF">2022-09-26T09:02:06Z</dcterms:created>
  <dcterms:modified xsi:type="dcterms:W3CDTF">2024-01-18T17:19:58Z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