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7" r:id="rId4"/>
    <p:sldId id="278" r:id="rId5"/>
    <p:sldId id="279" r:id="rId6"/>
    <p:sldId id="268" r:id="rId7"/>
    <p:sldId id="269" r:id="rId8"/>
    <p:sldId id="270" r:id="rId9"/>
    <p:sldId id="271" r:id="rId10"/>
    <p:sldId id="280" r:id="rId11"/>
    <p:sldId id="272" r:id="rId12"/>
    <p:sldId id="273" r:id="rId13"/>
    <p:sldId id="274" r:id="rId14"/>
    <p:sldId id="276" r:id="rId15"/>
    <p:sldId id="277" r:id="rId16"/>
    <p:sldId id="275" r:id="rId17"/>
    <p:sldId id="281" r:id="rId18"/>
    <p:sldId id="262" r:id="rId19"/>
    <p:sldId id="265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o9uSRA0WETdhqdHWNBKCI42gc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0E78D-CFBE-46A0-B656-1FB9B1C8EDF3}">
  <a:tblStyle styleId="{51A0E78D-CFBE-46A0-B656-1FB9B1C8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3" autoAdjust="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77BF02-BBDF-4F61-A31F-95CFC4307554}" type="doc">
      <dgm:prSet loTypeId="urn:microsoft.com/office/officeart/2005/8/layout/vList5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0903185-58BA-418B-AB5C-DF0E37EE2769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b="0" i="0" dirty="0">
              <a:solidFill>
                <a:schemeClr val="tx1"/>
              </a:solidFill>
            </a:rPr>
            <a:t>General header</a:t>
          </a:r>
          <a:endParaRPr lang="en-IN" dirty="0">
            <a:solidFill>
              <a:schemeClr val="tx1"/>
            </a:solidFill>
          </a:endParaRPr>
        </a:p>
      </dgm:t>
    </dgm:pt>
    <dgm:pt modelId="{2EAC754C-3CD4-4D1C-B150-605D3AD855FD}" type="parTrans" cxnId="{D67F127C-FFB4-446E-8189-896C1531FDBE}">
      <dgm:prSet/>
      <dgm:spPr/>
      <dgm:t>
        <a:bodyPr/>
        <a:lstStyle/>
        <a:p>
          <a:endParaRPr lang="en-IN"/>
        </a:p>
      </dgm:t>
    </dgm:pt>
    <dgm:pt modelId="{69F73A7F-9652-49CC-A21B-F39C23DC7C38}" type="sibTrans" cxnId="{D67F127C-FFB4-446E-8189-896C1531FDBE}">
      <dgm:prSet/>
      <dgm:spPr/>
      <dgm:t>
        <a:bodyPr/>
        <a:lstStyle/>
        <a:p>
          <a:endParaRPr lang="en-IN"/>
        </a:p>
      </dgm:t>
    </dgm:pt>
    <dgm:pt modelId="{C9BB48A8-4394-47DD-BD47-35D4554D2100}">
      <dgm:prSet custT="1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 lIns="108000" rIns="108000"/>
        <a:lstStyle/>
        <a:p>
          <a:pPr marL="0" indent="0">
            <a:buNone/>
          </a:pPr>
          <a:r>
            <a:rPr lang="en-IN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Headers applying to both requests and responses but with no relation to the data eventually transmitted in the body.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60B93D-D29E-4939-8C97-6F07E7467D61}" type="parTrans" cxnId="{70201CE7-513F-4D1A-B642-832CE8D5C9D2}">
      <dgm:prSet/>
      <dgm:spPr/>
      <dgm:t>
        <a:bodyPr/>
        <a:lstStyle/>
        <a:p>
          <a:endParaRPr lang="en-IN"/>
        </a:p>
      </dgm:t>
    </dgm:pt>
    <dgm:pt modelId="{86A53E91-15BB-4C54-BFDF-C2B044F3C660}" type="sibTrans" cxnId="{70201CE7-513F-4D1A-B642-832CE8D5C9D2}">
      <dgm:prSet/>
      <dgm:spPr/>
      <dgm:t>
        <a:bodyPr/>
        <a:lstStyle/>
        <a:p>
          <a:endParaRPr lang="en-IN"/>
        </a:p>
      </dgm:t>
    </dgm:pt>
    <dgm:pt modelId="{EC789C62-F8F5-4E69-8D7B-CA74C0FC9C43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b="0" i="0" dirty="0">
              <a:solidFill>
                <a:schemeClr val="tx1"/>
              </a:solidFill>
            </a:rPr>
            <a:t>Request header</a:t>
          </a:r>
          <a:endParaRPr lang="en-IN" dirty="0">
            <a:solidFill>
              <a:schemeClr val="tx1"/>
            </a:solidFill>
          </a:endParaRPr>
        </a:p>
      </dgm:t>
    </dgm:pt>
    <dgm:pt modelId="{408D8031-46BB-4568-931D-822CA6C1AB3A}" type="parTrans" cxnId="{08842DDE-6745-4959-A680-C1C85D060BB4}">
      <dgm:prSet/>
      <dgm:spPr/>
      <dgm:t>
        <a:bodyPr/>
        <a:lstStyle/>
        <a:p>
          <a:endParaRPr lang="en-IN"/>
        </a:p>
      </dgm:t>
    </dgm:pt>
    <dgm:pt modelId="{C91079D3-FD02-406A-A0B9-71E78EC54962}" type="sibTrans" cxnId="{08842DDE-6745-4959-A680-C1C85D060BB4}">
      <dgm:prSet/>
      <dgm:spPr/>
      <dgm:t>
        <a:bodyPr/>
        <a:lstStyle/>
        <a:p>
          <a:endParaRPr lang="en-IN"/>
        </a:p>
      </dgm:t>
    </dgm:pt>
    <dgm:pt modelId="{E76988E0-1B0F-4C0A-999D-F95E9C5CE6BA}">
      <dgm:prSet custT="1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 lIns="108000" rIns="108000"/>
        <a:lstStyle/>
        <a:p>
          <a:pPr marL="0" indent="0">
            <a:buNone/>
          </a:pPr>
          <a:r>
            <a:rPr lang="en-IN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Headers containing more information about the resource to be fetched or about the client.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236F20-9196-4B1D-AD34-7C1F26C8D6E1}" type="parTrans" cxnId="{03E67851-8496-472C-B794-2C97838ECEB4}">
      <dgm:prSet/>
      <dgm:spPr/>
      <dgm:t>
        <a:bodyPr/>
        <a:lstStyle/>
        <a:p>
          <a:endParaRPr lang="en-IN"/>
        </a:p>
      </dgm:t>
    </dgm:pt>
    <dgm:pt modelId="{9E6761B5-2CFD-4BD9-AD0B-52A2DD9ED65B}" type="sibTrans" cxnId="{03E67851-8496-472C-B794-2C97838ECEB4}">
      <dgm:prSet/>
      <dgm:spPr/>
      <dgm:t>
        <a:bodyPr/>
        <a:lstStyle/>
        <a:p>
          <a:endParaRPr lang="en-IN"/>
        </a:p>
      </dgm:t>
    </dgm:pt>
    <dgm:pt modelId="{A733A4A9-8BCD-4515-B896-465A1DBDCEBD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b="0" i="0" dirty="0">
              <a:solidFill>
                <a:schemeClr val="tx1"/>
              </a:solidFill>
            </a:rPr>
            <a:t>Response header</a:t>
          </a:r>
          <a:endParaRPr lang="en-IN" dirty="0">
            <a:solidFill>
              <a:schemeClr val="tx1"/>
            </a:solidFill>
          </a:endParaRPr>
        </a:p>
      </dgm:t>
    </dgm:pt>
    <dgm:pt modelId="{72A49775-8DEC-4F66-9CEE-431E4BCCF49A}" type="parTrans" cxnId="{98B2F5DD-F183-4F21-8022-0E70FD25658E}">
      <dgm:prSet/>
      <dgm:spPr/>
      <dgm:t>
        <a:bodyPr/>
        <a:lstStyle/>
        <a:p>
          <a:endParaRPr lang="en-IN"/>
        </a:p>
      </dgm:t>
    </dgm:pt>
    <dgm:pt modelId="{6CE58134-0794-493E-A895-0AB2BCE357B8}" type="sibTrans" cxnId="{98B2F5DD-F183-4F21-8022-0E70FD25658E}">
      <dgm:prSet/>
      <dgm:spPr/>
      <dgm:t>
        <a:bodyPr/>
        <a:lstStyle/>
        <a:p>
          <a:endParaRPr lang="en-IN"/>
        </a:p>
      </dgm:t>
    </dgm:pt>
    <dgm:pt modelId="{25C2843A-B0FD-4D60-AACC-3AC880059818}">
      <dgm:prSet custT="1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 lIns="108000" rIns="108000"/>
        <a:lstStyle/>
        <a:p>
          <a:pPr marL="0" indent="0">
            <a:buNone/>
          </a:pPr>
          <a:r>
            <a:rPr lang="en-IN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Headers with additional information about the response, like its location or about the server itself (name and version etc.).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2D81E5-4CDD-4C23-89F0-B3A673A3CC00}" type="parTrans" cxnId="{C1258087-61CE-4020-BD46-2840D8652C08}">
      <dgm:prSet/>
      <dgm:spPr/>
      <dgm:t>
        <a:bodyPr/>
        <a:lstStyle/>
        <a:p>
          <a:endParaRPr lang="en-IN"/>
        </a:p>
      </dgm:t>
    </dgm:pt>
    <dgm:pt modelId="{50DFAFF1-06ED-4CD7-9503-7CF0AE6D4491}" type="sibTrans" cxnId="{C1258087-61CE-4020-BD46-2840D8652C08}">
      <dgm:prSet/>
      <dgm:spPr/>
      <dgm:t>
        <a:bodyPr/>
        <a:lstStyle/>
        <a:p>
          <a:endParaRPr lang="en-IN"/>
        </a:p>
      </dgm:t>
    </dgm:pt>
    <dgm:pt modelId="{6D04B661-A4B7-4666-AFEF-66D20DBB2E0D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b="0" i="0">
              <a:solidFill>
                <a:schemeClr val="tx1"/>
              </a:solidFill>
            </a:rPr>
            <a:t>Entity header</a:t>
          </a:r>
          <a:endParaRPr lang="en-IN">
            <a:solidFill>
              <a:schemeClr val="tx1"/>
            </a:solidFill>
          </a:endParaRPr>
        </a:p>
      </dgm:t>
    </dgm:pt>
    <dgm:pt modelId="{D98236F0-42E2-4BE4-BE6D-185490997D19}" type="parTrans" cxnId="{AE9EF4DE-FAD2-4014-BC02-3849C7DB1218}">
      <dgm:prSet/>
      <dgm:spPr/>
      <dgm:t>
        <a:bodyPr/>
        <a:lstStyle/>
        <a:p>
          <a:endParaRPr lang="en-IN"/>
        </a:p>
      </dgm:t>
    </dgm:pt>
    <dgm:pt modelId="{43E069E0-D0B4-4AD2-BA93-6819DF1CAAF5}" type="sibTrans" cxnId="{AE9EF4DE-FAD2-4014-BC02-3849C7DB1218}">
      <dgm:prSet/>
      <dgm:spPr/>
      <dgm:t>
        <a:bodyPr/>
        <a:lstStyle/>
        <a:p>
          <a:endParaRPr lang="en-IN"/>
        </a:p>
      </dgm:t>
    </dgm:pt>
    <dgm:pt modelId="{7B106671-B357-423E-B302-EA57BE566617}">
      <dgm:prSet custT="1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 lIns="108000" rIns="108000"/>
        <a:lstStyle/>
        <a:p>
          <a:pPr marL="0" indent="0">
            <a:buNone/>
          </a:pPr>
          <a:r>
            <a:rPr lang="en-IN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Headers containing more information about the body of the entity, like its content length or its MIME-type.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648D4E-141D-4B7E-B76E-9D9313B63DE2}" type="parTrans" cxnId="{D273AD72-367B-49FA-96E3-B540107EE579}">
      <dgm:prSet/>
      <dgm:spPr/>
      <dgm:t>
        <a:bodyPr/>
        <a:lstStyle/>
        <a:p>
          <a:endParaRPr lang="en-IN"/>
        </a:p>
      </dgm:t>
    </dgm:pt>
    <dgm:pt modelId="{648AFA8D-49B9-48CB-9DF7-8FE335C1AF42}" type="sibTrans" cxnId="{D273AD72-367B-49FA-96E3-B540107EE579}">
      <dgm:prSet/>
      <dgm:spPr/>
      <dgm:t>
        <a:bodyPr/>
        <a:lstStyle/>
        <a:p>
          <a:endParaRPr lang="en-IN"/>
        </a:p>
      </dgm:t>
    </dgm:pt>
    <dgm:pt modelId="{7EDB0297-B16B-47F2-B957-59279DDC3AAC}" type="pres">
      <dgm:prSet presAssocID="{DE77BF02-BBDF-4F61-A31F-95CFC430755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D62151-A9A3-456B-87B1-1345A3F655E1}" type="pres">
      <dgm:prSet presAssocID="{50903185-58BA-418B-AB5C-DF0E37EE2769}" presName="linNode" presStyleCnt="0"/>
      <dgm:spPr/>
    </dgm:pt>
    <dgm:pt modelId="{D6754D45-E394-418B-A3BF-ABFD743E3E97}" type="pres">
      <dgm:prSet presAssocID="{50903185-58BA-418B-AB5C-DF0E37EE2769}" presName="parentText" presStyleLbl="node1" presStyleIdx="0" presStyleCnt="4" custScaleX="655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A15035-D3DB-4280-B4CA-620D3090AA88}" type="pres">
      <dgm:prSet presAssocID="{50903185-58BA-418B-AB5C-DF0E37EE2769}" presName="descendantText" presStyleLbl="alignAccFollowNode1" presStyleIdx="0" presStyleCnt="4" custScaleX="1272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12B1C-27FE-43E1-9EB2-B00FE58096C7}" type="pres">
      <dgm:prSet presAssocID="{69F73A7F-9652-49CC-A21B-F39C23DC7C38}" presName="sp" presStyleCnt="0"/>
      <dgm:spPr/>
    </dgm:pt>
    <dgm:pt modelId="{D3763404-AC2D-48E6-AC12-807B7801D135}" type="pres">
      <dgm:prSet presAssocID="{EC789C62-F8F5-4E69-8D7B-CA74C0FC9C43}" presName="linNode" presStyleCnt="0"/>
      <dgm:spPr/>
    </dgm:pt>
    <dgm:pt modelId="{6C3B496F-7782-4D30-BCC1-BC0E2428DDF8}" type="pres">
      <dgm:prSet presAssocID="{EC789C62-F8F5-4E69-8D7B-CA74C0FC9C43}" presName="parentText" presStyleLbl="node1" presStyleIdx="1" presStyleCnt="4" custScaleX="655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4357C2-EE35-409B-A569-F5F838FEFE38}" type="pres">
      <dgm:prSet presAssocID="{EC789C62-F8F5-4E69-8D7B-CA74C0FC9C43}" presName="descendantText" presStyleLbl="alignAccFollowNode1" presStyleIdx="1" presStyleCnt="4" custScaleX="1272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4B8465-90C9-4167-AF6E-EAA84383CC9B}" type="pres">
      <dgm:prSet presAssocID="{C91079D3-FD02-406A-A0B9-71E78EC54962}" presName="sp" presStyleCnt="0"/>
      <dgm:spPr/>
    </dgm:pt>
    <dgm:pt modelId="{CC62AB9E-E73D-47DB-AF80-8A7B1497BE4D}" type="pres">
      <dgm:prSet presAssocID="{A733A4A9-8BCD-4515-B896-465A1DBDCEBD}" presName="linNode" presStyleCnt="0"/>
      <dgm:spPr/>
    </dgm:pt>
    <dgm:pt modelId="{A535346E-1CD5-4B5D-92D8-D1947EA38D2F}" type="pres">
      <dgm:prSet presAssocID="{A733A4A9-8BCD-4515-B896-465A1DBDCEBD}" presName="parentText" presStyleLbl="node1" presStyleIdx="2" presStyleCnt="4" custScaleX="655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6EC7A-6FFA-43D9-9D1A-43732E73188F}" type="pres">
      <dgm:prSet presAssocID="{A733A4A9-8BCD-4515-B896-465A1DBDCEBD}" presName="descendantText" presStyleLbl="alignAccFollowNode1" presStyleIdx="2" presStyleCnt="4" custScaleX="1272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8D9142-0872-4ACB-B46E-F1F3362B7D1C}" type="pres">
      <dgm:prSet presAssocID="{6CE58134-0794-493E-A895-0AB2BCE357B8}" presName="sp" presStyleCnt="0"/>
      <dgm:spPr/>
    </dgm:pt>
    <dgm:pt modelId="{D908A307-779C-4171-ABA8-0A40B76EBA65}" type="pres">
      <dgm:prSet presAssocID="{6D04B661-A4B7-4666-AFEF-66D20DBB2E0D}" presName="linNode" presStyleCnt="0"/>
      <dgm:spPr/>
    </dgm:pt>
    <dgm:pt modelId="{9438D0B4-D41B-46DA-8FF6-0DB6BCBBCED0}" type="pres">
      <dgm:prSet presAssocID="{6D04B661-A4B7-4666-AFEF-66D20DBB2E0D}" presName="parentText" presStyleLbl="node1" presStyleIdx="3" presStyleCnt="4" custScaleX="655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321F0-AA7A-4A62-BF2E-879235977656}" type="pres">
      <dgm:prSet presAssocID="{6D04B661-A4B7-4666-AFEF-66D20DBB2E0D}" presName="descendantText" presStyleLbl="alignAccFollowNode1" presStyleIdx="3" presStyleCnt="4" custScaleX="1272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B2F5DD-F183-4F21-8022-0E70FD25658E}" srcId="{DE77BF02-BBDF-4F61-A31F-95CFC4307554}" destId="{A733A4A9-8BCD-4515-B896-465A1DBDCEBD}" srcOrd="2" destOrd="0" parTransId="{72A49775-8DEC-4F66-9CEE-431E4BCCF49A}" sibTransId="{6CE58134-0794-493E-A895-0AB2BCE357B8}"/>
    <dgm:cxn modelId="{D67F127C-FFB4-446E-8189-896C1531FDBE}" srcId="{DE77BF02-BBDF-4F61-A31F-95CFC4307554}" destId="{50903185-58BA-418B-AB5C-DF0E37EE2769}" srcOrd="0" destOrd="0" parTransId="{2EAC754C-3CD4-4D1C-B150-605D3AD855FD}" sibTransId="{69F73A7F-9652-49CC-A21B-F39C23DC7C38}"/>
    <dgm:cxn modelId="{3BA9A0F8-2685-4500-9EA3-0A9A66FD2E21}" type="presOf" srcId="{7B106671-B357-423E-B302-EA57BE566617}" destId="{689321F0-AA7A-4A62-BF2E-879235977656}" srcOrd="0" destOrd="0" presId="urn:microsoft.com/office/officeart/2005/8/layout/vList5"/>
    <dgm:cxn modelId="{DC7C678D-A156-4F58-8D54-F0D58EC14474}" type="presOf" srcId="{E76988E0-1B0F-4C0A-999D-F95E9C5CE6BA}" destId="{E34357C2-EE35-409B-A569-F5F838FEFE38}" srcOrd="0" destOrd="0" presId="urn:microsoft.com/office/officeart/2005/8/layout/vList5"/>
    <dgm:cxn modelId="{03E67851-8496-472C-B794-2C97838ECEB4}" srcId="{EC789C62-F8F5-4E69-8D7B-CA74C0FC9C43}" destId="{E76988E0-1B0F-4C0A-999D-F95E9C5CE6BA}" srcOrd="0" destOrd="0" parTransId="{8D236F20-9196-4B1D-AD34-7C1F26C8D6E1}" sibTransId="{9E6761B5-2CFD-4BD9-AD0B-52A2DD9ED65B}"/>
    <dgm:cxn modelId="{AE9EF4DE-FAD2-4014-BC02-3849C7DB1218}" srcId="{DE77BF02-BBDF-4F61-A31F-95CFC4307554}" destId="{6D04B661-A4B7-4666-AFEF-66D20DBB2E0D}" srcOrd="3" destOrd="0" parTransId="{D98236F0-42E2-4BE4-BE6D-185490997D19}" sibTransId="{43E069E0-D0B4-4AD2-BA93-6819DF1CAAF5}"/>
    <dgm:cxn modelId="{70201CE7-513F-4D1A-B642-832CE8D5C9D2}" srcId="{50903185-58BA-418B-AB5C-DF0E37EE2769}" destId="{C9BB48A8-4394-47DD-BD47-35D4554D2100}" srcOrd="0" destOrd="0" parTransId="{1460B93D-D29E-4939-8C97-6F07E7467D61}" sibTransId="{86A53E91-15BB-4C54-BFDF-C2B044F3C660}"/>
    <dgm:cxn modelId="{D273AD72-367B-49FA-96E3-B540107EE579}" srcId="{6D04B661-A4B7-4666-AFEF-66D20DBB2E0D}" destId="{7B106671-B357-423E-B302-EA57BE566617}" srcOrd="0" destOrd="0" parTransId="{5C648D4E-141D-4B7E-B76E-9D9313B63DE2}" sibTransId="{648AFA8D-49B9-48CB-9DF7-8FE335C1AF42}"/>
    <dgm:cxn modelId="{909CB65B-A694-46E4-96BF-C6549B4475BE}" type="presOf" srcId="{DE77BF02-BBDF-4F61-A31F-95CFC4307554}" destId="{7EDB0297-B16B-47F2-B957-59279DDC3AAC}" srcOrd="0" destOrd="0" presId="urn:microsoft.com/office/officeart/2005/8/layout/vList5"/>
    <dgm:cxn modelId="{0228EBDB-69DD-4204-8C4F-82EDB61CD49C}" type="presOf" srcId="{C9BB48A8-4394-47DD-BD47-35D4554D2100}" destId="{76A15035-D3DB-4280-B4CA-620D3090AA88}" srcOrd="0" destOrd="0" presId="urn:microsoft.com/office/officeart/2005/8/layout/vList5"/>
    <dgm:cxn modelId="{F86355C0-4E23-46D9-8386-E2180BC20DA1}" type="presOf" srcId="{25C2843A-B0FD-4D60-AACC-3AC880059818}" destId="{8DF6EC7A-6FFA-43D9-9D1A-43732E73188F}" srcOrd="0" destOrd="0" presId="urn:microsoft.com/office/officeart/2005/8/layout/vList5"/>
    <dgm:cxn modelId="{06CB30B4-1B0C-4257-A179-0187D43A4D8B}" type="presOf" srcId="{50903185-58BA-418B-AB5C-DF0E37EE2769}" destId="{D6754D45-E394-418B-A3BF-ABFD743E3E97}" srcOrd="0" destOrd="0" presId="urn:microsoft.com/office/officeart/2005/8/layout/vList5"/>
    <dgm:cxn modelId="{C1258087-61CE-4020-BD46-2840D8652C08}" srcId="{A733A4A9-8BCD-4515-B896-465A1DBDCEBD}" destId="{25C2843A-B0FD-4D60-AACC-3AC880059818}" srcOrd="0" destOrd="0" parTransId="{392D81E5-4CDD-4C23-89F0-B3A673A3CC00}" sibTransId="{50DFAFF1-06ED-4CD7-9503-7CF0AE6D4491}"/>
    <dgm:cxn modelId="{B1E58E7F-E071-42DE-A123-5E11379FF775}" type="presOf" srcId="{EC789C62-F8F5-4E69-8D7B-CA74C0FC9C43}" destId="{6C3B496F-7782-4D30-BCC1-BC0E2428DDF8}" srcOrd="0" destOrd="0" presId="urn:microsoft.com/office/officeart/2005/8/layout/vList5"/>
    <dgm:cxn modelId="{6CC21650-F6CA-48C8-8E73-79E6D04C0D08}" type="presOf" srcId="{A733A4A9-8BCD-4515-B896-465A1DBDCEBD}" destId="{A535346E-1CD5-4B5D-92D8-D1947EA38D2F}" srcOrd="0" destOrd="0" presId="urn:microsoft.com/office/officeart/2005/8/layout/vList5"/>
    <dgm:cxn modelId="{08842DDE-6745-4959-A680-C1C85D060BB4}" srcId="{DE77BF02-BBDF-4F61-A31F-95CFC4307554}" destId="{EC789C62-F8F5-4E69-8D7B-CA74C0FC9C43}" srcOrd="1" destOrd="0" parTransId="{408D8031-46BB-4568-931D-822CA6C1AB3A}" sibTransId="{C91079D3-FD02-406A-A0B9-71E78EC54962}"/>
    <dgm:cxn modelId="{D148AFB7-3EA8-437F-9469-CEBEB3F93E0C}" type="presOf" srcId="{6D04B661-A4B7-4666-AFEF-66D20DBB2E0D}" destId="{9438D0B4-D41B-46DA-8FF6-0DB6BCBBCED0}" srcOrd="0" destOrd="0" presId="urn:microsoft.com/office/officeart/2005/8/layout/vList5"/>
    <dgm:cxn modelId="{273D439F-E2BD-46BB-8424-3B43959ED19A}" type="presParOf" srcId="{7EDB0297-B16B-47F2-B957-59279DDC3AAC}" destId="{9ED62151-A9A3-456B-87B1-1345A3F655E1}" srcOrd="0" destOrd="0" presId="urn:microsoft.com/office/officeart/2005/8/layout/vList5"/>
    <dgm:cxn modelId="{1EA5591B-B9A4-4F40-8B5A-8A8E4E7179F1}" type="presParOf" srcId="{9ED62151-A9A3-456B-87B1-1345A3F655E1}" destId="{D6754D45-E394-418B-A3BF-ABFD743E3E97}" srcOrd="0" destOrd="0" presId="urn:microsoft.com/office/officeart/2005/8/layout/vList5"/>
    <dgm:cxn modelId="{5D8042D0-65F8-4728-8BC4-81620B97DD5A}" type="presParOf" srcId="{9ED62151-A9A3-456B-87B1-1345A3F655E1}" destId="{76A15035-D3DB-4280-B4CA-620D3090AA88}" srcOrd="1" destOrd="0" presId="urn:microsoft.com/office/officeart/2005/8/layout/vList5"/>
    <dgm:cxn modelId="{C226E4DD-AA02-4878-95E0-672BD90C1A8B}" type="presParOf" srcId="{7EDB0297-B16B-47F2-B957-59279DDC3AAC}" destId="{89712B1C-27FE-43E1-9EB2-B00FE58096C7}" srcOrd="1" destOrd="0" presId="urn:microsoft.com/office/officeart/2005/8/layout/vList5"/>
    <dgm:cxn modelId="{6F701F7A-470C-453D-A3F8-4A25AADEF7A3}" type="presParOf" srcId="{7EDB0297-B16B-47F2-B957-59279DDC3AAC}" destId="{D3763404-AC2D-48E6-AC12-807B7801D135}" srcOrd="2" destOrd="0" presId="urn:microsoft.com/office/officeart/2005/8/layout/vList5"/>
    <dgm:cxn modelId="{729F3692-60B5-45EB-8825-6A3D5015431E}" type="presParOf" srcId="{D3763404-AC2D-48E6-AC12-807B7801D135}" destId="{6C3B496F-7782-4D30-BCC1-BC0E2428DDF8}" srcOrd="0" destOrd="0" presId="urn:microsoft.com/office/officeart/2005/8/layout/vList5"/>
    <dgm:cxn modelId="{C5608046-76D5-4B29-A36F-B90D8D7FB095}" type="presParOf" srcId="{D3763404-AC2D-48E6-AC12-807B7801D135}" destId="{E34357C2-EE35-409B-A569-F5F838FEFE38}" srcOrd="1" destOrd="0" presId="urn:microsoft.com/office/officeart/2005/8/layout/vList5"/>
    <dgm:cxn modelId="{6ED13B7D-DE31-4D1A-93A5-D5C02B0DE455}" type="presParOf" srcId="{7EDB0297-B16B-47F2-B957-59279DDC3AAC}" destId="{524B8465-90C9-4167-AF6E-EAA84383CC9B}" srcOrd="3" destOrd="0" presId="urn:microsoft.com/office/officeart/2005/8/layout/vList5"/>
    <dgm:cxn modelId="{C31278BD-DF83-40D3-BED3-3AB94018D309}" type="presParOf" srcId="{7EDB0297-B16B-47F2-B957-59279DDC3AAC}" destId="{CC62AB9E-E73D-47DB-AF80-8A7B1497BE4D}" srcOrd="4" destOrd="0" presId="urn:microsoft.com/office/officeart/2005/8/layout/vList5"/>
    <dgm:cxn modelId="{90098C83-6BC8-42DA-B409-999075235807}" type="presParOf" srcId="{CC62AB9E-E73D-47DB-AF80-8A7B1497BE4D}" destId="{A535346E-1CD5-4B5D-92D8-D1947EA38D2F}" srcOrd="0" destOrd="0" presId="urn:microsoft.com/office/officeart/2005/8/layout/vList5"/>
    <dgm:cxn modelId="{A5A200EB-9192-4858-A8DB-EF12658133E0}" type="presParOf" srcId="{CC62AB9E-E73D-47DB-AF80-8A7B1497BE4D}" destId="{8DF6EC7A-6FFA-43D9-9D1A-43732E73188F}" srcOrd="1" destOrd="0" presId="urn:microsoft.com/office/officeart/2005/8/layout/vList5"/>
    <dgm:cxn modelId="{E197B1D6-F1ED-4469-B5BE-E6BC31AA6D42}" type="presParOf" srcId="{7EDB0297-B16B-47F2-B957-59279DDC3AAC}" destId="{AF8D9142-0872-4ACB-B46E-F1F3362B7D1C}" srcOrd="5" destOrd="0" presId="urn:microsoft.com/office/officeart/2005/8/layout/vList5"/>
    <dgm:cxn modelId="{2550B5E6-8D77-49A9-B9DC-F4B6ED760CA5}" type="presParOf" srcId="{7EDB0297-B16B-47F2-B957-59279DDC3AAC}" destId="{D908A307-779C-4171-ABA8-0A40B76EBA65}" srcOrd="6" destOrd="0" presId="urn:microsoft.com/office/officeart/2005/8/layout/vList5"/>
    <dgm:cxn modelId="{4C54ED62-7128-4B29-8373-B894F9F2A130}" type="presParOf" srcId="{D908A307-779C-4171-ABA8-0A40B76EBA65}" destId="{9438D0B4-D41B-46DA-8FF6-0DB6BCBBCED0}" srcOrd="0" destOrd="0" presId="urn:microsoft.com/office/officeart/2005/8/layout/vList5"/>
    <dgm:cxn modelId="{B6F6BEA4-E725-4527-9ED4-706ABEAAC090}" type="presParOf" srcId="{D908A307-779C-4171-ABA8-0A40B76EBA65}" destId="{689321F0-AA7A-4A62-BF2E-87923597765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C3C6C8-5DFA-43BD-B6DB-7A26F33EC859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4932275D-D173-47CE-B3A0-BB98D2409625}">
      <dgm:prSet custT="1"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IN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Cache-Control general-header field is used to specify directives for caching mechanisms in both requests and responses. 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112C57-9FBF-45F5-A3FB-7A55E9233A9D}" type="parTrans" cxnId="{41E7518F-F0BE-42F5-9221-F882187F42E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889663-D0A2-464F-A604-1F0470D95286}" type="sibTrans" cxnId="{41E7518F-F0BE-42F5-9221-F882187F42E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19BE48-3D85-4152-8BCD-3AF09102E590}">
      <dgm:prSet custT="1"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IN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Caching directives are unidirectional, i.e., directive in a request is not implying that the same directive is to be given in the response.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4C06B8-F3E6-4C10-A6BE-6E2ADE30F2C1}" type="parTrans" cxnId="{FD721BFF-CF22-4032-8CD4-CDE268CEF4E3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EB61CA-C050-44A2-B11A-F557BFC57B44}" type="sibTrans" cxnId="{FD721BFF-CF22-4032-8CD4-CDE268CEF4E3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D0743C-3FD3-461E-B16F-E8255A1BF463}">
      <dgm:prSet custT="1"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IN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Standard Cache-Control directives that can be used by the client in an HTTP request.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A6E8D0-A60B-4E26-AE0F-CAD133D3B122}" type="parTrans" cxnId="{AC2BA8E3-9C16-475B-9BDD-79CE9E40A29E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7E0BD1-E4A9-4855-98CC-FE371ACFCBE4}" type="sibTrans" cxnId="{AC2BA8E3-9C16-475B-9BDD-79CE9E40A29E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903D8B-1455-4391-B8E9-70869077CB97}" type="pres">
      <dgm:prSet presAssocID="{CFC3C6C8-5DFA-43BD-B6DB-7A26F33EC85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139F42-AA0A-4395-A413-9E40B471DEEB}" type="pres">
      <dgm:prSet presAssocID="{4932275D-D173-47CE-B3A0-BB98D240962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B20B05-BF39-406D-874F-767BD81C3FCB}" type="pres">
      <dgm:prSet presAssocID="{02889663-D0A2-464F-A604-1F0470D95286}" presName="spacer" presStyleCnt="0"/>
      <dgm:spPr/>
    </dgm:pt>
    <dgm:pt modelId="{03D34D83-FE4F-4222-AC08-DE22FB5E842A}" type="pres">
      <dgm:prSet presAssocID="{2219BE48-3D85-4152-8BCD-3AF09102E59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8C44D-BE2A-47D1-8AC9-D5008595FCC7}" type="pres">
      <dgm:prSet presAssocID="{C6EB61CA-C050-44A2-B11A-F557BFC57B44}" presName="spacer" presStyleCnt="0"/>
      <dgm:spPr/>
    </dgm:pt>
    <dgm:pt modelId="{DDC37477-5787-4BAA-986F-E735F1491BD3}" type="pres">
      <dgm:prSet presAssocID="{C9D0743C-3FD3-461E-B16F-E8255A1BF463}" presName="parentText" presStyleLbl="node1" presStyleIdx="2" presStyleCnt="3" custScaleY="7356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5CDC1F-EBBF-43D3-9444-1BC19C692CDA}" type="presOf" srcId="{CFC3C6C8-5DFA-43BD-B6DB-7A26F33EC859}" destId="{0B903D8B-1455-4391-B8E9-70869077CB97}" srcOrd="0" destOrd="0" presId="urn:microsoft.com/office/officeart/2005/8/layout/vList2"/>
    <dgm:cxn modelId="{C1B750AF-C002-4AF8-B632-C04D9C12E530}" type="presOf" srcId="{C9D0743C-3FD3-461E-B16F-E8255A1BF463}" destId="{DDC37477-5787-4BAA-986F-E735F1491BD3}" srcOrd="0" destOrd="0" presId="urn:microsoft.com/office/officeart/2005/8/layout/vList2"/>
    <dgm:cxn modelId="{16D3D38C-B860-4399-A902-9C099A259E42}" type="presOf" srcId="{4932275D-D173-47CE-B3A0-BB98D2409625}" destId="{A0139F42-AA0A-4395-A413-9E40B471DEEB}" srcOrd="0" destOrd="0" presId="urn:microsoft.com/office/officeart/2005/8/layout/vList2"/>
    <dgm:cxn modelId="{AC2BA8E3-9C16-475B-9BDD-79CE9E40A29E}" srcId="{CFC3C6C8-5DFA-43BD-B6DB-7A26F33EC859}" destId="{C9D0743C-3FD3-461E-B16F-E8255A1BF463}" srcOrd="2" destOrd="0" parTransId="{2DA6E8D0-A60B-4E26-AE0F-CAD133D3B122}" sibTransId="{ED7E0BD1-E4A9-4855-98CC-FE371ACFCBE4}"/>
    <dgm:cxn modelId="{E12E2E71-EC9B-4F73-949B-468E4D5F37E9}" type="presOf" srcId="{2219BE48-3D85-4152-8BCD-3AF09102E590}" destId="{03D34D83-FE4F-4222-AC08-DE22FB5E842A}" srcOrd="0" destOrd="0" presId="urn:microsoft.com/office/officeart/2005/8/layout/vList2"/>
    <dgm:cxn modelId="{FD721BFF-CF22-4032-8CD4-CDE268CEF4E3}" srcId="{CFC3C6C8-5DFA-43BD-B6DB-7A26F33EC859}" destId="{2219BE48-3D85-4152-8BCD-3AF09102E590}" srcOrd="1" destOrd="0" parTransId="{264C06B8-F3E6-4C10-A6BE-6E2ADE30F2C1}" sibTransId="{C6EB61CA-C050-44A2-B11A-F557BFC57B44}"/>
    <dgm:cxn modelId="{41E7518F-F0BE-42F5-9221-F882187F42EF}" srcId="{CFC3C6C8-5DFA-43BD-B6DB-7A26F33EC859}" destId="{4932275D-D173-47CE-B3A0-BB98D2409625}" srcOrd="0" destOrd="0" parTransId="{F8112C57-9FBF-45F5-A3FB-7A55E9233A9D}" sibTransId="{02889663-D0A2-464F-A604-1F0470D95286}"/>
    <dgm:cxn modelId="{68D49F29-DD30-4ED3-9D7E-943B94A880D2}" type="presParOf" srcId="{0B903D8B-1455-4391-B8E9-70869077CB97}" destId="{A0139F42-AA0A-4395-A413-9E40B471DEEB}" srcOrd="0" destOrd="0" presId="urn:microsoft.com/office/officeart/2005/8/layout/vList2"/>
    <dgm:cxn modelId="{67922C10-3BF8-44FE-AFA2-E2D8308B0AC2}" type="presParOf" srcId="{0B903D8B-1455-4391-B8E9-70869077CB97}" destId="{B0B20B05-BF39-406D-874F-767BD81C3FCB}" srcOrd="1" destOrd="0" presId="urn:microsoft.com/office/officeart/2005/8/layout/vList2"/>
    <dgm:cxn modelId="{5EE9FA86-3DA5-4477-B225-ACC84FD81A70}" type="presParOf" srcId="{0B903D8B-1455-4391-B8E9-70869077CB97}" destId="{03D34D83-FE4F-4222-AC08-DE22FB5E842A}" srcOrd="2" destOrd="0" presId="urn:microsoft.com/office/officeart/2005/8/layout/vList2"/>
    <dgm:cxn modelId="{D3248EDB-1197-4C1A-A0E1-9A8E890EA90F}" type="presParOf" srcId="{0B903D8B-1455-4391-B8E9-70869077CB97}" destId="{FF18C44D-BE2A-47D1-8AC9-D5008595FCC7}" srcOrd="3" destOrd="0" presId="urn:microsoft.com/office/officeart/2005/8/layout/vList2"/>
    <dgm:cxn modelId="{F92F1BB4-6D24-43BD-9B05-220CE7A7D2A3}" type="presParOf" srcId="{0B903D8B-1455-4391-B8E9-70869077CB97}" destId="{DDC37477-5787-4BAA-986F-E735F1491BD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748BF0-2C23-4C95-8535-4B4DF9B34F80}" type="doc">
      <dgm:prSet loTypeId="urn:microsoft.com/office/officeart/2005/8/layout/vList2" loCatId="list" qsTypeId="urn:microsoft.com/office/officeart/2005/8/quickstyle/3d1" qsCatId="3D" csTypeId="urn:microsoft.com/office/officeart/2005/8/colors/accent6_3" csCatId="accent6" phldr="1"/>
      <dgm:spPr/>
      <dgm:t>
        <a:bodyPr/>
        <a:lstStyle/>
        <a:p>
          <a:endParaRPr lang="en-IN"/>
        </a:p>
      </dgm:t>
    </dgm:pt>
    <dgm:pt modelId="{1A9ACB99-86F6-4721-967B-F9F98AF71DC3}">
      <dgm:prSet custT="1"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IN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Cache-Control: max-age=&lt;seconds&gt;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CFBA39-98BA-493D-9AEF-85CB2C171E13}" type="parTrans" cxnId="{3765849D-C664-4087-9450-377085D924B0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1EC949-8B96-421E-8544-DF3A12A0409E}" type="sibTrans" cxnId="{3765849D-C664-4087-9450-377085D924B0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BF375E-D8D8-4297-B540-24C42DAC8416}">
      <dgm:prSet custT="1"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IN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Cache-Control: no-cache 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E5387F-136E-4B12-8280-FD3742B7CB32}" type="parTrans" cxnId="{9AE62A3A-83C4-47A6-961F-ACD50BD660E3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B9B7F2-124E-4FD3-BDD4-39D00386A5F6}" type="sibTrans" cxnId="{9AE62A3A-83C4-47A6-961F-ACD50BD660E3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8F50B6-D73A-4F82-809E-E04F15C040FB}">
      <dgm:prSet custT="1"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IN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Cache-Control: no-store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D26EF3-2E4E-4700-9155-D7659AED948B}" type="parTrans" cxnId="{65202729-7E79-4F49-B248-7570EC038062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BDFCB9-1534-45F6-A27A-DEBF33BBC879}" type="sibTrans" cxnId="{65202729-7E79-4F49-B248-7570EC038062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911322-4139-4615-AFA6-789D5B85927C}">
      <dgm:prSet custT="1"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IN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Cache-Control: no-transform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18D678-66BB-49EE-9B70-F36BE4A6AC58}" type="parTrans" cxnId="{2A6EABB9-C1BD-4ABE-AD11-F09F35EDB708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DE53A7-C57E-4094-8B93-C6C987754E70}" type="sibTrans" cxnId="{2A6EABB9-C1BD-4ABE-AD11-F09F35EDB708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F55DB8-BF4F-4DEE-8C78-23BB7A8FFAD5}" type="pres">
      <dgm:prSet presAssocID="{8A748BF0-2C23-4C95-8535-4B4DF9B34F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823221-0AEA-47A9-AAE0-50BB61686049}" type="pres">
      <dgm:prSet presAssocID="{1A9ACB99-86F6-4721-967B-F9F98AF71DC3}" presName="parentText" presStyleLbl="node1" presStyleIdx="0" presStyleCnt="4" custLinFactNeighborX="-736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8436C0-0AAE-4BA4-A7B4-83A9642ECA15}" type="pres">
      <dgm:prSet presAssocID="{9F1EC949-8B96-421E-8544-DF3A12A0409E}" presName="spacer" presStyleCnt="0"/>
      <dgm:spPr/>
    </dgm:pt>
    <dgm:pt modelId="{B0F0B70A-0684-4C00-AFC9-78F087CCF471}" type="pres">
      <dgm:prSet presAssocID="{EDBF375E-D8D8-4297-B540-24C42DAC841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E071E-B702-4B18-8A71-0D9236C57F90}" type="pres">
      <dgm:prSet presAssocID="{57B9B7F2-124E-4FD3-BDD4-39D00386A5F6}" presName="spacer" presStyleCnt="0"/>
      <dgm:spPr/>
    </dgm:pt>
    <dgm:pt modelId="{07C87B4B-900F-4120-8293-B89CF2360BC7}" type="pres">
      <dgm:prSet presAssocID="{9D8F50B6-D73A-4F82-809E-E04F15C040F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98C4E2-CED5-40BD-9256-D4F08687DCE1}" type="pres">
      <dgm:prSet presAssocID="{B5BDFCB9-1534-45F6-A27A-DEBF33BBC879}" presName="spacer" presStyleCnt="0"/>
      <dgm:spPr/>
    </dgm:pt>
    <dgm:pt modelId="{EC5E874B-B62F-4CF0-8C8F-263C5664B79D}" type="pres">
      <dgm:prSet presAssocID="{58911322-4139-4615-AFA6-789D5B85927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E62A3A-83C4-47A6-961F-ACD50BD660E3}" srcId="{8A748BF0-2C23-4C95-8535-4B4DF9B34F80}" destId="{EDBF375E-D8D8-4297-B540-24C42DAC8416}" srcOrd="1" destOrd="0" parTransId="{0AE5387F-136E-4B12-8280-FD3742B7CB32}" sibTransId="{57B9B7F2-124E-4FD3-BDD4-39D00386A5F6}"/>
    <dgm:cxn modelId="{9109DF57-90A6-4026-8516-7C7F88084613}" type="presOf" srcId="{1A9ACB99-86F6-4721-967B-F9F98AF71DC3}" destId="{54823221-0AEA-47A9-AAE0-50BB61686049}" srcOrd="0" destOrd="0" presId="urn:microsoft.com/office/officeart/2005/8/layout/vList2"/>
    <dgm:cxn modelId="{8D01C4D3-C572-4EC4-8E65-E97985ECC7AB}" type="presOf" srcId="{9D8F50B6-D73A-4F82-809E-E04F15C040FB}" destId="{07C87B4B-900F-4120-8293-B89CF2360BC7}" srcOrd="0" destOrd="0" presId="urn:microsoft.com/office/officeart/2005/8/layout/vList2"/>
    <dgm:cxn modelId="{6F91FF92-ACEC-4F9F-A918-A737BA77530F}" type="presOf" srcId="{58911322-4139-4615-AFA6-789D5B85927C}" destId="{EC5E874B-B62F-4CF0-8C8F-263C5664B79D}" srcOrd="0" destOrd="0" presId="urn:microsoft.com/office/officeart/2005/8/layout/vList2"/>
    <dgm:cxn modelId="{3765849D-C664-4087-9450-377085D924B0}" srcId="{8A748BF0-2C23-4C95-8535-4B4DF9B34F80}" destId="{1A9ACB99-86F6-4721-967B-F9F98AF71DC3}" srcOrd="0" destOrd="0" parTransId="{11CFBA39-98BA-493D-9AEF-85CB2C171E13}" sibTransId="{9F1EC949-8B96-421E-8544-DF3A12A0409E}"/>
    <dgm:cxn modelId="{2A6EABB9-C1BD-4ABE-AD11-F09F35EDB708}" srcId="{8A748BF0-2C23-4C95-8535-4B4DF9B34F80}" destId="{58911322-4139-4615-AFA6-789D5B85927C}" srcOrd="3" destOrd="0" parTransId="{B318D678-66BB-49EE-9B70-F36BE4A6AC58}" sibTransId="{9DDE53A7-C57E-4094-8B93-C6C987754E70}"/>
    <dgm:cxn modelId="{EB8484DE-1D50-4B35-A85F-7511BB3D8338}" type="presOf" srcId="{EDBF375E-D8D8-4297-B540-24C42DAC8416}" destId="{B0F0B70A-0684-4C00-AFC9-78F087CCF471}" srcOrd="0" destOrd="0" presId="urn:microsoft.com/office/officeart/2005/8/layout/vList2"/>
    <dgm:cxn modelId="{5EA09706-EBC1-4FFD-81B0-2A9F2E69C8BC}" type="presOf" srcId="{8A748BF0-2C23-4C95-8535-4B4DF9B34F80}" destId="{04F55DB8-BF4F-4DEE-8C78-23BB7A8FFAD5}" srcOrd="0" destOrd="0" presId="urn:microsoft.com/office/officeart/2005/8/layout/vList2"/>
    <dgm:cxn modelId="{65202729-7E79-4F49-B248-7570EC038062}" srcId="{8A748BF0-2C23-4C95-8535-4B4DF9B34F80}" destId="{9D8F50B6-D73A-4F82-809E-E04F15C040FB}" srcOrd="2" destOrd="0" parTransId="{51D26EF3-2E4E-4700-9155-D7659AED948B}" sibTransId="{B5BDFCB9-1534-45F6-A27A-DEBF33BBC879}"/>
    <dgm:cxn modelId="{800EEDEC-D0E0-4376-BC9C-1EE28D471BE8}" type="presParOf" srcId="{04F55DB8-BF4F-4DEE-8C78-23BB7A8FFAD5}" destId="{54823221-0AEA-47A9-AAE0-50BB61686049}" srcOrd="0" destOrd="0" presId="urn:microsoft.com/office/officeart/2005/8/layout/vList2"/>
    <dgm:cxn modelId="{45FFDD59-6A84-4EBB-AA6A-DBBBB432B918}" type="presParOf" srcId="{04F55DB8-BF4F-4DEE-8C78-23BB7A8FFAD5}" destId="{B88436C0-0AAE-4BA4-A7B4-83A9642ECA15}" srcOrd="1" destOrd="0" presId="urn:microsoft.com/office/officeart/2005/8/layout/vList2"/>
    <dgm:cxn modelId="{E07D084A-2D55-4E98-8984-F1138B554D39}" type="presParOf" srcId="{04F55DB8-BF4F-4DEE-8C78-23BB7A8FFAD5}" destId="{B0F0B70A-0684-4C00-AFC9-78F087CCF471}" srcOrd="2" destOrd="0" presId="urn:microsoft.com/office/officeart/2005/8/layout/vList2"/>
    <dgm:cxn modelId="{CD1A5BC2-0F53-4649-9278-1356172CE743}" type="presParOf" srcId="{04F55DB8-BF4F-4DEE-8C78-23BB7A8FFAD5}" destId="{032E071E-B702-4B18-8A71-0D9236C57F90}" srcOrd="3" destOrd="0" presId="urn:microsoft.com/office/officeart/2005/8/layout/vList2"/>
    <dgm:cxn modelId="{3F70B780-0978-4A77-843B-CD131AC18F15}" type="presParOf" srcId="{04F55DB8-BF4F-4DEE-8C78-23BB7A8FFAD5}" destId="{07C87B4B-900F-4120-8293-B89CF2360BC7}" srcOrd="4" destOrd="0" presId="urn:microsoft.com/office/officeart/2005/8/layout/vList2"/>
    <dgm:cxn modelId="{931DE23F-6EE5-488F-895D-D046372900FC}" type="presParOf" srcId="{04F55DB8-BF4F-4DEE-8C78-23BB7A8FFAD5}" destId="{B498C4E2-CED5-40BD-9256-D4F08687DCE1}" srcOrd="5" destOrd="0" presId="urn:microsoft.com/office/officeart/2005/8/layout/vList2"/>
    <dgm:cxn modelId="{B226DF78-F652-48B0-BD56-856A4CAC98C5}" type="presParOf" srcId="{04F55DB8-BF4F-4DEE-8C78-23BB7A8FFAD5}" destId="{EC5E874B-B62F-4CF0-8C8F-263C5664B79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748BF0-2C23-4C95-8535-4B4DF9B34F80}" type="doc">
      <dgm:prSet loTypeId="urn:microsoft.com/office/officeart/2005/8/layout/vList2" loCatId="list" qsTypeId="urn:microsoft.com/office/officeart/2005/8/quickstyle/3d1" qsCatId="3D" csTypeId="urn:microsoft.com/office/officeart/2005/8/colors/accent2_3" csCatId="accent2" phldr="1"/>
      <dgm:spPr/>
      <dgm:t>
        <a:bodyPr/>
        <a:lstStyle/>
        <a:p>
          <a:endParaRPr lang="en-IN"/>
        </a:p>
      </dgm:t>
    </dgm:pt>
    <dgm:pt modelId="{1A9ACB99-86F6-4721-967B-F9F98AF71DC3}">
      <dgm:prSet custT="1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Cache-Control: must-revalidate</a:t>
          </a:r>
        </a:p>
      </dgm:t>
    </dgm:pt>
    <dgm:pt modelId="{11CFBA39-98BA-493D-9AEF-85CB2C171E13}" type="parTrans" cxnId="{3765849D-C664-4087-9450-377085D924B0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1EC949-8B96-421E-8544-DF3A12A0409E}" type="sibTrans" cxnId="{3765849D-C664-4087-9450-377085D924B0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EF8CF1-116E-4633-BF1C-88FA8FBD2E04}">
      <dgm:prSet custT="1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Cache-Control: no-cache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A64338-38B2-4D34-83E3-0F9D283676FE}" type="parTrans" cxnId="{B4A90415-C01A-43F7-B5A0-29260BE8DDBD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D0A55C-D091-453E-B9FF-4B584D18B96E}" type="sibTrans" cxnId="{B4A90415-C01A-43F7-B5A0-29260BE8DDBD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47D3E3-CA7C-46BB-A738-F77D896AAAA1}">
      <dgm:prSet custT="1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Cache-Control: no-store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A1C013-583D-49D9-B872-A5AACF3D947A}" type="parTrans" cxnId="{8328AAC1-5CD7-47B8-8AA8-88A6CD2A4EDA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5AD9E4-BDCD-4588-B830-006B7B12D897}" type="sibTrans" cxnId="{8328AAC1-5CD7-47B8-8AA8-88A6CD2A4EDA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AEF234-5C9B-48FC-B6A6-DFFD133C6F19}">
      <dgm:prSet custT="1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Cache-Control: no-transform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50F011-B2F3-4E8C-BC5C-9C0506C2ED5E}" type="parTrans" cxnId="{52DE2D8E-289F-4203-B654-5400CECBBBC7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C7F653-E269-4931-B5D8-A35FA0615459}" type="sibTrans" cxnId="{52DE2D8E-289F-4203-B654-5400CECBBBC7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D60641-9D13-4618-BC90-91DD1F1A9654}">
      <dgm:prSet custT="1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Cache-Control: public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C19EDC-6D14-4466-B6B3-B7D3F080E3EF}" type="parTrans" cxnId="{99614B7E-60EC-4B87-9A15-F1656BE4CDE1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950E4F-B5CE-435C-AE5F-C16EBAB8C91A}" type="sibTrans" cxnId="{99614B7E-60EC-4B87-9A15-F1656BE4CDE1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E149DD-2D88-4C8C-BD84-4463C4E46298}">
      <dgm:prSet custT="1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Cache-Control: private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5FCB2B-5F68-4071-82C6-88F4E15CBC69}" type="parTrans" cxnId="{EEA4B859-380A-4542-BB48-F8653933C0D8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2134CF-2A0D-44DD-B5E8-89C90B09D3A3}" type="sibTrans" cxnId="{EEA4B859-380A-4542-BB48-F8653933C0D8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F55DB8-BF4F-4DEE-8C78-23BB7A8FFAD5}" type="pres">
      <dgm:prSet presAssocID="{8A748BF0-2C23-4C95-8535-4B4DF9B34F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823221-0AEA-47A9-AAE0-50BB61686049}" type="pres">
      <dgm:prSet presAssocID="{1A9ACB99-86F6-4721-967B-F9F98AF71DC3}" presName="parentText" presStyleLbl="node1" presStyleIdx="0" presStyleCnt="6" custLinFactNeighborX="-736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8436C0-0AAE-4BA4-A7B4-83A9642ECA15}" type="pres">
      <dgm:prSet presAssocID="{9F1EC949-8B96-421E-8544-DF3A12A0409E}" presName="spacer" presStyleCnt="0"/>
      <dgm:spPr/>
    </dgm:pt>
    <dgm:pt modelId="{BEC5D24B-487D-4808-87B3-F7B3E32B01FF}" type="pres">
      <dgm:prSet presAssocID="{99EF8CF1-116E-4633-BF1C-88FA8FBD2E0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4FBD6F-0B16-4291-99D1-51429BBF4671}" type="pres">
      <dgm:prSet presAssocID="{89D0A55C-D091-453E-B9FF-4B584D18B96E}" presName="spacer" presStyleCnt="0"/>
      <dgm:spPr/>
    </dgm:pt>
    <dgm:pt modelId="{CA669E5E-466E-450B-BBB2-9C18BAD1B03A}" type="pres">
      <dgm:prSet presAssocID="{8E47D3E3-CA7C-46BB-A738-F77D896AAAA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902545-D4E4-4A74-B54D-F595A33DBADD}" type="pres">
      <dgm:prSet presAssocID="{FE5AD9E4-BDCD-4588-B830-006B7B12D897}" presName="spacer" presStyleCnt="0"/>
      <dgm:spPr/>
    </dgm:pt>
    <dgm:pt modelId="{55ED0F08-3E6D-44A0-98D6-31228C45E6E6}" type="pres">
      <dgm:prSet presAssocID="{31AEF234-5C9B-48FC-B6A6-DFFD133C6F1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4D7E5F-6930-460C-A6A0-3D27ABF0D1D9}" type="pres">
      <dgm:prSet presAssocID="{42C7F653-E269-4931-B5D8-A35FA0615459}" presName="spacer" presStyleCnt="0"/>
      <dgm:spPr/>
    </dgm:pt>
    <dgm:pt modelId="{0395F7CE-CDAE-4093-A747-D69071D2FD4E}" type="pres">
      <dgm:prSet presAssocID="{46D60641-9D13-4618-BC90-91DD1F1A9654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551AAD-2649-4FBA-A527-36B7CC8427D5}" type="pres">
      <dgm:prSet presAssocID="{E5950E4F-B5CE-435C-AE5F-C16EBAB8C91A}" presName="spacer" presStyleCnt="0"/>
      <dgm:spPr/>
    </dgm:pt>
    <dgm:pt modelId="{C9E1083B-2F4E-455B-9A27-2063B176B077}" type="pres">
      <dgm:prSet presAssocID="{47E149DD-2D88-4C8C-BD84-4463C4E4629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614B7E-60EC-4B87-9A15-F1656BE4CDE1}" srcId="{8A748BF0-2C23-4C95-8535-4B4DF9B34F80}" destId="{46D60641-9D13-4618-BC90-91DD1F1A9654}" srcOrd="4" destOrd="0" parTransId="{B4C19EDC-6D14-4466-B6B3-B7D3F080E3EF}" sibTransId="{E5950E4F-B5CE-435C-AE5F-C16EBAB8C91A}"/>
    <dgm:cxn modelId="{1FC2E618-DF7F-46AC-A227-377F2E7ABD94}" type="presOf" srcId="{31AEF234-5C9B-48FC-B6A6-DFFD133C6F19}" destId="{55ED0F08-3E6D-44A0-98D6-31228C45E6E6}" srcOrd="0" destOrd="0" presId="urn:microsoft.com/office/officeart/2005/8/layout/vList2"/>
    <dgm:cxn modelId="{F9C9ADD1-70CD-4C6A-A2E6-C459D63D52FB}" type="presOf" srcId="{99EF8CF1-116E-4633-BF1C-88FA8FBD2E04}" destId="{BEC5D24B-487D-4808-87B3-F7B3E32B01FF}" srcOrd="0" destOrd="0" presId="urn:microsoft.com/office/officeart/2005/8/layout/vList2"/>
    <dgm:cxn modelId="{C4D2E1F4-4ADD-4BDD-B4A9-DF491779334D}" type="presOf" srcId="{8E47D3E3-CA7C-46BB-A738-F77D896AAAA1}" destId="{CA669E5E-466E-450B-BBB2-9C18BAD1B03A}" srcOrd="0" destOrd="0" presId="urn:microsoft.com/office/officeart/2005/8/layout/vList2"/>
    <dgm:cxn modelId="{FBCEDFBB-B03D-42CF-9638-9A065B7BD2D3}" type="presOf" srcId="{46D60641-9D13-4618-BC90-91DD1F1A9654}" destId="{0395F7CE-CDAE-4093-A747-D69071D2FD4E}" srcOrd="0" destOrd="0" presId="urn:microsoft.com/office/officeart/2005/8/layout/vList2"/>
    <dgm:cxn modelId="{EEA4B859-380A-4542-BB48-F8653933C0D8}" srcId="{8A748BF0-2C23-4C95-8535-4B4DF9B34F80}" destId="{47E149DD-2D88-4C8C-BD84-4463C4E46298}" srcOrd="5" destOrd="0" parTransId="{105FCB2B-5F68-4071-82C6-88F4E15CBC69}" sibTransId="{412134CF-2A0D-44DD-B5E8-89C90B09D3A3}"/>
    <dgm:cxn modelId="{9109DF57-90A6-4026-8516-7C7F88084613}" type="presOf" srcId="{1A9ACB99-86F6-4721-967B-F9F98AF71DC3}" destId="{54823221-0AEA-47A9-AAE0-50BB61686049}" srcOrd="0" destOrd="0" presId="urn:microsoft.com/office/officeart/2005/8/layout/vList2"/>
    <dgm:cxn modelId="{5EA09706-EBC1-4FFD-81B0-2A9F2E69C8BC}" type="presOf" srcId="{8A748BF0-2C23-4C95-8535-4B4DF9B34F80}" destId="{04F55DB8-BF4F-4DEE-8C78-23BB7A8FFAD5}" srcOrd="0" destOrd="0" presId="urn:microsoft.com/office/officeart/2005/8/layout/vList2"/>
    <dgm:cxn modelId="{B4A90415-C01A-43F7-B5A0-29260BE8DDBD}" srcId="{8A748BF0-2C23-4C95-8535-4B4DF9B34F80}" destId="{99EF8CF1-116E-4633-BF1C-88FA8FBD2E04}" srcOrd="1" destOrd="0" parTransId="{62A64338-38B2-4D34-83E3-0F9D283676FE}" sibTransId="{89D0A55C-D091-453E-B9FF-4B584D18B96E}"/>
    <dgm:cxn modelId="{52DE2D8E-289F-4203-B654-5400CECBBBC7}" srcId="{8A748BF0-2C23-4C95-8535-4B4DF9B34F80}" destId="{31AEF234-5C9B-48FC-B6A6-DFFD133C6F19}" srcOrd="3" destOrd="0" parTransId="{4A50F011-B2F3-4E8C-BC5C-9C0506C2ED5E}" sibTransId="{42C7F653-E269-4931-B5D8-A35FA0615459}"/>
    <dgm:cxn modelId="{2F380E79-A61E-4150-BA02-0A9BB5035297}" type="presOf" srcId="{47E149DD-2D88-4C8C-BD84-4463C4E46298}" destId="{C9E1083B-2F4E-455B-9A27-2063B176B077}" srcOrd="0" destOrd="0" presId="urn:microsoft.com/office/officeart/2005/8/layout/vList2"/>
    <dgm:cxn modelId="{3765849D-C664-4087-9450-377085D924B0}" srcId="{8A748BF0-2C23-4C95-8535-4B4DF9B34F80}" destId="{1A9ACB99-86F6-4721-967B-F9F98AF71DC3}" srcOrd="0" destOrd="0" parTransId="{11CFBA39-98BA-493D-9AEF-85CB2C171E13}" sibTransId="{9F1EC949-8B96-421E-8544-DF3A12A0409E}"/>
    <dgm:cxn modelId="{8328AAC1-5CD7-47B8-8AA8-88A6CD2A4EDA}" srcId="{8A748BF0-2C23-4C95-8535-4B4DF9B34F80}" destId="{8E47D3E3-CA7C-46BB-A738-F77D896AAAA1}" srcOrd="2" destOrd="0" parTransId="{B4A1C013-583D-49D9-B872-A5AACF3D947A}" sibTransId="{FE5AD9E4-BDCD-4588-B830-006B7B12D897}"/>
    <dgm:cxn modelId="{800EEDEC-D0E0-4376-BC9C-1EE28D471BE8}" type="presParOf" srcId="{04F55DB8-BF4F-4DEE-8C78-23BB7A8FFAD5}" destId="{54823221-0AEA-47A9-AAE0-50BB61686049}" srcOrd="0" destOrd="0" presId="urn:microsoft.com/office/officeart/2005/8/layout/vList2"/>
    <dgm:cxn modelId="{45FFDD59-6A84-4EBB-AA6A-DBBBB432B918}" type="presParOf" srcId="{04F55DB8-BF4F-4DEE-8C78-23BB7A8FFAD5}" destId="{B88436C0-0AAE-4BA4-A7B4-83A9642ECA15}" srcOrd="1" destOrd="0" presId="urn:microsoft.com/office/officeart/2005/8/layout/vList2"/>
    <dgm:cxn modelId="{FBABFF3F-72D9-4C64-BC86-F558FE40B0E0}" type="presParOf" srcId="{04F55DB8-BF4F-4DEE-8C78-23BB7A8FFAD5}" destId="{BEC5D24B-487D-4808-87B3-F7B3E32B01FF}" srcOrd="2" destOrd="0" presId="urn:microsoft.com/office/officeart/2005/8/layout/vList2"/>
    <dgm:cxn modelId="{0C5993E0-DFE5-4DFA-9458-3FB0FD71FDF5}" type="presParOf" srcId="{04F55DB8-BF4F-4DEE-8C78-23BB7A8FFAD5}" destId="{FE4FBD6F-0B16-4291-99D1-51429BBF4671}" srcOrd="3" destOrd="0" presId="urn:microsoft.com/office/officeart/2005/8/layout/vList2"/>
    <dgm:cxn modelId="{44BE4C69-02F2-482D-B11A-114E8EF9919E}" type="presParOf" srcId="{04F55DB8-BF4F-4DEE-8C78-23BB7A8FFAD5}" destId="{CA669E5E-466E-450B-BBB2-9C18BAD1B03A}" srcOrd="4" destOrd="0" presId="urn:microsoft.com/office/officeart/2005/8/layout/vList2"/>
    <dgm:cxn modelId="{9C4FFA27-3220-4A40-9092-771665E56EDB}" type="presParOf" srcId="{04F55DB8-BF4F-4DEE-8C78-23BB7A8FFAD5}" destId="{62902545-D4E4-4A74-B54D-F595A33DBADD}" srcOrd="5" destOrd="0" presId="urn:microsoft.com/office/officeart/2005/8/layout/vList2"/>
    <dgm:cxn modelId="{741D73D7-5302-462A-96DD-E4CBF462FF21}" type="presParOf" srcId="{04F55DB8-BF4F-4DEE-8C78-23BB7A8FFAD5}" destId="{55ED0F08-3E6D-44A0-98D6-31228C45E6E6}" srcOrd="6" destOrd="0" presId="urn:microsoft.com/office/officeart/2005/8/layout/vList2"/>
    <dgm:cxn modelId="{97E03196-DD05-4699-A164-A5E33808B879}" type="presParOf" srcId="{04F55DB8-BF4F-4DEE-8C78-23BB7A8FFAD5}" destId="{134D7E5F-6930-460C-A6A0-3D27ABF0D1D9}" srcOrd="7" destOrd="0" presId="urn:microsoft.com/office/officeart/2005/8/layout/vList2"/>
    <dgm:cxn modelId="{78A6C065-19AE-4232-9620-2435373CC299}" type="presParOf" srcId="{04F55DB8-BF4F-4DEE-8C78-23BB7A8FFAD5}" destId="{0395F7CE-CDAE-4093-A747-D69071D2FD4E}" srcOrd="8" destOrd="0" presId="urn:microsoft.com/office/officeart/2005/8/layout/vList2"/>
    <dgm:cxn modelId="{3512DEC5-F1D1-4C36-866D-BB50E0E68F4C}" type="presParOf" srcId="{04F55DB8-BF4F-4DEE-8C78-23BB7A8FFAD5}" destId="{BA551AAD-2649-4FBA-A527-36B7CC8427D5}" srcOrd="9" destOrd="0" presId="urn:microsoft.com/office/officeart/2005/8/layout/vList2"/>
    <dgm:cxn modelId="{BF58EB24-38C1-4F67-8C63-2FE409ED80AF}" type="presParOf" srcId="{04F55DB8-BF4F-4DEE-8C78-23BB7A8FFAD5}" destId="{C9E1083B-2F4E-455B-9A27-2063B176B07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C3C6C8-5DFA-43BD-B6DB-7A26F33EC859}" type="doc">
      <dgm:prSet loTypeId="urn:microsoft.com/office/officeart/2005/8/layout/vList2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4932275D-D173-47CE-B3A0-BB98D2409625}">
      <dgm:prSet custT="1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sz="1800">
              <a:solidFill>
                <a:schemeClr val="tx1"/>
              </a:solidFill>
            </a:rPr>
            <a:t>Standard Cache-Control directives that can be used by the server in an HTTP response.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112C57-9FBF-45F5-A3FB-7A55E9233A9D}" type="parTrans" cxnId="{41E7518F-F0BE-42F5-9221-F882187F42E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889663-D0A2-464F-A604-1F0470D95286}" type="sibTrans" cxnId="{41E7518F-F0BE-42F5-9221-F882187F42E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903D8B-1455-4391-B8E9-70869077CB97}" type="pres">
      <dgm:prSet presAssocID="{CFC3C6C8-5DFA-43BD-B6DB-7A26F33EC85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139F42-AA0A-4395-A413-9E40B471DEEB}" type="pres">
      <dgm:prSet presAssocID="{4932275D-D173-47CE-B3A0-BB98D2409625}" presName="parentText" presStyleLbl="node1" presStyleIdx="0" presStyleCnt="1" custScaleY="723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D3D38C-B860-4399-A902-9C099A259E42}" type="presOf" srcId="{4932275D-D173-47CE-B3A0-BB98D2409625}" destId="{A0139F42-AA0A-4395-A413-9E40B471DEEB}" srcOrd="0" destOrd="0" presId="urn:microsoft.com/office/officeart/2005/8/layout/vList2"/>
    <dgm:cxn modelId="{41E7518F-F0BE-42F5-9221-F882187F42EF}" srcId="{CFC3C6C8-5DFA-43BD-B6DB-7A26F33EC859}" destId="{4932275D-D173-47CE-B3A0-BB98D2409625}" srcOrd="0" destOrd="0" parTransId="{F8112C57-9FBF-45F5-A3FB-7A55E9233A9D}" sibTransId="{02889663-D0A2-464F-A604-1F0470D95286}"/>
    <dgm:cxn modelId="{BC5CDC1F-EBBF-43D3-9444-1BC19C692CDA}" type="presOf" srcId="{CFC3C6C8-5DFA-43BD-B6DB-7A26F33EC859}" destId="{0B903D8B-1455-4391-B8E9-70869077CB97}" srcOrd="0" destOrd="0" presId="urn:microsoft.com/office/officeart/2005/8/layout/vList2"/>
    <dgm:cxn modelId="{68D49F29-DD30-4ED3-9D7E-943B94A880D2}" type="presParOf" srcId="{0B903D8B-1455-4391-B8E9-70869077CB97}" destId="{A0139F42-AA0A-4395-A413-9E40B471DEE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C3C6C8-5DFA-43BD-B6DB-7A26F33EC859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4932275D-D173-47CE-B3A0-BB98D2409625}">
      <dgm:prSet custT="1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sz="1800" dirty="0">
              <a:solidFill>
                <a:schemeClr val="tx1"/>
              </a:solidFill>
            </a:rPr>
            <a:t>The Expires header contains the date/time after which the response is considered stale.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112C57-9FBF-45F5-A3FB-7A55E9233A9D}" type="parTrans" cxnId="{41E7518F-F0BE-42F5-9221-F882187F42E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889663-D0A2-464F-A604-1F0470D95286}" type="sibTrans" cxnId="{41E7518F-F0BE-42F5-9221-F882187F42E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19BE48-3D85-4152-8BCD-3AF09102E590}">
      <dgm:prSet custT="1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sz="1800">
              <a:solidFill>
                <a:schemeClr val="tx1"/>
              </a:solidFill>
            </a:rPr>
            <a:t>Invalid dates, like the value 0, represent a date in the past and mean that the resource is already expired.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4C06B8-F3E6-4C10-A6BE-6E2ADE30F2C1}" type="parTrans" cxnId="{FD721BFF-CF22-4032-8CD4-CDE268CEF4E3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EB61CA-C050-44A2-B11A-F557BFC57B44}" type="sibTrans" cxnId="{FD721BFF-CF22-4032-8CD4-CDE268CEF4E3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D0743C-3FD3-461E-B16F-E8255A1BF463}">
      <dgm:prSet custT="1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sz="1800" dirty="0">
              <a:solidFill>
                <a:schemeClr val="tx1"/>
              </a:solidFill>
            </a:rPr>
            <a:t>If there is a Cache-Control header with the "max-age" directive in the response, the Expires header is ignored.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A6E8D0-A60B-4E26-AE0F-CAD133D3B122}" type="parTrans" cxnId="{AC2BA8E3-9C16-475B-9BDD-79CE9E40A29E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7E0BD1-E4A9-4855-98CC-FE371ACFCBE4}" type="sibTrans" cxnId="{AC2BA8E3-9C16-475B-9BDD-79CE9E40A29E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903D8B-1455-4391-B8E9-70869077CB97}" type="pres">
      <dgm:prSet presAssocID="{CFC3C6C8-5DFA-43BD-B6DB-7A26F33EC85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139F42-AA0A-4395-A413-9E40B471DEEB}" type="pres">
      <dgm:prSet presAssocID="{4932275D-D173-47CE-B3A0-BB98D2409625}" presName="parentText" presStyleLbl="node1" presStyleIdx="0" presStyleCnt="3" custScaleY="668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B20B05-BF39-406D-874F-767BD81C3FCB}" type="pres">
      <dgm:prSet presAssocID="{02889663-D0A2-464F-A604-1F0470D95286}" presName="spacer" presStyleCnt="0"/>
      <dgm:spPr/>
    </dgm:pt>
    <dgm:pt modelId="{03D34D83-FE4F-4222-AC08-DE22FB5E842A}" type="pres">
      <dgm:prSet presAssocID="{2219BE48-3D85-4152-8BCD-3AF09102E590}" presName="parentText" presStyleLbl="node1" presStyleIdx="1" presStyleCnt="3" custScaleY="668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8C44D-BE2A-47D1-8AC9-D5008595FCC7}" type="pres">
      <dgm:prSet presAssocID="{C6EB61CA-C050-44A2-B11A-F557BFC57B44}" presName="spacer" presStyleCnt="0"/>
      <dgm:spPr/>
    </dgm:pt>
    <dgm:pt modelId="{DDC37477-5787-4BAA-986F-E735F1491BD3}" type="pres">
      <dgm:prSet presAssocID="{C9D0743C-3FD3-461E-B16F-E8255A1BF463}" presName="parentText" presStyleLbl="node1" presStyleIdx="2" presStyleCnt="3" custScaleY="8416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5CDC1F-EBBF-43D3-9444-1BC19C692CDA}" type="presOf" srcId="{CFC3C6C8-5DFA-43BD-B6DB-7A26F33EC859}" destId="{0B903D8B-1455-4391-B8E9-70869077CB97}" srcOrd="0" destOrd="0" presId="urn:microsoft.com/office/officeart/2005/8/layout/vList2"/>
    <dgm:cxn modelId="{C1B750AF-C002-4AF8-B632-C04D9C12E530}" type="presOf" srcId="{C9D0743C-3FD3-461E-B16F-E8255A1BF463}" destId="{DDC37477-5787-4BAA-986F-E735F1491BD3}" srcOrd="0" destOrd="0" presId="urn:microsoft.com/office/officeart/2005/8/layout/vList2"/>
    <dgm:cxn modelId="{16D3D38C-B860-4399-A902-9C099A259E42}" type="presOf" srcId="{4932275D-D173-47CE-B3A0-BB98D2409625}" destId="{A0139F42-AA0A-4395-A413-9E40B471DEEB}" srcOrd="0" destOrd="0" presId="urn:microsoft.com/office/officeart/2005/8/layout/vList2"/>
    <dgm:cxn modelId="{AC2BA8E3-9C16-475B-9BDD-79CE9E40A29E}" srcId="{CFC3C6C8-5DFA-43BD-B6DB-7A26F33EC859}" destId="{C9D0743C-3FD3-461E-B16F-E8255A1BF463}" srcOrd="2" destOrd="0" parTransId="{2DA6E8D0-A60B-4E26-AE0F-CAD133D3B122}" sibTransId="{ED7E0BD1-E4A9-4855-98CC-FE371ACFCBE4}"/>
    <dgm:cxn modelId="{E12E2E71-EC9B-4F73-949B-468E4D5F37E9}" type="presOf" srcId="{2219BE48-3D85-4152-8BCD-3AF09102E590}" destId="{03D34D83-FE4F-4222-AC08-DE22FB5E842A}" srcOrd="0" destOrd="0" presId="urn:microsoft.com/office/officeart/2005/8/layout/vList2"/>
    <dgm:cxn modelId="{FD721BFF-CF22-4032-8CD4-CDE268CEF4E3}" srcId="{CFC3C6C8-5DFA-43BD-B6DB-7A26F33EC859}" destId="{2219BE48-3D85-4152-8BCD-3AF09102E590}" srcOrd="1" destOrd="0" parTransId="{264C06B8-F3E6-4C10-A6BE-6E2ADE30F2C1}" sibTransId="{C6EB61CA-C050-44A2-B11A-F557BFC57B44}"/>
    <dgm:cxn modelId="{41E7518F-F0BE-42F5-9221-F882187F42EF}" srcId="{CFC3C6C8-5DFA-43BD-B6DB-7A26F33EC859}" destId="{4932275D-D173-47CE-B3A0-BB98D2409625}" srcOrd="0" destOrd="0" parTransId="{F8112C57-9FBF-45F5-A3FB-7A55E9233A9D}" sibTransId="{02889663-D0A2-464F-A604-1F0470D95286}"/>
    <dgm:cxn modelId="{68D49F29-DD30-4ED3-9D7E-943B94A880D2}" type="presParOf" srcId="{0B903D8B-1455-4391-B8E9-70869077CB97}" destId="{A0139F42-AA0A-4395-A413-9E40B471DEEB}" srcOrd="0" destOrd="0" presId="urn:microsoft.com/office/officeart/2005/8/layout/vList2"/>
    <dgm:cxn modelId="{67922C10-3BF8-44FE-AFA2-E2D8308B0AC2}" type="presParOf" srcId="{0B903D8B-1455-4391-B8E9-70869077CB97}" destId="{B0B20B05-BF39-406D-874F-767BD81C3FCB}" srcOrd="1" destOrd="0" presId="urn:microsoft.com/office/officeart/2005/8/layout/vList2"/>
    <dgm:cxn modelId="{5EE9FA86-3DA5-4477-B225-ACC84FD81A70}" type="presParOf" srcId="{0B903D8B-1455-4391-B8E9-70869077CB97}" destId="{03D34D83-FE4F-4222-AC08-DE22FB5E842A}" srcOrd="2" destOrd="0" presId="urn:microsoft.com/office/officeart/2005/8/layout/vList2"/>
    <dgm:cxn modelId="{D3248EDB-1197-4C1A-A0E1-9A8E890EA90F}" type="presParOf" srcId="{0B903D8B-1455-4391-B8E9-70869077CB97}" destId="{FF18C44D-BE2A-47D1-8AC9-D5008595FCC7}" srcOrd="3" destOrd="0" presId="urn:microsoft.com/office/officeart/2005/8/layout/vList2"/>
    <dgm:cxn modelId="{F92F1BB4-6D24-43BD-9B05-220CE7A7D2A3}" type="presParOf" srcId="{0B903D8B-1455-4391-B8E9-70869077CB97}" destId="{DDC37477-5787-4BAA-986F-E735F1491BD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C3C6C8-5DFA-43BD-B6DB-7A26F33EC859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4932275D-D173-47CE-B3A0-BB98D2409625}">
      <dgm:prSet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IN" sz="1800">
              <a:solidFill>
                <a:schemeClr val="tx1"/>
              </a:solidFill>
            </a:rPr>
            <a:t>The ETag HTTP response header is an identifier for a specific version of a resource.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112C57-9FBF-45F5-A3FB-7A55E9233A9D}" type="parTrans" cxnId="{41E7518F-F0BE-42F5-9221-F882187F42E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889663-D0A2-464F-A604-1F0470D95286}" type="sibTrans" cxnId="{41E7518F-F0BE-42F5-9221-F882187F42E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19BE48-3D85-4152-8BCD-3AF09102E590}">
      <dgm:prSet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IN" sz="1800" dirty="0">
              <a:solidFill>
                <a:schemeClr val="tx1"/>
              </a:solidFill>
            </a:rPr>
            <a:t>If the resource at a given URL changes, a new </a:t>
          </a:r>
          <a:r>
            <a:rPr lang="en-IN" sz="1800" dirty="0" err="1">
              <a:solidFill>
                <a:schemeClr val="tx1"/>
              </a:solidFill>
            </a:rPr>
            <a:t>Etag</a:t>
          </a:r>
          <a:r>
            <a:rPr lang="en-IN" sz="1800" dirty="0">
              <a:solidFill>
                <a:schemeClr val="tx1"/>
              </a:solidFill>
            </a:rPr>
            <a:t> value must be generated.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4C06B8-F3E6-4C10-A6BE-6E2ADE30F2C1}" type="parTrans" cxnId="{FD721BFF-CF22-4032-8CD4-CDE268CEF4E3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EB61CA-C050-44A2-B11A-F557BFC57B44}" type="sibTrans" cxnId="{FD721BFF-CF22-4032-8CD4-CDE268CEF4E3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903D8B-1455-4391-B8E9-70869077CB97}" type="pres">
      <dgm:prSet presAssocID="{CFC3C6C8-5DFA-43BD-B6DB-7A26F33EC85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139F42-AA0A-4395-A413-9E40B471DEEB}" type="pres">
      <dgm:prSet presAssocID="{4932275D-D173-47CE-B3A0-BB98D2409625}" presName="parentText" presStyleLbl="node1" presStyleIdx="0" presStyleCnt="2" custScaleY="668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B20B05-BF39-406D-874F-767BD81C3FCB}" type="pres">
      <dgm:prSet presAssocID="{02889663-D0A2-464F-A604-1F0470D95286}" presName="spacer" presStyleCnt="0"/>
      <dgm:spPr/>
    </dgm:pt>
    <dgm:pt modelId="{03D34D83-FE4F-4222-AC08-DE22FB5E842A}" type="pres">
      <dgm:prSet presAssocID="{2219BE48-3D85-4152-8BCD-3AF09102E590}" presName="parentText" presStyleLbl="node1" presStyleIdx="1" presStyleCnt="2" custScaleY="668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D3D38C-B860-4399-A902-9C099A259E42}" type="presOf" srcId="{4932275D-D173-47CE-B3A0-BB98D2409625}" destId="{A0139F42-AA0A-4395-A413-9E40B471DEEB}" srcOrd="0" destOrd="0" presId="urn:microsoft.com/office/officeart/2005/8/layout/vList2"/>
    <dgm:cxn modelId="{41E7518F-F0BE-42F5-9221-F882187F42EF}" srcId="{CFC3C6C8-5DFA-43BD-B6DB-7A26F33EC859}" destId="{4932275D-D173-47CE-B3A0-BB98D2409625}" srcOrd="0" destOrd="0" parTransId="{F8112C57-9FBF-45F5-A3FB-7A55E9233A9D}" sibTransId="{02889663-D0A2-464F-A604-1F0470D95286}"/>
    <dgm:cxn modelId="{BC5CDC1F-EBBF-43D3-9444-1BC19C692CDA}" type="presOf" srcId="{CFC3C6C8-5DFA-43BD-B6DB-7A26F33EC859}" destId="{0B903D8B-1455-4391-B8E9-70869077CB97}" srcOrd="0" destOrd="0" presId="urn:microsoft.com/office/officeart/2005/8/layout/vList2"/>
    <dgm:cxn modelId="{FD721BFF-CF22-4032-8CD4-CDE268CEF4E3}" srcId="{CFC3C6C8-5DFA-43BD-B6DB-7A26F33EC859}" destId="{2219BE48-3D85-4152-8BCD-3AF09102E590}" srcOrd="1" destOrd="0" parTransId="{264C06B8-F3E6-4C10-A6BE-6E2ADE30F2C1}" sibTransId="{C6EB61CA-C050-44A2-B11A-F557BFC57B44}"/>
    <dgm:cxn modelId="{E12E2E71-EC9B-4F73-949B-468E4D5F37E9}" type="presOf" srcId="{2219BE48-3D85-4152-8BCD-3AF09102E590}" destId="{03D34D83-FE4F-4222-AC08-DE22FB5E842A}" srcOrd="0" destOrd="0" presId="urn:microsoft.com/office/officeart/2005/8/layout/vList2"/>
    <dgm:cxn modelId="{68D49F29-DD30-4ED3-9D7E-943B94A880D2}" type="presParOf" srcId="{0B903D8B-1455-4391-B8E9-70869077CB97}" destId="{A0139F42-AA0A-4395-A413-9E40B471DEEB}" srcOrd="0" destOrd="0" presId="urn:microsoft.com/office/officeart/2005/8/layout/vList2"/>
    <dgm:cxn modelId="{67922C10-3BF8-44FE-AFA2-E2D8308B0AC2}" type="presParOf" srcId="{0B903D8B-1455-4391-B8E9-70869077CB97}" destId="{B0B20B05-BF39-406D-874F-767BD81C3FCB}" srcOrd="1" destOrd="0" presId="urn:microsoft.com/office/officeart/2005/8/layout/vList2"/>
    <dgm:cxn modelId="{5EE9FA86-3DA5-4477-B225-ACC84FD81A70}" type="presParOf" srcId="{0B903D8B-1455-4391-B8E9-70869077CB97}" destId="{03D34D83-FE4F-4222-AC08-DE22FB5E842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070D59-8F33-40AF-9098-B718780304A6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ACFF25E7-5CFD-41A1-9BEE-6C48C8AF643C}">
      <dgm:prSet custT="1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server compares the client's ETag (sent with If-None-Match) with the ETag for its current version of the resource 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AA5CE3-B9B7-4824-8F19-47A6EE143A86}" type="parTrans" cxnId="{EA9508F1-B984-4A53-A7DA-38B83DFC34A8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BA364F-3598-4B12-88E1-F20F6A7CC2E6}" type="sibTrans" cxnId="{EA9508F1-B984-4A53-A7DA-38B83DFC34A8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A16563-41CD-4F25-81D8-4459B37FA36D}">
      <dgm:prSet custT="1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If both values match, the server send back a 304 Not Modified status, without any body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0BE69D-D7AF-4D16-9314-8C3FC470A940}" type="parTrans" cxnId="{B09DB4AA-C88F-4838-9A0B-B24F12F1BF0C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A6F254-2858-4950-94B7-F0EB3A1DAC7B}" type="sibTrans" cxnId="{B09DB4AA-C88F-4838-9A0B-B24F12F1BF0C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D9A6FB-91AE-4CE2-AD81-2463EB2184FF}">
      <dgm:prSet custT="1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Tells the client that the cached version of the response is still good.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7B6561-0527-4FDA-8E7C-9C6EFE5E686D}" type="parTrans" cxnId="{2269FCE3-B1B1-4A1E-986C-9A754D4906AD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9C0BA2-2FA7-4457-8102-32717512C63B}" type="sibTrans" cxnId="{2269FCE3-B1B1-4A1E-986C-9A754D4906AD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5A3D5B-C1A2-4CBE-9ADA-3A72AE6A2AA9}">
      <dgm:prSet custT="1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Last-Modified response HTTP header contains the date and time at which the origin server believes the resource was last modified. 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0D0920-E8F9-40EC-A5F8-FF181F37BA5D}" type="parTrans" cxnId="{E9783360-5433-4304-A99D-C92BEE8E347D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4FEF4E-DC8E-4FAB-8F23-1FDF210667A7}" type="sibTrans" cxnId="{E9783360-5433-4304-A99D-C92BEE8E347D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9B8C53-F99B-4CC8-B097-F1C61BD8E4C6}">
      <dgm:prSet custT="1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 is used as a validator to determine if a resource received or stored is the same.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184B7A-65C1-4175-A419-A68879C18AC5}" type="parTrans" cxnId="{F9EE218C-86DF-4133-BBA9-E5D4C3D9C902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794CA0-356E-47BE-89BD-92E4EB9B4461}" type="sibTrans" cxnId="{F9EE218C-86DF-4133-BBA9-E5D4C3D9C902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FA2F2D-F6EF-4CBB-99AF-AD59CA5AEF40}">
      <dgm:prSet custT="1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IN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Less accurate than an ETag header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3F5385-D2A8-42C2-91D3-578BB2536134}" type="parTrans" cxnId="{D9787052-DAAF-4FBB-BF36-2773BFE73396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8F2B59-C2BA-4115-953F-8BD0ACD50635}" type="sibTrans" cxnId="{D9787052-DAAF-4FBB-BF36-2773BFE73396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14A20C-D4E3-4009-822A-2A61D0B3F895}" type="pres">
      <dgm:prSet presAssocID="{68070D59-8F33-40AF-9098-B718780304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B4CCCC-1310-4481-8346-ABBDB59EC1A0}" type="pres">
      <dgm:prSet presAssocID="{ACFF25E7-5CFD-41A1-9BEE-6C48C8AF643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9B156-C64F-4ED0-8C65-EDA583E4C349}" type="pres">
      <dgm:prSet presAssocID="{EDBA364F-3598-4B12-88E1-F20F6A7CC2E6}" presName="spacer" presStyleCnt="0"/>
      <dgm:spPr/>
    </dgm:pt>
    <dgm:pt modelId="{3590E27A-9F1F-4216-86D2-20B1B84397C5}" type="pres">
      <dgm:prSet presAssocID="{20A16563-41CD-4F25-81D8-4459B37FA36D}" presName="parentText" presStyleLbl="node1" presStyleIdx="1" presStyleCnt="6" custScaleY="700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F06247-25CB-4652-9F4B-F4A855C16439}" type="pres">
      <dgm:prSet presAssocID="{86A6F254-2858-4950-94B7-F0EB3A1DAC7B}" presName="spacer" presStyleCnt="0"/>
      <dgm:spPr/>
    </dgm:pt>
    <dgm:pt modelId="{4DB2EE7E-934F-4D98-993C-FE992A9A188B}" type="pres">
      <dgm:prSet presAssocID="{0CD9A6FB-91AE-4CE2-AD81-2463EB2184FF}" presName="parentText" presStyleLbl="node1" presStyleIdx="2" presStyleCnt="6" custScaleY="700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282152-CC04-4EE3-857B-12680E3736ED}" type="pres">
      <dgm:prSet presAssocID="{FD9C0BA2-2FA7-4457-8102-32717512C63B}" presName="spacer" presStyleCnt="0"/>
      <dgm:spPr/>
    </dgm:pt>
    <dgm:pt modelId="{8A32692C-541D-4045-A635-588343139F70}" type="pres">
      <dgm:prSet presAssocID="{C45A3D5B-C1A2-4CBE-9ADA-3A72AE6A2AA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124EBB-97F9-47A8-A0F8-555398D4D990}" type="pres">
      <dgm:prSet presAssocID="{204FEF4E-DC8E-4FAB-8F23-1FDF210667A7}" presName="spacer" presStyleCnt="0"/>
      <dgm:spPr/>
    </dgm:pt>
    <dgm:pt modelId="{7AA971FC-71BA-483D-8955-B1F9BEE00FD3}" type="pres">
      <dgm:prSet presAssocID="{AB9B8C53-F99B-4CC8-B097-F1C61BD8E4C6}" presName="parentText" presStyleLbl="node1" presStyleIdx="4" presStyleCnt="6" custScaleY="700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750F6C-7746-4529-A9BD-00671EF60F90}" type="pres">
      <dgm:prSet presAssocID="{DE794CA0-356E-47BE-89BD-92E4EB9B4461}" presName="spacer" presStyleCnt="0"/>
      <dgm:spPr/>
    </dgm:pt>
    <dgm:pt modelId="{E04359FB-F139-4E78-BE52-6F28BB7D4634}" type="pres">
      <dgm:prSet presAssocID="{14FA2F2D-F6EF-4CBB-99AF-AD59CA5AEF40}" presName="parentText" presStyleLbl="node1" presStyleIdx="5" presStyleCnt="6" custScaleY="536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E0DDC0-B9DE-4065-9268-5DC146E8AA3E}" type="presOf" srcId="{20A16563-41CD-4F25-81D8-4459B37FA36D}" destId="{3590E27A-9F1F-4216-86D2-20B1B84397C5}" srcOrd="0" destOrd="0" presId="urn:microsoft.com/office/officeart/2005/8/layout/vList2"/>
    <dgm:cxn modelId="{F9EE218C-86DF-4133-BBA9-E5D4C3D9C902}" srcId="{68070D59-8F33-40AF-9098-B718780304A6}" destId="{AB9B8C53-F99B-4CC8-B097-F1C61BD8E4C6}" srcOrd="4" destOrd="0" parTransId="{05184B7A-65C1-4175-A419-A68879C18AC5}" sibTransId="{DE794CA0-356E-47BE-89BD-92E4EB9B4461}"/>
    <dgm:cxn modelId="{C12BD25F-F8DA-45FE-A552-A69317F77EE6}" type="presOf" srcId="{AB9B8C53-F99B-4CC8-B097-F1C61BD8E4C6}" destId="{7AA971FC-71BA-483D-8955-B1F9BEE00FD3}" srcOrd="0" destOrd="0" presId="urn:microsoft.com/office/officeart/2005/8/layout/vList2"/>
    <dgm:cxn modelId="{BBA6C3C8-DB26-42E9-B171-EB3518E750D7}" type="presOf" srcId="{0CD9A6FB-91AE-4CE2-AD81-2463EB2184FF}" destId="{4DB2EE7E-934F-4D98-993C-FE992A9A188B}" srcOrd="0" destOrd="0" presId="urn:microsoft.com/office/officeart/2005/8/layout/vList2"/>
    <dgm:cxn modelId="{4EBA1F4A-E924-4934-82C0-C6ABDF537059}" type="presOf" srcId="{C45A3D5B-C1A2-4CBE-9ADA-3A72AE6A2AA9}" destId="{8A32692C-541D-4045-A635-588343139F70}" srcOrd="0" destOrd="0" presId="urn:microsoft.com/office/officeart/2005/8/layout/vList2"/>
    <dgm:cxn modelId="{2269FCE3-B1B1-4A1E-986C-9A754D4906AD}" srcId="{68070D59-8F33-40AF-9098-B718780304A6}" destId="{0CD9A6FB-91AE-4CE2-AD81-2463EB2184FF}" srcOrd="2" destOrd="0" parTransId="{7B7B6561-0527-4FDA-8E7C-9C6EFE5E686D}" sibTransId="{FD9C0BA2-2FA7-4457-8102-32717512C63B}"/>
    <dgm:cxn modelId="{A8E2097B-8A99-4CF2-BE72-FFB04BA3821E}" type="presOf" srcId="{ACFF25E7-5CFD-41A1-9BEE-6C48C8AF643C}" destId="{AEB4CCCC-1310-4481-8346-ABBDB59EC1A0}" srcOrd="0" destOrd="0" presId="urn:microsoft.com/office/officeart/2005/8/layout/vList2"/>
    <dgm:cxn modelId="{917B0E53-78D9-4657-98E0-037F17DE7D7F}" type="presOf" srcId="{14FA2F2D-F6EF-4CBB-99AF-AD59CA5AEF40}" destId="{E04359FB-F139-4E78-BE52-6F28BB7D4634}" srcOrd="0" destOrd="0" presId="urn:microsoft.com/office/officeart/2005/8/layout/vList2"/>
    <dgm:cxn modelId="{7B5F4824-2111-4D45-B380-25DF7CD777D1}" type="presOf" srcId="{68070D59-8F33-40AF-9098-B718780304A6}" destId="{3114A20C-D4E3-4009-822A-2A61D0B3F895}" srcOrd="0" destOrd="0" presId="urn:microsoft.com/office/officeart/2005/8/layout/vList2"/>
    <dgm:cxn modelId="{B09DB4AA-C88F-4838-9A0B-B24F12F1BF0C}" srcId="{68070D59-8F33-40AF-9098-B718780304A6}" destId="{20A16563-41CD-4F25-81D8-4459B37FA36D}" srcOrd="1" destOrd="0" parTransId="{BE0BE69D-D7AF-4D16-9314-8C3FC470A940}" sibTransId="{86A6F254-2858-4950-94B7-F0EB3A1DAC7B}"/>
    <dgm:cxn modelId="{D9787052-DAAF-4FBB-BF36-2773BFE73396}" srcId="{68070D59-8F33-40AF-9098-B718780304A6}" destId="{14FA2F2D-F6EF-4CBB-99AF-AD59CA5AEF40}" srcOrd="5" destOrd="0" parTransId="{7C3F5385-D2A8-42C2-91D3-578BB2536134}" sibTransId="{A48F2B59-C2BA-4115-953F-8BD0ACD50635}"/>
    <dgm:cxn modelId="{E9783360-5433-4304-A99D-C92BEE8E347D}" srcId="{68070D59-8F33-40AF-9098-B718780304A6}" destId="{C45A3D5B-C1A2-4CBE-9ADA-3A72AE6A2AA9}" srcOrd="3" destOrd="0" parTransId="{A60D0920-E8F9-40EC-A5F8-FF181F37BA5D}" sibTransId="{204FEF4E-DC8E-4FAB-8F23-1FDF210667A7}"/>
    <dgm:cxn modelId="{EA9508F1-B984-4A53-A7DA-38B83DFC34A8}" srcId="{68070D59-8F33-40AF-9098-B718780304A6}" destId="{ACFF25E7-5CFD-41A1-9BEE-6C48C8AF643C}" srcOrd="0" destOrd="0" parTransId="{29AA5CE3-B9B7-4824-8F19-47A6EE143A86}" sibTransId="{EDBA364F-3598-4B12-88E1-F20F6A7CC2E6}"/>
    <dgm:cxn modelId="{E7EFC1E7-2584-4537-A00E-90DD1A04B2DE}" type="presParOf" srcId="{3114A20C-D4E3-4009-822A-2A61D0B3F895}" destId="{AEB4CCCC-1310-4481-8346-ABBDB59EC1A0}" srcOrd="0" destOrd="0" presId="urn:microsoft.com/office/officeart/2005/8/layout/vList2"/>
    <dgm:cxn modelId="{B0CF8684-4D6C-47AA-BCE0-DBC3B4C2BE14}" type="presParOf" srcId="{3114A20C-D4E3-4009-822A-2A61D0B3F895}" destId="{5F09B156-C64F-4ED0-8C65-EDA583E4C349}" srcOrd="1" destOrd="0" presId="urn:microsoft.com/office/officeart/2005/8/layout/vList2"/>
    <dgm:cxn modelId="{F3437E15-6D51-455C-B019-F8A8097147A1}" type="presParOf" srcId="{3114A20C-D4E3-4009-822A-2A61D0B3F895}" destId="{3590E27A-9F1F-4216-86D2-20B1B84397C5}" srcOrd="2" destOrd="0" presId="urn:microsoft.com/office/officeart/2005/8/layout/vList2"/>
    <dgm:cxn modelId="{E42FD27F-0535-4D69-ACF1-9FAA661A5853}" type="presParOf" srcId="{3114A20C-D4E3-4009-822A-2A61D0B3F895}" destId="{42F06247-25CB-4652-9F4B-F4A855C16439}" srcOrd="3" destOrd="0" presId="urn:microsoft.com/office/officeart/2005/8/layout/vList2"/>
    <dgm:cxn modelId="{6AA37468-5DD9-4F80-B88B-E67F9877553E}" type="presParOf" srcId="{3114A20C-D4E3-4009-822A-2A61D0B3F895}" destId="{4DB2EE7E-934F-4D98-993C-FE992A9A188B}" srcOrd="4" destOrd="0" presId="urn:microsoft.com/office/officeart/2005/8/layout/vList2"/>
    <dgm:cxn modelId="{33D12C18-46F3-4FAB-96F4-9894152B0A90}" type="presParOf" srcId="{3114A20C-D4E3-4009-822A-2A61D0B3F895}" destId="{D3282152-CC04-4EE3-857B-12680E3736ED}" srcOrd="5" destOrd="0" presId="urn:microsoft.com/office/officeart/2005/8/layout/vList2"/>
    <dgm:cxn modelId="{3FA1C7C4-2D00-474D-A081-02AA33073365}" type="presParOf" srcId="{3114A20C-D4E3-4009-822A-2A61D0B3F895}" destId="{8A32692C-541D-4045-A635-588343139F70}" srcOrd="6" destOrd="0" presId="urn:microsoft.com/office/officeart/2005/8/layout/vList2"/>
    <dgm:cxn modelId="{F7300D39-9805-4565-B328-B988B3634A62}" type="presParOf" srcId="{3114A20C-D4E3-4009-822A-2A61D0B3F895}" destId="{C8124EBB-97F9-47A8-A0F8-555398D4D990}" srcOrd="7" destOrd="0" presId="urn:microsoft.com/office/officeart/2005/8/layout/vList2"/>
    <dgm:cxn modelId="{0637A1F6-455F-4EFA-8952-B5B2ACF980BC}" type="presParOf" srcId="{3114A20C-D4E3-4009-822A-2A61D0B3F895}" destId="{7AA971FC-71BA-483D-8955-B1F9BEE00FD3}" srcOrd="8" destOrd="0" presId="urn:microsoft.com/office/officeart/2005/8/layout/vList2"/>
    <dgm:cxn modelId="{4F00CC9F-8F2A-4587-AA38-1745EF061D67}" type="presParOf" srcId="{3114A20C-D4E3-4009-822A-2A61D0B3F895}" destId="{B0750F6C-7746-4529-A9BD-00671EF60F90}" srcOrd="9" destOrd="0" presId="urn:microsoft.com/office/officeart/2005/8/layout/vList2"/>
    <dgm:cxn modelId="{F7B1653F-3B4C-46DF-8A41-75A9806C9693}" type="presParOf" srcId="{3114A20C-D4E3-4009-822A-2A61D0B3F895}" destId="{E04359FB-F139-4E78-BE52-6F28BB7D463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15035-D3DB-4280-B4CA-620D3090AA88}">
      <dsp:nvSpPr>
        <dsp:cNvPr id="0" name=""/>
        <dsp:cNvSpPr/>
      </dsp:nvSpPr>
      <dsp:spPr>
        <a:xfrm rot="5400000">
          <a:off x="3078711" y="-1664062"/>
          <a:ext cx="913595" cy="447486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000" tIns="123825" rIns="108000" bIns="123825" numCol="1" spcCol="1270" anchor="ctr" anchorCtr="0">
          <a:noAutofit/>
        </a:bodyPr>
        <a:lstStyle/>
        <a:p>
          <a:pPr marL="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Headers applying to both requests and responses but with no relation to the data eventually transmitted in the body.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298075" y="161172"/>
        <a:ext cx="4430269" cy="824399"/>
      </dsp:txXfrm>
    </dsp:sp>
    <dsp:sp modelId="{D6754D45-E394-418B-A3BF-ABFD743E3E97}">
      <dsp:nvSpPr>
        <dsp:cNvPr id="0" name=""/>
        <dsp:cNvSpPr/>
      </dsp:nvSpPr>
      <dsp:spPr>
        <a:xfrm>
          <a:off x="12" y="2374"/>
          <a:ext cx="1298063" cy="114199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>
              <a:solidFill>
                <a:schemeClr val="tx1"/>
              </a:solidFill>
            </a:rPr>
            <a:t>General header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55760" y="58122"/>
        <a:ext cx="1186567" cy="1030497"/>
      </dsp:txXfrm>
    </dsp:sp>
    <dsp:sp modelId="{E34357C2-EE35-409B-A569-F5F838FEFE38}">
      <dsp:nvSpPr>
        <dsp:cNvPr id="0" name=""/>
        <dsp:cNvSpPr/>
      </dsp:nvSpPr>
      <dsp:spPr>
        <a:xfrm rot="5400000">
          <a:off x="3078711" y="-464968"/>
          <a:ext cx="913595" cy="447486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000" tIns="123825" rIns="108000" bIns="123825" numCol="1" spcCol="1270" anchor="ctr" anchorCtr="0">
          <a:noAutofit/>
        </a:bodyPr>
        <a:lstStyle/>
        <a:p>
          <a:pPr marL="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Headers containing more information about the resource to be fetched or about the client.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298075" y="1360266"/>
        <a:ext cx="4430269" cy="824399"/>
      </dsp:txXfrm>
    </dsp:sp>
    <dsp:sp modelId="{6C3B496F-7782-4D30-BCC1-BC0E2428DDF8}">
      <dsp:nvSpPr>
        <dsp:cNvPr id="0" name=""/>
        <dsp:cNvSpPr/>
      </dsp:nvSpPr>
      <dsp:spPr>
        <a:xfrm>
          <a:off x="12" y="1201467"/>
          <a:ext cx="1298063" cy="114199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>
              <a:solidFill>
                <a:schemeClr val="tx1"/>
              </a:solidFill>
            </a:rPr>
            <a:t>Request header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55760" y="1257215"/>
        <a:ext cx="1186567" cy="1030497"/>
      </dsp:txXfrm>
    </dsp:sp>
    <dsp:sp modelId="{8DF6EC7A-6FFA-43D9-9D1A-43732E73188F}">
      <dsp:nvSpPr>
        <dsp:cNvPr id="0" name=""/>
        <dsp:cNvSpPr/>
      </dsp:nvSpPr>
      <dsp:spPr>
        <a:xfrm rot="5400000">
          <a:off x="3078711" y="734124"/>
          <a:ext cx="913595" cy="447486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000" tIns="123825" rIns="108000" bIns="123825" numCol="1" spcCol="1270" anchor="ctr" anchorCtr="0">
          <a:noAutofit/>
        </a:bodyPr>
        <a:lstStyle/>
        <a:p>
          <a:pPr marL="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Headers with additional information about the response, like its location or about the server itself (name and version etc.).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298075" y="2559358"/>
        <a:ext cx="4430269" cy="824399"/>
      </dsp:txXfrm>
    </dsp:sp>
    <dsp:sp modelId="{A535346E-1CD5-4B5D-92D8-D1947EA38D2F}">
      <dsp:nvSpPr>
        <dsp:cNvPr id="0" name=""/>
        <dsp:cNvSpPr/>
      </dsp:nvSpPr>
      <dsp:spPr>
        <a:xfrm>
          <a:off x="12" y="2400561"/>
          <a:ext cx="1298063" cy="114199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>
              <a:solidFill>
                <a:schemeClr val="tx1"/>
              </a:solidFill>
            </a:rPr>
            <a:t>Response header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55760" y="2456309"/>
        <a:ext cx="1186567" cy="1030497"/>
      </dsp:txXfrm>
    </dsp:sp>
    <dsp:sp modelId="{689321F0-AA7A-4A62-BF2E-879235977656}">
      <dsp:nvSpPr>
        <dsp:cNvPr id="0" name=""/>
        <dsp:cNvSpPr/>
      </dsp:nvSpPr>
      <dsp:spPr>
        <a:xfrm rot="5400000">
          <a:off x="3078711" y="1933218"/>
          <a:ext cx="913595" cy="4474867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000" tIns="123825" rIns="108000" bIns="123825" numCol="1" spcCol="1270" anchor="ctr" anchorCtr="0">
          <a:noAutofit/>
        </a:bodyPr>
        <a:lstStyle/>
        <a:p>
          <a:pPr marL="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Headers containing more information about the body of the entity, like its content length or its MIME-type.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298075" y="3758452"/>
        <a:ext cx="4430269" cy="824399"/>
      </dsp:txXfrm>
    </dsp:sp>
    <dsp:sp modelId="{9438D0B4-D41B-46DA-8FF6-0DB6BCBBCED0}">
      <dsp:nvSpPr>
        <dsp:cNvPr id="0" name=""/>
        <dsp:cNvSpPr/>
      </dsp:nvSpPr>
      <dsp:spPr>
        <a:xfrm>
          <a:off x="12" y="3599654"/>
          <a:ext cx="1298063" cy="114199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>
              <a:solidFill>
                <a:schemeClr val="tx1"/>
              </a:solidFill>
            </a:rPr>
            <a:t>Entity header</a:t>
          </a:r>
          <a:endParaRPr lang="en-IN" sz="1800" kern="1200">
            <a:solidFill>
              <a:schemeClr val="tx1"/>
            </a:solidFill>
          </a:endParaRPr>
        </a:p>
      </dsp:txBody>
      <dsp:txXfrm>
        <a:off x="55760" y="3655402"/>
        <a:ext cx="1186567" cy="10304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39F42-AA0A-4395-A413-9E40B471DEEB}">
      <dsp:nvSpPr>
        <dsp:cNvPr id="0" name=""/>
        <dsp:cNvSpPr/>
      </dsp:nvSpPr>
      <dsp:spPr>
        <a:xfrm>
          <a:off x="0" y="18599"/>
          <a:ext cx="5742958" cy="101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2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Cache-Control general-header field is used to specify directives for caching mechanisms in both requests and responses. 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347" y="67946"/>
        <a:ext cx="5644264" cy="912186"/>
      </dsp:txXfrm>
    </dsp:sp>
    <dsp:sp modelId="{03D34D83-FE4F-4222-AC08-DE22FB5E842A}">
      <dsp:nvSpPr>
        <dsp:cNvPr id="0" name=""/>
        <dsp:cNvSpPr/>
      </dsp:nvSpPr>
      <dsp:spPr>
        <a:xfrm>
          <a:off x="0" y="1184999"/>
          <a:ext cx="5742958" cy="101088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2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Caching directives are unidirectional, i.e., directive in a request is not implying that the same directive is to be given in the response.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347" y="1234346"/>
        <a:ext cx="5644264" cy="912186"/>
      </dsp:txXfrm>
    </dsp:sp>
    <dsp:sp modelId="{DDC37477-5787-4BAA-986F-E735F1491BD3}">
      <dsp:nvSpPr>
        <dsp:cNvPr id="0" name=""/>
        <dsp:cNvSpPr/>
      </dsp:nvSpPr>
      <dsp:spPr>
        <a:xfrm>
          <a:off x="0" y="2351399"/>
          <a:ext cx="5742958" cy="743603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2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Standard Cache-Control directives that can be used by the client in an HTTP request.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300" y="2387699"/>
        <a:ext cx="5670358" cy="671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23221-0AEA-47A9-AAE0-50BB61686049}">
      <dsp:nvSpPr>
        <dsp:cNvPr id="0" name=""/>
        <dsp:cNvSpPr/>
      </dsp:nvSpPr>
      <dsp:spPr>
        <a:xfrm>
          <a:off x="0" y="17693"/>
          <a:ext cx="4149857" cy="430560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2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Cache-Control: max-age=&lt;seconds&gt;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018" y="38711"/>
        <a:ext cx="4107821" cy="388524"/>
      </dsp:txXfrm>
    </dsp:sp>
    <dsp:sp modelId="{B0F0B70A-0684-4C00-AFC9-78F087CCF471}">
      <dsp:nvSpPr>
        <dsp:cNvPr id="0" name=""/>
        <dsp:cNvSpPr/>
      </dsp:nvSpPr>
      <dsp:spPr>
        <a:xfrm>
          <a:off x="0" y="514494"/>
          <a:ext cx="4149857" cy="430560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107093"/>
                <a:satOff val="-4303"/>
                <a:lumOff val="920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shade val="80000"/>
                <a:hueOff val="107093"/>
                <a:satOff val="-4303"/>
                <a:lumOff val="920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2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Cache-Control: no-cache 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018" y="535512"/>
        <a:ext cx="4107821" cy="388524"/>
      </dsp:txXfrm>
    </dsp:sp>
    <dsp:sp modelId="{07C87B4B-900F-4120-8293-B89CF2360BC7}">
      <dsp:nvSpPr>
        <dsp:cNvPr id="0" name=""/>
        <dsp:cNvSpPr/>
      </dsp:nvSpPr>
      <dsp:spPr>
        <a:xfrm>
          <a:off x="0" y="1011294"/>
          <a:ext cx="4149857" cy="430560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214187"/>
                <a:satOff val="-8606"/>
                <a:lumOff val="1841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shade val="80000"/>
                <a:hueOff val="214187"/>
                <a:satOff val="-8606"/>
                <a:lumOff val="1841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2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Cache-Control: no-store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018" y="1032312"/>
        <a:ext cx="4107821" cy="388524"/>
      </dsp:txXfrm>
    </dsp:sp>
    <dsp:sp modelId="{EC5E874B-B62F-4CF0-8C8F-263C5664B79D}">
      <dsp:nvSpPr>
        <dsp:cNvPr id="0" name=""/>
        <dsp:cNvSpPr/>
      </dsp:nvSpPr>
      <dsp:spPr>
        <a:xfrm>
          <a:off x="0" y="1508094"/>
          <a:ext cx="4149857" cy="430560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321280"/>
                <a:satOff val="-12909"/>
                <a:lumOff val="27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shade val="80000"/>
                <a:hueOff val="321280"/>
                <a:satOff val="-12909"/>
                <a:lumOff val="27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2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Cache-Control: no-transform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018" y="1529112"/>
        <a:ext cx="4107821" cy="3885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23221-0AEA-47A9-AAE0-50BB61686049}">
      <dsp:nvSpPr>
        <dsp:cNvPr id="0" name=""/>
        <dsp:cNvSpPr/>
      </dsp:nvSpPr>
      <dsp:spPr>
        <a:xfrm>
          <a:off x="0" y="18711"/>
          <a:ext cx="4149857" cy="417689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Cache-Control: must-revalidate</a:t>
          </a:r>
        </a:p>
      </dsp:txBody>
      <dsp:txXfrm>
        <a:off x="20390" y="39101"/>
        <a:ext cx="4109077" cy="376909"/>
      </dsp:txXfrm>
    </dsp:sp>
    <dsp:sp modelId="{BEC5D24B-487D-4808-87B3-F7B3E32B01FF}">
      <dsp:nvSpPr>
        <dsp:cNvPr id="0" name=""/>
        <dsp:cNvSpPr/>
      </dsp:nvSpPr>
      <dsp:spPr>
        <a:xfrm>
          <a:off x="0" y="496881"/>
          <a:ext cx="4149857" cy="417689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96283"/>
                <a:satOff val="2033"/>
                <a:lumOff val="541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80000"/>
                <a:hueOff val="-96283"/>
                <a:satOff val="2033"/>
                <a:lumOff val="541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Cache-Control: no-cache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390" y="517271"/>
        <a:ext cx="4109077" cy="376909"/>
      </dsp:txXfrm>
    </dsp:sp>
    <dsp:sp modelId="{CA669E5E-466E-450B-BBB2-9C18BAD1B03A}">
      <dsp:nvSpPr>
        <dsp:cNvPr id="0" name=""/>
        <dsp:cNvSpPr/>
      </dsp:nvSpPr>
      <dsp:spPr>
        <a:xfrm>
          <a:off x="0" y="975051"/>
          <a:ext cx="4149857" cy="417689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192566"/>
                <a:satOff val="4066"/>
                <a:lumOff val="1083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80000"/>
                <a:hueOff val="-192566"/>
                <a:satOff val="4066"/>
                <a:lumOff val="1083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Cache-Control: no-store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390" y="995441"/>
        <a:ext cx="4109077" cy="376909"/>
      </dsp:txXfrm>
    </dsp:sp>
    <dsp:sp modelId="{55ED0F08-3E6D-44A0-98D6-31228C45E6E6}">
      <dsp:nvSpPr>
        <dsp:cNvPr id="0" name=""/>
        <dsp:cNvSpPr/>
      </dsp:nvSpPr>
      <dsp:spPr>
        <a:xfrm>
          <a:off x="0" y="1453221"/>
          <a:ext cx="4149857" cy="417689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288849"/>
                <a:satOff val="6100"/>
                <a:lumOff val="1624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80000"/>
                <a:hueOff val="-288849"/>
                <a:satOff val="6100"/>
                <a:lumOff val="1624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Cache-Control: no-transform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390" y="1473611"/>
        <a:ext cx="4109077" cy="376909"/>
      </dsp:txXfrm>
    </dsp:sp>
    <dsp:sp modelId="{0395F7CE-CDAE-4093-A747-D69071D2FD4E}">
      <dsp:nvSpPr>
        <dsp:cNvPr id="0" name=""/>
        <dsp:cNvSpPr/>
      </dsp:nvSpPr>
      <dsp:spPr>
        <a:xfrm>
          <a:off x="0" y="1931391"/>
          <a:ext cx="4149857" cy="417689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385132"/>
                <a:satOff val="8133"/>
                <a:lumOff val="216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80000"/>
                <a:hueOff val="-385132"/>
                <a:satOff val="8133"/>
                <a:lumOff val="216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Cache-Control: public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390" y="1951781"/>
        <a:ext cx="4109077" cy="376909"/>
      </dsp:txXfrm>
    </dsp:sp>
    <dsp:sp modelId="{C9E1083B-2F4E-455B-9A27-2063B176B077}">
      <dsp:nvSpPr>
        <dsp:cNvPr id="0" name=""/>
        <dsp:cNvSpPr/>
      </dsp:nvSpPr>
      <dsp:spPr>
        <a:xfrm>
          <a:off x="0" y="2409561"/>
          <a:ext cx="4149857" cy="417689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481415"/>
                <a:satOff val="10166"/>
                <a:lumOff val="2708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80000"/>
                <a:hueOff val="-481415"/>
                <a:satOff val="10166"/>
                <a:lumOff val="2708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Cache-Control: private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390" y="2429951"/>
        <a:ext cx="4109077" cy="3769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39F42-AA0A-4395-A413-9E40B471DEEB}">
      <dsp:nvSpPr>
        <dsp:cNvPr id="0" name=""/>
        <dsp:cNvSpPr/>
      </dsp:nvSpPr>
      <dsp:spPr>
        <a:xfrm>
          <a:off x="0" y="90808"/>
          <a:ext cx="5811974" cy="880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>
              <a:solidFill>
                <a:schemeClr val="tx1"/>
              </a:solidFill>
            </a:rPr>
            <a:t>Standard Cache-Control directives that can be used by the server in an HTTP response.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982" y="133790"/>
        <a:ext cx="5726010" cy="7945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39F42-AA0A-4395-A413-9E40B471DEEB}">
      <dsp:nvSpPr>
        <dsp:cNvPr id="0" name=""/>
        <dsp:cNvSpPr/>
      </dsp:nvSpPr>
      <dsp:spPr>
        <a:xfrm>
          <a:off x="0" y="18373"/>
          <a:ext cx="5742958" cy="71374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>
              <a:solidFill>
                <a:schemeClr val="tx1"/>
              </a:solidFill>
            </a:rPr>
            <a:t>The Expires header contains the date/time after which the response is considered stale.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842" y="53215"/>
        <a:ext cx="5673274" cy="644059"/>
      </dsp:txXfrm>
    </dsp:sp>
    <dsp:sp modelId="{03D34D83-FE4F-4222-AC08-DE22FB5E842A}">
      <dsp:nvSpPr>
        <dsp:cNvPr id="0" name=""/>
        <dsp:cNvSpPr/>
      </dsp:nvSpPr>
      <dsp:spPr>
        <a:xfrm>
          <a:off x="0" y="896276"/>
          <a:ext cx="5742958" cy="713743"/>
        </a:xfrm>
        <a:prstGeom prst="round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>
              <a:solidFill>
                <a:schemeClr val="tx1"/>
              </a:solidFill>
            </a:rPr>
            <a:t>Invalid dates, like the value 0, represent a date in the past and mean that the resource is already expired.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842" y="931118"/>
        <a:ext cx="5673274" cy="644059"/>
      </dsp:txXfrm>
    </dsp:sp>
    <dsp:sp modelId="{DDC37477-5787-4BAA-986F-E735F1491BD3}">
      <dsp:nvSpPr>
        <dsp:cNvPr id="0" name=""/>
        <dsp:cNvSpPr/>
      </dsp:nvSpPr>
      <dsp:spPr>
        <a:xfrm>
          <a:off x="0" y="1774179"/>
          <a:ext cx="5742958" cy="898020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>
              <a:solidFill>
                <a:schemeClr val="tx1"/>
              </a:solidFill>
            </a:rPr>
            <a:t>If there is a Cache-Control header with the "max-age" directive in the response, the Expires header is ignored.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838" y="1818017"/>
        <a:ext cx="5655282" cy="8103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39F42-AA0A-4395-A413-9E40B471DEEB}">
      <dsp:nvSpPr>
        <dsp:cNvPr id="0" name=""/>
        <dsp:cNvSpPr/>
      </dsp:nvSpPr>
      <dsp:spPr>
        <a:xfrm>
          <a:off x="0" y="4784"/>
          <a:ext cx="5742958" cy="80139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>
              <a:solidFill>
                <a:schemeClr val="tx1"/>
              </a:solidFill>
            </a:rPr>
            <a:t>The ETag HTTP response header is an identifier for a specific version of a resource.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121" y="43905"/>
        <a:ext cx="5664716" cy="723153"/>
      </dsp:txXfrm>
    </dsp:sp>
    <dsp:sp modelId="{03D34D83-FE4F-4222-AC08-DE22FB5E842A}">
      <dsp:nvSpPr>
        <dsp:cNvPr id="0" name=""/>
        <dsp:cNvSpPr/>
      </dsp:nvSpPr>
      <dsp:spPr>
        <a:xfrm>
          <a:off x="0" y="990500"/>
          <a:ext cx="5742958" cy="80139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75000"/>
              <a:lumOff val="2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>
              <a:solidFill>
                <a:schemeClr val="tx1"/>
              </a:solidFill>
            </a:rPr>
            <a:t>If the resource at a given URL changes, a new </a:t>
          </a:r>
          <a:r>
            <a:rPr lang="en-IN" sz="1800" kern="1200" dirty="0" err="1">
              <a:solidFill>
                <a:schemeClr val="tx1"/>
              </a:solidFill>
            </a:rPr>
            <a:t>Etag</a:t>
          </a:r>
          <a:r>
            <a:rPr lang="en-IN" sz="1800" kern="1200" dirty="0">
              <a:solidFill>
                <a:schemeClr val="tx1"/>
              </a:solidFill>
            </a:rPr>
            <a:t> value must be generated.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121" y="1029621"/>
        <a:ext cx="5664716" cy="7231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4CCCC-1310-4481-8346-ABBDB59EC1A0}">
      <dsp:nvSpPr>
        <dsp:cNvPr id="0" name=""/>
        <dsp:cNvSpPr/>
      </dsp:nvSpPr>
      <dsp:spPr>
        <a:xfrm>
          <a:off x="0" y="16911"/>
          <a:ext cx="5805396" cy="94185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server compares the client's ETag (sent with If-None-Match) with the ETag for its current version of the resource 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977" y="62888"/>
        <a:ext cx="5713442" cy="849896"/>
      </dsp:txXfrm>
    </dsp:sp>
    <dsp:sp modelId="{3590E27A-9F1F-4216-86D2-20B1B84397C5}">
      <dsp:nvSpPr>
        <dsp:cNvPr id="0" name=""/>
        <dsp:cNvSpPr/>
      </dsp:nvSpPr>
      <dsp:spPr>
        <a:xfrm>
          <a:off x="0" y="1091241"/>
          <a:ext cx="5805396" cy="660029"/>
        </a:xfrm>
        <a:prstGeom prst="roundRect">
          <a:avLst/>
        </a:prstGeom>
        <a:gradFill rotWithShape="0">
          <a:gsLst>
            <a:gs pos="0">
              <a:schemeClr val="accent4">
                <a:hueOff val="1960178"/>
                <a:satOff val="-8155"/>
                <a:lumOff val="192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1960178"/>
                <a:satOff val="-8155"/>
                <a:lumOff val="192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If both values match, the server send back a 304 Not Modified status, without any body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220" y="1123461"/>
        <a:ext cx="5740956" cy="595589"/>
      </dsp:txXfrm>
    </dsp:sp>
    <dsp:sp modelId="{4DB2EE7E-934F-4D98-993C-FE992A9A188B}">
      <dsp:nvSpPr>
        <dsp:cNvPr id="0" name=""/>
        <dsp:cNvSpPr/>
      </dsp:nvSpPr>
      <dsp:spPr>
        <a:xfrm>
          <a:off x="0" y="1883751"/>
          <a:ext cx="5805396" cy="660029"/>
        </a:xfrm>
        <a:prstGeom prst="roundRect">
          <a:avLst/>
        </a:prstGeom>
        <a:gradFill rotWithShape="0">
          <a:gsLst>
            <a:gs pos="0">
              <a:schemeClr val="accent4">
                <a:hueOff val="3920356"/>
                <a:satOff val="-16311"/>
                <a:lumOff val="38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3920356"/>
                <a:satOff val="-16311"/>
                <a:lumOff val="38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Tells the client that the cached version of the response is still good.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220" y="1915971"/>
        <a:ext cx="5740956" cy="595589"/>
      </dsp:txXfrm>
    </dsp:sp>
    <dsp:sp modelId="{8A32692C-541D-4045-A635-588343139F70}">
      <dsp:nvSpPr>
        <dsp:cNvPr id="0" name=""/>
        <dsp:cNvSpPr/>
      </dsp:nvSpPr>
      <dsp:spPr>
        <a:xfrm>
          <a:off x="0" y="2676261"/>
          <a:ext cx="5805396" cy="941850"/>
        </a:xfrm>
        <a:prstGeom prst="roundRect">
          <a:avLst/>
        </a:prstGeom>
        <a:gradFill rotWithShape="0">
          <a:gsLst>
            <a:gs pos="0">
              <a:schemeClr val="accent4">
                <a:hueOff val="5880535"/>
                <a:satOff val="-24466"/>
                <a:lumOff val="5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5880535"/>
                <a:satOff val="-24466"/>
                <a:lumOff val="5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Last-Modified response HTTP header contains the date and time at which the origin server believes the resource was last modified. 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977" y="2722238"/>
        <a:ext cx="5713442" cy="849896"/>
      </dsp:txXfrm>
    </dsp:sp>
    <dsp:sp modelId="{7AA971FC-71BA-483D-8955-B1F9BEE00FD3}">
      <dsp:nvSpPr>
        <dsp:cNvPr id="0" name=""/>
        <dsp:cNvSpPr/>
      </dsp:nvSpPr>
      <dsp:spPr>
        <a:xfrm>
          <a:off x="0" y="3750591"/>
          <a:ext cx="5805396" cy="660029"/>
        </a:xfrm>
        <a:prstGeom prst="roundRect">
          <a:avLst/>
        </a:prstGeom>
        <a:gradFill rotWithShape="0">
          <a:gsLst>
            <a:gs pos="0">
              <a:schemeClr val="accent4">
                <a:hueOff val="7840713"/>
                <a:satOff val="-32622"/>
                <a:lumOff val="7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7840713"/>
                <a:satOff val="-32622"/>
                <a:lumOff val="7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 is used as a validator to determine if a resource received or stored is the same.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220" y="3782811"/>
        <a:ext cx="5740956" cy="595589"/>
      </dsp:txXfrm>
    </dsp:sp>
    <dsp:sp modelId="{E04359FB-F139-4E78-BE52-6F28BB7D4634}">
      <dsp:nvSpPr>
        <dsp:cNvPr id="0" name=""/>
        <dsp:cNvSpPr/>
      </dsp:nvSpPr>
      <dsp:spPr>
        <a:xfrm>
          <a:off x="0" y="4543100"/>
          <a:ext cx="5805396" cy="505368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Less accurate than an ETag header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670" y="4567770"/>
        <a:ext cx="5756056" cy="456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timeout: indicating the </a:t>
            </a:r>
            <a:r>
              <a:rPr lang="en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minimum 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amount of time an idle connection has to be kept opened (in seconds). Note that timeouts longer than the TCP timeout may be ignored if no keep-alive TCP message is set at the transport level.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max: indicating the maximum number of requests that can be sent on this connection before closing it. 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38DE6F-CB63-4507-A312-B89798DB40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3897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38DE6F-CB63-4507-A312-B89798DB40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407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38DE6F-CB63-4507-A312-B89798DB40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801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it shrinks the size of the data transmitted and makes better use of the available bandwidth; browsers always send this header and the server should be configured to abide to it and to use compression.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38DE6F-CB63-4507-A312-B89798DB40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922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publicIndicates</a:t>
            </a:r>
            <a:r>
              <a:rPr lang="en-IN" dirty="0"/>
              <a:t> that the response may be cached by any cache.</a:t>
            </a:r>
          </a:p>
          <a:p>
            <a:r>
              <a:rPr lang="en-IN" dirty="0" err="1"/>
              <a:t>privateIndicates</a:t>
            </a:r>
            <a:r>
              <a:rPr lang="en-IN" dirty="0"/>
              <a:t> that the response is intended for a single user and must not be stored by a shared cache. A private cache may store the response.</a:t>
            </a:r>
          </a:p>
          <a:p>
            <a:r>
              <a:rPr lang="en-IN" dirty="0"/>
              <a:t>must-</a:t>
            </a:r>
            <a:r>
              <a:rPr lang="en-IN" dirty="0" err="1"/>
              <a:t>revalidateThe</a:t>
            </a:r>
            <a:r>
              <a:rPr lang="en-IN" dirty="0"/>
              <a:t> cache must verify the status of the stale resources before using it and expired ones should not be used.</a:t>
            </a:r>
          </a:p>
          <a:p>
            <a:r>
              <a:rPr lang="en-IN" dirty="0"/>
              <a:t>no-cache Forces caches to submit the request to the origin server for validation before releasing a cached copy.</a:t>
            </a:r>
          </a:p>
          <a:p>
            <a:r>
              <a:rPr lang="en-IN" dirty="0"/>
              <a:t>no-</a:t>
            </a:r>
            <a:r>
              <a:rPr lang="en-IN" dirty="0" err="1"/>
              <a:t>storeThe</a:t>
            </a:r>
            <a:r>
              <a:rPr lang="en-IN" dirty="0"/>
              <a:t> cache should not store anything about the client request or server response.</a:t>
            </a:r>
          </a:p>
          <a:p>
            <a:r>
              <a:rPr lang="en-IN" dirty="0"/>
              <a:t>no-</a:t>
            </a:r>
            <a:r>
              <a:rPr lang="en-IN" dirty="0" err="1"/>
              <a:t>transformNo</a:t>
            </a:r>
            <a:r>
              <a:rPr lang="en-IN" dirty="0"/>
              <a:t> transformations or conversions should be made to the resource. The Content-Encoding, Content-Range, Content-Type headers must not be modified by a proxy.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38DE6F-CB63-4507-A312-B89798DB40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541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publicIndicates</a:t>
            </a:r>
            <a:r>
              <a:rPr lang="en-IN" dirty="0"/>
              <a:t> that the response may be cached by any cache.</a:t>
            </a:r>
          </a:p>
          <a:p>
            <a:r>
              <a:rPr lang="en-IN" dirty="0" err="1"/>
              <a:t>privateIndicates</a:t>
            </a:r>
            <a:r>
              <a:rPr lang="en-IN" dirty="0"/>
              <a:t> that the response is intended for a single user and must not be stored by a shared cache. A private cache may store the response.</a:t>
            </a:r>
          </a:p>
          <a:p>
            <a:r>
              <a:rPr lang="en-IN" dirty="0"/>
              <a:t>must-</a:t>
            </a:r>
            <a:r>
              <a:rPr lang="en-IN" dirty="0" err="1"/>
              <a:t>revalidateThe</a:t>
            </a:r>
            <a:r>
              <a:rPr lang="en-IN" dirty="0"/>
              <a:t> cache must verify the status of the stale resources before using it and expired ones should not be used.</a:t>
            </a:r>
          </a:p>
          <a:p>
            <a:r>
              <a:rPr lang="en-IN" dirty="0"/>
              <a:t>no-cache Forces caches to submit the request to the origin server for validation before releasing a cached copy.</a:t>
            </a:r>
          </a:p>
          <a:p>
            <a:r>
              <a:rPr lang="en-IN" dirty="0"/>
              <a:t>no-</a:t>
            </a:r>
            <a:r>
              <a:rPr lang="en-IN" dirty="0" err="1"/>
              <a:t>storeThe</a:t>
            </a:r>
            <a:r>
              <a:rPr lang="en-IN" dirty="0"/>
              <a:t> cache should not store anything about the client request or server response.</a:t>
            </a:r>
          </a:p>
          <a:p>
            <a:r>
              <a:rPr lang="en-IN" dirty="0"/>
              <a:t>no-</a:t>
            </a:r>
            <a:r>
              <a:rPr lang="en-IN" dirty="0" err="1"/>
              <a:t>transformNo</a:t>
            </a:r>
            <a:r>
              <a:rPr lang="en-IN" dirty="0"/>
              <a:t> transformations or conversions should be made to the resource. The Content-Encoding, Content-Range, Content-Type headers must not be modified by a proxy.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38DE6F-CB63-4507-A312-B89798DB40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495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allows caches to be more efficient, and saves bandwidth, as a web server does not need to send a full response if the content has not changed. On the other side, if the content has changed,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etags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useful to help prevent simultaneous updates of a resource from overwriting each other ("mid-air collisions").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of asci characters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38DE6F-CB63-4507-A312-B89798DB40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109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timeout: indicating the </a:t>
            </a:r>
            <a:r>
              <a:rPr lang="en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minimum 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amount of time an idle connection has to be kept opened (in seconds). Note that timeouts longer than the TCP timeout may be ignored if no keep-alive TCP message is set at the transport level.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max: indicating the maximum number of requests that can be sent on this connection before closing it. 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38DE6F-CB63-4507-A312-B89798DB40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760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3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2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9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708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2666509" y="2502273"/>
            <a:ext cx="4940188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23760" marR="0" lvl="0" indent="-211880" algn="l" rtl="0">
              <a:lnSpc>
                <a:spcPct val="9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47521" marR="0" lvl="1" indent="-353133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1280" marR="0" lvl="2" indent="-32959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5040" marR="0" lvl="3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8801" marR="0" lvl="4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2561" marR="0" lvl="5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6321" marR="0" lvl="6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90081" marR="0" lvl="7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3841" marR="0" lvl="8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1" y="2510642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4738" tIns="42358" rIns="84738" bIns="42358" anchor="ctr" anchorCtr="0">
            <a:noAutofit/>
          </a:bodyPr>
          <a:lstStyle/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6409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will learn about: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3313118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35191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70641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0093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3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893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5188226" y="4965618"/>
            <a:ext cx="1815548" cy="166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7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70" name="Google Shape;70;p17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Web Protocols</a:t>
            </a:r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IN" sz="2200" dirty="0"/>
              <a:t> HTTP</a:t>
            </a:r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HTTP Headers</a:t>
            </a:r>
            <a:endParaRPr dirty="0"/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Headers-Caching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2ECC9EB-1D28-43F4-AE8C-D058A1F8CF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3355237"/>
              </p:ext>
            </p:extLst>
          </p:nvPr>
        </p:nvGraphicFramePr>
        <p:xfrm>
          <a:off x="612917" y="2179463"/>
          <a:ext cx="4149857" cy="284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3D00DDAB-733A-4EE6-A573-C4383919E6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548731"/>
              </p:ext>
            </p:extLst>
          </p:nvPr>
        </p:nvGraphicFramePr>
        <p:xfrm>
          <a:off x="266485" y="1089025"/>
          <a:ext cx="5811974" cy="1062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15504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6060AAE5-B7B3-4FBF-BB3B-05357E3EBF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783948"/>
              </p:ext>
            </p:extLst>
          </p:nvPr>
        </p:nvGraphicFramePr>
        <p:xfrm>
          <a:off x="296029" y="1151223"/>
          <a:ext cx="5742958" cy="2690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Headers-Caching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CD07D7-C8D6-4B15-8F75-DAA71C900844}"/>
              </a:ext>
            </a:extLst>
          </p:cNvPr>
          <p:cNvGrpSpPr/>
          <p:nvPr/>
        </p:nvGrpSpPr>
        <p:grpSpPr>
          <a:xfrm>
            <a:off x="512530" y="3997479"/>
            <a:ext cx="5526457" cy="862324"/>
            <a:chOff x="440167" y="4399871"/>
            <a:chExt cx="5526457" cy="8623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C21E08-1BE9-471F-91A2-4454535458D7}"/>
                </a:ext>
              </a:extLst>
            </p:cNvPr>
            <p:cNvSpPr txBox="1"/>
            <p:nvPr/>
          </p:nvSpPr>
          <p:spPr>
            <a:xfrm>
              <a:off x="570933" y="4714416"/>
              <a:ext cx="5395691" cy="547779"/>
            </a:xfrm>
            <a:prstGeom prst="roundRect">
              <a:avLst/>
            </a:prstGeom>
            <a:gradFill flip="none" rotWithShape="1">
              <a:gsLst>
                <a:gs pos="100000">
                  <a:schemeClr val="accent2">
                    <a:lumMod val="40000"/>
                    <a:lumOff val="60000"/>
                  </a:schemeClr>
                </a:gs>
                <a:gs pos="35000">
                  <a:schemeClr val="accent2">
                    <a:lumMod val="60000"/>
                    <a:lumOff val="40000"/>
                  </a:schemeClr>
                </a:gs>
                <a:gs pos="0">
                  <a:schemeClr val="accent2">
                    <a:lumMod val="75000"/>
                  </a:schemeClr>
                </a:gs>
              </a:gsLst>
              <a:lin ang="13500000" scaled="1"/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tIns="108000" bIns="108000">
              <a:spAutoFit/>
            </a:bodyPr>
            <a:lstStyle/>
            <a:p>
              <a:pPr lvl="1"/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Wed, 21 Oct 2015 07:28:00 GMT</a:t>
              </a:r>
              <a:endParaRPr lang="en-IN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65554E-D812-4AE6-BFBD-B308AEF792C1}"/>
                </a:ext>
              </a:extLst>
            </p:cNvPr>
            <p:cNvSpPr txBox="1"/>
            <p:nvPr/>
          </p:nvSpPr>
          <p:spPr>
            <a:xfrm>
              <a:off x="440167" y="4399871"/>
              <a:ext cx="1884661" cy="408623"/>
            </a:xfrm>
            <a:prstGeom prst="roundRect">
              <a:avLst/>
            </a:prstGeom>
            <a:gradFill flip="none" rotWithShape="1">
              <a:gsLst>
                <a:gs pos="100000">
                  <a:schemeClr val="accent5">
                    <a:lumMod val="40000"/>
                    <a:lumOff val="60000"/>
                  </a:schemeClr>
                </a:gs>
                <a:gs pos="35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13500000" scaled="1"/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800" dirty="0">
                  <a:latin typeface="Arial" panose="020B0604020202020204" pitchFamily="34" charset="0"/>
                  <a:cs typeface="Arial" panose="020B0604020202020204" pitchFamily="34" charset="0"/>
                </a:rPr>
                <a:t>Expires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65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6">
            <a:extLst>
              <a:ext uri="{FF2B5EF4-FFF2-40B4-BE49-F238E27FC236}">
                <a16:creationId xmlns:a16="http://schemas.microsoft.com/office/drawing/2014/main" id="{8B412524-248C-49F5-8AE3-4353E8EFAD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9819653"/>
              </p:ext>
            </p:extLst>
          </p:nvPr>
        </p:nvGraphicFramePr>
        <p:xfrm>
          <a:off x="296029" y="1151224"/>
          <a:ext cx="5742958" cy="1796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Headers-Caching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0B5346-94EC-4D90-9CAC-B5A849862A19}"/>
              </a:ext>
            </a:extLst>
          </p:cNvPr>
          <p:cNvGrpSpPr/>
          <p:nvPr/>
        </p:nvGrpSpPr>
        <p:grpSpPr>
          <a:xfrm>
            <a:off x="398277" y="5133531"/>
            <a:ext cx="5526457" cy="862324"/>
            <a:chOff x="440167" y="4399871"/>
            <a:chExt cx="5526457" cy="8623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3EB8F4-4655-4349-BF8D-D0FD4960EEBF}"/>
                </a:ext>
              </a:extLst>
            </p:cNvPr>
            <p:cNvSpPr txBox="1"/>
            <p:nvPr/>
          </p:nvSpPr>
          <p:spPr>
            <a:xfrm>
              <a:off x="570933" y="4714416"/>
              <a:ext cx="5395691" cy="547779"/>
            </a:xfrm>
            <a:prstGeom prst="roundRect">
              <a:avLst/>
            </a:prstGeom>
            <a:gradFill flip="none" rotWithShape="1">
              <a:gsLst>
                <a:gs pos="100000">
                  <a:schemeClr val="accent5">
                    <a:lumMod val="40000"/>
                    <a:lumOff val="60000"/>
                  </a:schemeClr>
                </a:gs>
                <a:gs pos="35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1350000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tIns="108000" bIns="108000">
              <a:spAutoFit/>
            </a:bodyPr>
            <a:lstStyle/>
            <a:p>
              <a:pPr lvl="1"/>
              <a:r>
                <a:rPr lang="en-IN" sz="1800" dirty="0">
                  <a:latin typeface="Arial" panose="020B0604020202020204" pitchFamily="34" charset="0"/>
                  <a:cs typeface="Arial" panose="020B0604020202020204" pitchFamily="34" charset="0"/>
                </a:rPr>
                <a:t>“33a64df551425fcc55e4d42a148795d9f25f89d4”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371046-80B8-433C-93B2-0AA36491212B}"/>
                </a:ext>
              </a:extLst>
            </p:cNvPr>
            <p:cNvSpPr txBox="1"/>
            <p:nvPr/>
          </p:nvSpPr>
          <p:spPr>
            <a:xfrm>
              <a:off x="440167" y="4399871"/>
              <a:ext cx="1884661" cy="408623"/>
            </a:xfrm>
            <a:prstGeom prst="roundRect">
              <a:avLst/>
            </a:prstGeom>
            <a:gradFill flip="none" rotWithShape="1">
              <a:gsLst>
                <a:gs pos="100000">
                  <a:schemeClr val="accent2">
                    <a:lumMod val="40000"/>
                    <a:lumOff val="60000"/>
                  </a:schemeClr>
                </a:gs>
                <a:gs pos="35000">
                  <a:schemeClr val="accent2">
                    <a:lumMod val="60000"/>
                    <a:lumOff val="40000"/>
                  </a:schemeClr>
                </a:gs>
                <a:gs pos="0">
                  <a:schemeClr val="accent2">
                    <a:lumMod val="75000"/>
                  </a:schemeClr>
                </a:gs>
              </a:gsLst>
              <a:lin ang="13500000" scaled="1"/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800" dirty="0">
                  <a:latin typeface="Arial" panose="020B0604020202020204" pitchFamily="34" charset="0"/>
                  <a:cs typeface="Arial" panose="020B0604020202020204" pitchFamily="34" charset="0"/>
                </a:rPr>
                <a:t>If-None-Match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39BAA2-98B0-4BA7-88F0-EA07411B32EB}"/>
              </a:ext>
            </a:extLst>
          </p:cNvPr>
          <p:cNvGrpSpPr/>
          <p:nvPr/>
        </p:nvGrpSpPr>
        <p:grpSpPr>
          <a:xfrm>
            <a:off x="398277" y="3083084"/>
            <a:ext cx="5526457" cy="862324"/>
            <a:chOff x="440167" y="4399871"/>
            <a:chExt cx="5526457" cy="86232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91D220-3815-4ABC-8525-1F6DC3C7DE79}"/>
                </a:ext>
              </a:extLst>
            </p:cNvPr>
            <p:cNvSpPr txBox="1"/>
            <p:nvPr/>
          </p:nvSpPr>
          <p:spPr>
            <a:xfrm>
              <a:off x="570933" y="4714416"/>
              <a:ext cx="5395691" cy="547779"/>
            </a:xfrm>
            <a:prstGeom prst="roundRect">
              <a:avLst/>
            </a:prstGeom>
            <a:gradFill flip="none" rotWithShape="1">
              <a:gsLst>
                <a:gs pos="100000">
                  <a:schemeClr val="accent5">
                    <a:lumMod val="40000"/>
                    <a:lumOff val="60000"/>
                  </a:schemeClr>
                </a:gs>
                <a:gs pos="35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1350000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tIns="108000" bIns="108000">
              <a:spAutoFit/>
            </a:bodyPr>
            <a:lstStyle/>
            <a:p>
              <a:pPr lvl="1"/>
              <a:r>
                <a:rPr lang="en-IN" sz="1800" dirty="0">
                  <a:latin typeface="Arial" panose="020B0604020202020204" pitchFamily="34" charset="0"/>
                  <a:cs typeface="Arial" panose="020B0604020202020204" pitchFamily="34" charset="0"/>
                </a:rPr>
                <a:t>“33a64df551425fcc55e4d42a148795d9f25f89d4”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BBBFC7-E5D6-4B5D-AE6D-7E23DF981C6C}"/>
                </a:ext>
              </a:extLst>
            </p:cNvPr>
            <p:cNvSpPr txBox="1"/>
            <p:nvPr/>
          </p:nvSpPr>
          <p:spPr>
            <a:xfrm>
              <a:off x="440167" y="4399871"/>
              <a:ext cx="1884661" cy="408623"/>
            </a:xfrm>
            <a:prstGeom prst="roundRect">
              <a:avLst/>
            </a:prstGeom>
            <a:gradFill flip="none" rotWithShape="1">
              <a:gsLst>
                <a:gs pos="100000">
                  <a:schemeClr val="accent4">
                    <a:lumMod val="40000"/>
                    <a:lumOff val="60000"/>
                  </a:schemeClr>
                </a:gs>
                <a:gs pos="35000">
                  <a:schemeClr val="accent4">
                    <a:lumMod val="60000"/>
                    <a:lumOff val="40000"/>
                  </a:schemeClr>
                </a:gs>
                <a:gs pos="0">
                  <a:schemeClr val="accent4">
                    <a:lumMod val="75000"/>
                  </a:schemeClr>
                </a:gs>
              </a:gsLst>
              <a:lin ang="13500000" scaled="1"/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800" dirty="0">
                  <a:latin typeface="Arial" panose="020B0604020202020204" pitchFamily="34" charset="0"/>
                  <a:cs typeface="Arial" panose="020B0604020202020204" pitchFamily="34" charset="0"/>
                </a:rPr>
                <a:t>ETag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A66B93-7C00-4B82-A9BE-769E699E88BE}"/>
              </a:ext>
            </a:extLst>
          </p:cNvPr>
          <p:cNvGrpSpPr/>
          <p:nvPr/>
        </p:nvGrpSpPr>
        <p:grpSpPr>
          <a:xfrm>
            <a:off x="296029" y="4131813"/>
            <a:ext cx="5742958" cy="880500"/>
            <a:chOff x="0" y="90808"/>
            <a:chExt cx="5811974" cy="880500"/>
          </a:xfrm>
          <a:scene3d>
            <a:camera prst="orthographicFront"/>
            <a:lightRig rig="flat" dir="t"/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A4EC2DF-399C-4E42-A6C2-F8F92BDDE9F7}"/>
                </a:ext>
              </a:extLst>
            </p:cNvPr>
            <p:cNvSpPr/>
            <p:nvPr/>
          </p:nvSpPr>
          <p:spPr>
            <a:xfrm>
              <a:off x="0" y="90808"/>
              <a:ext cx="5811974" cy="880500"/>
            </a:xfrm>
            <a:prstGeom prst="round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514412E0-88A4-45A8-BCC8-37C664F05B7E}"/>
                </a:ext>
              </a:extLst>
            </p:cNvPr>
            <p:cNvSpPr txBox="1"/>
            <p:nvPr/>
          </p:nvSpPr>
          <p:spPr>
            <a:xfrm>
              <a:off x="42982" y="133790"/>
              <a:ext cx="5726010" cy="79453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chemeClr val="tx1"/>
                  </a:solidFill>
                </a:rPr>
                <a:t>The client will send the </a:t>
              </a:r>
              <a:r>
                <a:rPr lang="en-US" sz="1800" kern="1200" dirty="0" err="1">
                  <a:solidFill>
                    <a:schemeClr val="tx1"/>
                  </a:solidFill>
                </a:rPr>
                <a:t>Etag</a:t>
              </a:r>
              <a:r>
                <a:rPr lang="en-US" sz="1800" kern="1200" dirty="0">
                  <a:solidFill>
                    <a:schemeClr val="tx1"/>
                  </a:solidFill>
                </a:rPr>
                <a:t> value of its cached resource along in an If-None-Match header field: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2507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Headers-Caching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939C82-EB22-41F9-A234-348EC6ED29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401079"/>
              </p:ext>
            </p:extLst>
          </p:nvPr>
        </p:nvGraphicFramePr>
        <p:xfrm>
          <a:off x="266485" y="1151223"/>
          <a:ext cx="5805396" cy="5065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6465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HTTP, a redirection is triggered by the server by sending special responses to a request: redirects.</a:t>
            </a:r>
          </a:p>
          <a:p>
            <a:r>
              <a:rPr lang="en-IN" dirty="0"/>
              <a:t>HTTP redirects are responses with a status code of 3xx.</a:t>
            </a:r>
          </a:p>
          <a:p>
            <a:r>
              <a:rPr lang="en-IN" dirty="0"/>
              <a:t>A browser, when receiving a redirect response, uses the new URL provided in the location header.</a:t>
            </a:r>
          </a:p>
          <a:p>
            <a:pPr marL="0" indent="0">
              <a:buNone/>
            </a:pPr>
            <a:r>
              <a:rPr lang="en-IN" sz="2400" dirty="0"/>
              <a:t> </a:t>
            </a:r>
          </a:p>
          <a:p>
            <a:r>
              <a:rPr lang="en-IN" dirty="0"/>
              <a:t>Permanent redirections </a:t>
            </a:r>
          </a:p>
          <a:p>
            <a:pPr marL="0" indent="0">
              <a:buNone/>
            </a:pPr>
            <a:r>
              <a:rPr lang="en-IN" sz="2400" dirty="0"/>
              <a:t> </a:t>
            </a:r>
          </a:p>
          <a:p>
            <a:r>
              <a:rPr lang="en-IN" dirty="0"/>
              <a:t>Temporary Redirections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42D1A-1244-468F-9F97-3E1713A356EA}"/>
              </a:ext>
            </a:extLst>
          </p:cNvPr>
          <p:cNvSpPr txBox="1"/>
          <p:nvPr/>
        </p:nvSpPr>
        <p:spPr>
          <a:xfrm>
            <a:off x="666403" y="3106901"/>
            <a:ext cx="3788283" cy="408623"/>
          </a:xfrm>
          <a:prstGeom prst="roundRect">
            <a:avLst/>
          </a:prstGeom>
          <a:gradFill flip="none" rotWithShape="1">
            <a:gsLst>
              <a:gs pos="0">
                <a:srgbClr val="BCD6DE"/>
              </a:gs>
              <a:gs pos="50000">
                <a:srgbClr val="CCFFFF">
                  <a:shade val="67500"/>
                  <a:satMod val="115000"/>
                </a:srgbClr>
              </a:gs>
              <a:gs pos="100000">
                <a:srgbClr val="CCFF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B1B1B"/>
                </a:solidFill>
                <a:cs typeface="Arial" panose="020B0604020202020204" pitchFamily="34" charset="0"/>
              </a:rPr>
              <a:t>Location: /index.html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A81E5-4F80-4EA5-A3CF-A31E5DA70BE2}"/>
              </a:ext>
            </a:extLst>
          </p:cNvPr>
          <p:cNvSpPr txBox="1"/>
          <p:nvPr/>
        </p:nvSpPr>
        <p:spPr>
          <a:xfrm>
            <a:off x="666402" y="3953979"/>
            <a:ext cx="3788283" cy="40862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B1B1B"/>
                </a:solidFill>
                <a:cs typeface="Arial" panose="020B0604020202020204" pitchFamily="34" charset="0"/>
              </a:rPr>
              <a:t>301 Moved Permanently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58CAC-1B07-4ABB-8529-CC790345C669}"/>
              </a:ext>
            </a:extLst>
          </p:cNvPr>
          <p:cNvSpPr txBox="1"/>
          <p:nvPr/>
        </p:nvSpPr>
        <p:spPr>
          <a:xfrm>
            <a:off x="666402" y="4801057"/>
            <a:ext cx="3788283" cy="40862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B1B1B"/>
                </a:solidFill>
                <a:cs typeface="Arial" panose="020B0604020202020204" pitchFamily="34" charset="0"/>
              </a:rPr>
              <a:t>302 Temporary Redirect</a:t>
            </a:r>
          </a:p>
        </p:txBody>
      </p:sp>
    </p:spTree>
    <p:extLst>
      <p:ext uri="{BB962C8B-B14F-4D97-AF65-F5344CB8AC3E}">
        <p14:creationId xmlns:p14="http://schemas.microsoft.com/office/powerpoint/2010/main" val="349496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Headers-Cookies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 </a:t>
            </a:r>
            <a:r>
              <a:rPr lang="en-IN" b="1" dirty="0">
                <a:solidFill>
                  <a:srgbClr val="C00000"/>
                </a:solidFill>
              </a:rPr>
              <a:t>HTTP</a:t>
            </a:r>
            <a:r>
              <a:rPr lang="en-IN" dirty="0"/>
              <a:t> cookie is a small piece of data that a server sends to the user's web browser. </a:t>
            </a:r>
          </a:p>
          <a:p>
            <a:r>
              <a:rPr lang="en-IN" dirty="0"/>
              <a:t>The browser may store it and send it back with the next request to the same server.</a:t>
            </a:r>
          </a:p>
          <a:p>
            <a:r>
              <a:rPr lang="en-IN" dirty="0"/>
              <a:t>The Set-Cookie </a:t>
            </a:r>
            <a:r>
              <a:rPr lang="en-IN" b="1" dirty="0">
                <a:solidFill>
                  <a:srgbClr val="C00000"/>
                </a:solidFill>
              </a:rPr>
              <a:t>HTTP</a:t>
            </a:r>
            <a:r>
              <a:rPr lang="en-IN" dirty="0"/>
              <a:t> response header sends cookies from the server to the user agent.</a:t>
            </a:r>
          </a:p>
          <a:p>
            <a:pPr marL="0" indent="0">
              <a:buNone/>
            </a:pPr>
            <a:r>
              <a:rPr lang="en-IN" sz="2400" dirty="0"/>
              <a:t> </a:t>
            </a:r>
          </a:p>
          <a:p>
            <a:r>
              <a:rPr lang="en-IN" dirty="0"/>
              <a:t>The Cookie </a:t>
            </a:r>
            <a:r>
              <a:rPr lang="en-IN" b="1" dirty="0">
                <a:solidFill>
                  <a:srgbClr val="C00000"/>
                </a:solidFill>
              </a:rPr>
              <a:t>HTTP</a:t>
            </a:r>
            <a:r>
              <a:rPr lang="en-IN" dirty="0"/>
              <a:t> request header contains stored </a:t>
            </a:r>
            <a:r>
              <a:rPr lang="en-IN" b="1" dirty="0">
                <a:solidFill>
                  <a:srgbClr val="C00000"/>
                </a:solidFill>
              </a:rPr>
              <a:t>HTTP</a:t>
            </a:r>
            <a:r>
              <a:rPr lang="en-IN" dirty="0"/>
              <a:t> cookies previously sent by the server with the Set-Cookie header.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18440-8757-47E7-98DF-0B12B6683C67}"/>
              </a:ext>
            </a:extLst>
          </p:cNvPr>
          <p:cNvSpPr txBox="1"/>
          <p:nvPr/>
        </p:nvSpPr>
        <p:spPr>
          <a:xfrm>
            <a:off x="521677" y="4508110"/>
            <a:ext cx="5687394" cy="40862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B1B1B"/>
                </a:solidFill>
                <a:cs typeface="Arial" panose="020B0604020202020204" pitchFamily="34" charset="0"/>
              </a:rPr>
              <a:t>Cookie: name=value; name2=value2; name3=value3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297BA-AC6F-482B-8AEF-35F038C3436A}"/>
              </a:ext>
            </a:extLst>
          </p:cNvPr>
          <p:cNvSpPr txBox="1"/>
          <p:nvPr/>
        </p:nvSpPr>
        <p:spPr>
          <a:xfrm>
            <a:off x="521678" y="3094840"/>
            <a:ext cx="5574322" cy="408623"/>
          </a:xfrm>
          <a:prstGeom prst="roundRect">
            <a:avLst/>
          </a:prstGeom>
          <a:gradFill flip="none" rotWithShape="1">
            <a:gsLst>
              <a:gs pos="0">
                <a:srgbClr val="BCD6DE"/>
              </a:gs>
              <a:gs pos="50000">
                <a:srgbClr val="CCFFFF">
                  <a:shade val="67500"/>
                  <a:satMod val="115000"/>
                </a:srgbClr>
              </a:gs>
              <a:gs pos="100000">
                <a:srgbClr val="CCFF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B1B1B"/>
                </a:solidFill>
                <a:cs typeface="Arial" panose="020B0604020202020204" pitchFamily="34" charset="0"/>
              </a:rPr>
              <a:t>Set-Cookie: &lt;cookie-name&gt;=&lt;cookie-value&gt;</a:t>
            </a:r>
          </a:p>
        </p:txBody>
      </p:sp>
    </p:spTree>
    <p:extLst>
      <p:ext uri="{BB962C8B-B14F-4D97-AF65-F5344CB8AC3E}">
        <p14:creationId xmlns:p14="http://schemas.microsoft.com/office/powerpoint/2010/main" val="1912393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HTTP Headers-Connection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Connection general header controls whether or not the network connection stays open after the current transaction finishes. </a:t>
            </a:r>
          </a:p>
          <a:p>
            <a:r>
              <a:rPr lang="en-IN" dirty="0"/>
              <a:t>If the value sent is keep-alive, the connection is persistent and not closed, allowing for subsequent requests to the same server to be done.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FA204-0BAF-4057-890F-2698B648C705}"/>
              </a:ext>
            </a:extLst>
          </p:cNvPr>
          <p:cNvSpPr txBox="1"/>
          <p:nvPr/>
        </p:nvSpPr>
        <p:spPr>
          <a:xfrm>
            <a:off x="666403" y="3020377"/>
            <a:ext cx="2583336" cy="40862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B1B1B"/>
                </a:solidFill>
                <a:cs typeface="Arial" panose="020B0604020202020204" pitchFamily="34" charset="0"/>
              </a:rPr>
              <a:t>Connection: keep-alive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298D5-0B1D-4124-A3C9-854E31BD5C96}"/>
              </a:ext>
            </a:extLst>
          </p:cNvPr>
          <p:cNvSpPr txBox="1"/>
          <p:nvPr/>
        </p:nvSpPr>
        <p:spPr>
          <a:xfrm>
            <a:off x="3339538" y="3020376"/>
            <a:ext cx="2583336" cy="40862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B1B1B"/>
                </a:solidFill>
                <a:cs typeface="Arial" panose="020B0604020202020204" pitchFamily="34" charset="0"/>
              </a:rPr>
              <a:t>Connection: close</a:t>
            </a:r>
          </a:p>
        </p:txBody>
      </p:sp>
    </p:spTree>
    <p:extLst>
      <p:ext uri="{BB962C8B-B14F-4D97-AF65-F5344CB8AC3E}">
        <p14:creationId xmlns:p14="http://schemas.microsoft.com/office/powerpoint/2010/main" val="3403228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HTTP Headers-Connection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67" b="1" dirty="0">
                <a:solidFill>
                  <a:srgbClr val="1C1573"/>
                </a:solidFill>
              </a:rPr>
              <a:t>Keep-alive Header</a:t>
            </a:r>
          </a:p>
          <a:p>
            <a:r>
              <a:rPr lang="en-IN" dirty="0"/>
              <a:t>The Keep-Alive general header allows the sender to hint about how the connection may be used to set a timeout and a maximum amount of requests.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B2FBA-F7B4-499D-8056-40C03BD3A10E}"/>
              </a:ext>
            </a:extLst>
          </p:cNvPr>
          <p:cNvSpPr txBox="1"/>
          <p:nvPr/>
        </p:nvSpPr>
        <p:spPr>
          <a:xfrm>
            <a:off x="666403" y="2481962"/>
            <a:ext cx="3788283" cy="408623"/>
          </a:xfrm>
          <a:prstGeom prst="roundRect">
            <a:avLst/>
          </a:prstGeom>
          <a:gradFill flip="none" rotWithShape="1">
            <a:gsLst>
              <a:gs pos="0">
                <a:srgbClr val="BCD6DE"/>
              </a:gs>
              <a:gs pos="50000">
                <a:srgbClr val="CCFFFF">
                  <a:shade val="67500"/>
                  <a:satMod val="115000"/>
                </a:srgbClr>
              </a:gs>
              <a:gs pos="100000">
                <a:srgbClr val="CCFF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B1B1B"/>
                </a:solidFill>
                <a:cs typeface="Arial" panose="020B0604020202020204" pitchFamily="34" charset="0"/>
              </a:rPr>
              <a:t>Keep-Alive: timeout=5, max=1000</a:t>
            </a:r>
          </a:p>
        </p:txBody>
      </p:sp>
    </p:spTree>
    <p:extLst>
      <p:ext uri="{BB962C8B-B14F-4D97-AF65-F5344CB8AC3E}">
        <p14:creationId xmlns:p14="http://schemas.microsoft.com/office/powerpoint/2010/main" val="305122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IN" dirty="0"/>
              <a:t>HTTP </a:t>
            </a:r>
            <a:r>
              <a:rPr lang="en-IN" dirty="0" smtClean="0"/>
              <a:t>Headers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HTTP Headers is an extensive list.</a:t>
            </a:r>
          </a:p>
          <a:p>
            <a:r>
              <a:rPr lang="en-IN" dirty="0">
                <a:solidFill>
                  <a:srgbClr val="FF0000"/>
                </a:solidFill>
              </a:rPr>
              <a:t>More HTTP headers include headers related to security, content management etc.,</a:t>
            </a:r>
          </a:p>
          <a:p>
            <a:pPr marL="76200" indent="0">
              <a:buNone/>
            </a:pPr>
            <a:r>
              <a:rPr lang="en-US" dirty="0"/>
              <a:t/>
            </a:r>
            <a:br>
              <a:rPr lang="en-US" dirty="0"/>
            </a:b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1950" indent="-285750"/>
            <a:r>
              <a:rPr lang="en-US" dirty="0"/>
              <a:t>HTTP Headers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HEADERS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HTTP</a:t>
            </a:r>
            <a:r>
              <a:rPr lang="en-IN" dirty="0"/>
              <a:t> headers allow the client and the server to pass additional information with the request or the response. </a:t>
            </a:r>
          </a:p>
          <a:p>
            <a:r>
              <a:rPr lang="en-IN" dirty="0"/>
              <a:t>An </a:t>
            </a:r>
            <a:r>
              <a:rPr lang="en-IN" b="1" dirty="0">
                <a:solidFill>
                  <a:srgbClr val="C00000"/>
                </a:solidFill>
              </a:rPr>
              <a:t>HTTP</a:t>
            </a:r>
            <a:r>
              <a:rPr lang="en-IN" dirty="0"/>
              <a:t> header consists of its name followed by a colon </a:t>
            </a:r>
            <a:r>
              <a:rPr lang="en-IN" b="1" dirty="0">
                <a:solidFill>
                  <a:srgbClr val="C00000"/>
                </a:solidFill>
              </a:rPr>
              <a:t>':',</a:t>
            </a:r>
            <a:r>
              <a:rPr lang="en-IN" dirty="0"/>
              <a:t> then by its value.</a:t>
            </a:r>
          </a:p>
        </p:txBody>
      </p:sp>
    </p:spTree>
    <p:extLst>
      <p:ext uri="{BB962C8B-B14F-4D97-AF65-F5344CB8AC3E}">
        <p14:creationId xmlns:p14="http://schemas.microsoft.com/office/powerpoint/2010/main" val="66695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HEADERS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4744023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Headers can be grouped according to their contexts: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6CAE31E-284E-4746-B528-1825366C68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030767"/>
              </p:ext>
            </p:extLst>
          </p:nvPr>
        </p:nvGraphicFramePr>
        <p:xfrm>
          <a:off x="319111" y="1723452"/>
          <a:ext cx="5772955" cy="4744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678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Headers-Content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dirty="0">
                <a:solidFill>
                  <a:srgbClr val="0070C0"/>
                </a:solidFill>
              </a:rPr>
              <a:t>Accept header</a:t>
            </a:r>
            <a:r>
              <a:rPr lang="en-IN" dirty="0"/>
              <a:t> lists the </a:t>
            </a:r>
            <a:r>
              <a:rPr lang="en-IN" b="1" dirty="0">
                <a:solidFill>
                  <a:srgbClr val="C00000"/>
                </a:solidFill>
              </a:rPr>
              <a:t>MIME</a:t>
            </a:r>
            <a:r>
              <a:rPr lang="en-IN" dirty="0"/>
              <a:t> types of media resources that the agent is willing to process. </a:t>
            </a:r>
          </a:p>
          <a:p>
            <a:r>
              <a:rPr lang="en-IN" dirty="0"/>
              <a:t>Each combined with a quality factor, a parameter indicating the relative degree of preference between the different </a:t>
            </a:r>
            <a:r>
              <a:rPr lang="en-IN" b="1" dirty="0">
                <a:solidFill>
                  <a:srgbClr val="C00000"/>
                </a:solidFill>
              </a:rPr>
              <a:t>MIME</a:t>
            </a:r>
            <a:r>
              <a:rPr lang="en-IN" dirty="0"/>
              <a:t> types.</a:t>
            </a:r>
          </a:p>
          <a:p>
            <a:r>
              <a:rPr lang="en-IN" dirty="0"/>
              <a:t>A media type also known as </a:t>
            </a:r>
            <a:r>
              <a:rPr lang="en-IN" b="1" dirty="0">
                <a:solidFill>
                  <a:srgbClr val="C00000"/>
                </a:solidFill>
              </a:rPr>
              <a:t>MIME</a:t>
            </a:r>
            <a:r>
              <a:rPr lang="en-IN" dirty="0"/>
              <a:t> type is a two-part identifier for file formats and format contents transmitted on the Internet.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C697E43-9D7F-41CF-9EF5-7099244068A5}"/>
              </a:ext>
            </a:extLst>
          </p:cNvPr>
          <p:cNvGrpSpPr/>
          <p:nvPr/>
        </p:nvGrpSpPr>
        <p:grpSpPr>
          <a:xfrm>
            <a:off x="340232" y="3679486"/>
            <a:ext cx="5744800" cy="1458924"/>
            <a:chOff x="547719" y="2788031"/>
            <a:chExt cx="8258781" cy="14589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BBFEFD-683C-46A7-A3D6-1F91A034A26E}"/>
                </a:ext>
              </a:extLst>
            </p:cNvPr>
            <p:cNvSpPr txBox="1"/>
            <p:nvPr/>
          </p:nvSpPr>
          <p:spPr>
            <a:xfrm>
              <a:off x="2205377" y="2829830"/>
              <a:ext cx="6601123" cy="39159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700" dirty="0">
                  <a:latin typeface="Arial" panose="020B0604020202020204" pitchFamily="34" charset="0"/>
                  <a:cs typeface="Arial" panose="020B0604020202020204" pitchFamily="34" charset="0"/>
                </a:rPr>
                <a:t>type/subtype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C990CB-A969-4CBC-8D24-55309D8D9EE6}"/>
                </a:ext>
              </a:extLst>
            </p:cNvPr>
            <p:cNvSpPr txBox="1"/>
            <p:nvPr/>
          </p:nvSpPr>
          <p:spPr>
            <a:xfrm>
              <a:off x="2205377" y="3350345"/>
              <a:ext cx="6601123" cy="34051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en-US" b="1" dirty="0">
                  <a:latin typeface="Courier New" panose="02070309020205020404" pitchFamily="49" charset="0"/>
                </a:rPr>
                <a:t>text/plain</a:t>
              </a:r>
              <a:r>
                <a:rPr lang="en-US" altLang="en-US" b="1" dirty="0"/>
                <a:t>, </a:t>
              </a:r>
              <a:r>
                <a:rPr lang="en-US" altLang="en-US" b="1" dirty="0">
                  <a:latin typeface="Courier New" panose="02070309020205020404" pitchFamily="49" charset="0"/>
                </a:rPr>
                <a:t>text/html</a:t>
              </a:r>
              <a:r>
                <a:rPr lang="en-US" altLang="en-US" b="1" dirty="0"/>
                <a:t>, </a:t>
              </a:r>
              <a:r>
                <a:rPr lang="en-US" altLang="en-US" b="1" dirty="0">
                  <a:latin typeface="Courier New" panose="02070309020205020404" pitchFamily="49" charset="0"/>
                </a:rPr>
                <a:t>image/gif</a:t>
              </a:r>
              <a:r>
                <a:rPr lang="en-US" altLang="en-US" b="1" dirty="0"/>
                <a:t>, </a:t>
              </a:r>
              <a:r>
                <a:rPr lang="en-US" altLang="en-US" b="1" dirty="0">
                  <a:latin typeface="Courier New" panose="02070309020205020404" pitchFamily="49" charset="0"/>
                </a:rPr>
                <a:t>image/jpeg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455CE8-533C-46CA-91DC-3BAF01CD27E0}"/>
                </a:ext>
              </a:extLst>
            </p:cNvPr>
            <p:cNvSpPr txBox="1"/>
            <p:nvPr/>
          </p:nvSpPr>
          <p:spPr>
            <a:xfrm>
              <a:off x="2205377" y="3855358"/>
              <a:ext cx="6601123" cy="39159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700" dirty="0">
                  <a:latin typeface="Arial" panose="020B0604020202020204" pitchFamily="34" charset="0"/>
                  <a:cs typeface="Arial" panose="020B0604020202020204" pitchFamily="34" charset="0"/>
                </a:rPr>
                <a:t>Store to an URL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C9BEB5-18B1-4EC1-A7DF-BA000DB78367}"/>
                </a:ext>
              </a:extLst>
            </p:cNvPr>
            <p:cNvSpPr txBox="1"/>
            <p:nvPr/>
          </p:nvSpPr>
          <p:spPr>
            <a:xfrm>
              <a:off x="547719" y="2788031"/>
              <a:ext cx="1733319" cy="39159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700" dirty="0">
                  <a:latin typeface="Arial" panose="020B0604020202020204" pitchFamily="34" charset="0"/>
                  <a:cs typeface="Arial" panose="020B0604020202020204" pitchFamily="34" charset="0"/>
                </a:rPr>
                <a:t>Form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5E7C20-8836-4113-9E77-A42C6B5403A5}"/>
                </a:ext>
              </a:extLst>
            </p:cNvPr>
            <p:cNvSpPr txBox="1"/>
            <p:nvPr/>
          </p:nvSpPr>
          <p:spPr>
            <a:xfrm>
              <a:off x="547719" y="3300795"/>
              <a:ext cx="1733319" cy="39159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700" dirty="0">
                  <a:latin typeface="Arial" panose="020B0604020202020204" pitchFamily="34" charset="0"/>
                  <a:cs typeface="Arial" panose="020B0604020202020204" pitchFamily="34" charset="0"/>
                </a:rPr>
                <a:t>Examples</a:t>
              </a:r>
              <a:endParaRPr lang="en-US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408CE0-5772-4910-9A28-4937CB791FFA}"/>
                </a:ext>
              </a:extLst>
            </p:cNvPr>
            <p:cNvSpPr txBox="1"/>
            <p:nvPr/>
          </p:nvSpPr>
          <p:spPr>
            <a:xfrm>
              <a:off x="547719" y="3813559"/>
              <a:ext cx="1733319" cy="39159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/>
              <a:r>
                <a:rPr lang="en-IN" sz="1700" dirty="0">
                  <a:latin typeface="Arial" panose="020B0604020202020204" pitchFamily="34" charset="0"/>
                  <a:cs typeface="Arial" panose="020B0604020202020204" pitchFamily="34" charset="0"/>
                </a:rPr>
                <a:t>Accept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062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Headers-Content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0303" lvl="1" indent="0">
              <a:buNone/>
            </a:pPr>
            <a:r>
              <a:rPr lang="en-IN" sz="2400" dirty="0"/>
              <a:t> </a:t>
            </a:r>
          </a:p>
          <a:p>
            <a:pPr lvl="1"/>
            <a:r>
              <a:rPr lang="en-IN" dirty="0"/>
              <a:t>It indicates to the server what kinds of character encodings are understood by the user-agent.</a:t>
            </a:r>
          </a:p>
          <a:p>
            <a:pPr marL="300303" lvl="1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>
                <a:solidFill>
                  <a:srgbClr val="1C1573"/>
                </a:solidFill>
              </a:rPr>
              <a:t>  </a:t>
            </a:r>
          </a:p>
          <a:p>
            <a:pPr lvl="1"/>
            <a:r>
              <a:rPr lang="en-IN" dirty="0"/>
              <a:t>The Accept-Encoding header defines the acceptable content-encoding (supported compressions). </a:t>
            </a:r>
          </a:p>
          <a:p>
            <a:pPr lvl="1"/>
            <a:r>
              <a:rPr lang="en-IN" dirty="0"/>
              <a:t>The value is a q-factor list </a:t>
            </a:r>
            <a:r>
              <a:rPr lang="en-IN" dirty="0">
                <a:solidFill>
                  <a:srgbClr val="0070C0"/>
                </a:solidFill>
              </a:rPr>
              <a:t>(e.g.: </a:t>
            </a:r>
            <a:r>
              <a:rPr lang="en-IN" dirty="0" err="1">
                <a:solidFill>
                  <a:srgbClr val="0070C0"/>
                </a:solidFill>
              </a:rPr>
              <a:t>br</a:t>
            </a:r>
            <a:r>
              <a:rPr lang="en-IN" dirty="0">
                <a:solidFill>
                  <a:srgbClr val="0070C0"/>
                </a:solidFill>
              </a:rPr>
              <a:t>, </a:t>
            </a:r>
            <a:r>
              <a:rPr lang="en-IN" dirty="0" err="1">
                <a:solidFill>
                  <a:srgbClr val="0070C0"/>
                </a:solidFill>
              </a:rPr>
              <a:t>gzip;q</a:t>
            </a:r>
            <a:r>
              <a:rPr lang="en-IN" dirty="0">
                <a:solidFill>
                  <a:srgbClr val="0070C0"/>
                </a:solidFill>
              </a:rPr>
              <a:t>=0.8) </a:t>
            </a:r>
            <a:r>
              <a:rPr lang="en-IN" dirty="0"/>
              <a:t>that indicates the priority of the encoding values. </a:t>
            </a:r>
          </a:p>
          <a:p>
            <a:pPr lvl="1"/>
            <a:r>
              <a:rPr lang="en-IN" dirty="0"/>
              <a:t>Compressing </a:t>
            </a:r>
            <a:r>
              <a:rPr lang="en-IN" b="1" dirty="0">
                <a:solidFill>
                  <a:srgbClr val="C00000"/>
                </a:solidFill>
              </a:rPr>
              <a:t>HTTP</a:t>
            </a:r>
            <a:r>
              <a:rPr lang="en-IN" dirty="0"/>
              <a:t> messages is one of the most important ways to improve the performance of a Web site.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593239-73F1-49AE-98B0-A92FF4A58C64}"/>
              </a:ext>
            </a:extLst>
          </p:cNvPr>
          <p:cNvSpPr txBox="1"/>
          <p:nvPr/>
        </p:nvSpPr>
        <p:spPr>
          <a:xfrm>
            <a:off x="227012" y="1115341"/>
            <a:ext cx="5868987" cy="40862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1C1573"/>
                </a:solidFill>
              </a:rPr>
              <a:t>The Accept-Charset header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AA477-A173-46BC-8DAD-B2680856D572}"/>
              </a:ext>
            </a:extLst>
          </p:cNvPr>
          <p:cNvSpPr txBox="1"/>
          <p:nvPr/>
        </p:nvSpPr>
        <p:spPr>
          <a:xfrm>
            <a:off x="227011" y="2745528"/>
            <a:ext cx="5868987" cy="40862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1C1573"/>
                </a:solidFill>
              </a:rPr>
              <a:t>The Accept-Encoding header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A8439-817A-4F40-BF85-EB86E4D5ED51}"/>
              </a:ext>
            </a:extLst>
          </p:cNvPr>
          <p:cNvSpPr txBox="1"/>
          <p:nvPr/>
        </p:nvSpPr>
        <p:spPr>
          <a:xfrm>
            <a:off x="1074266" y="2199402"/>
            <a:ext cx="3274070" cy="408623"/>
          </a:xfrm>
          <a:prstGeom prst="roundRect">
            <a:avLst/>
          </a:prstGeom>
          <a:gradFill flip="none" rotWithShape="1">
            <a:gsLst>
              <a:gs pos="0">
                <a:srgbClr val="BCD6DE"/>
              </a:gs>
              <a:gs pos="50000">
                <a:srgbClr val="CCFFFF">
                  <a:shade val="67500"/>
                  <a:satMod val="115000"/>
                </a:srgbClr>
              </a:gs>
              <a:gs pos="100000">
                <a:srgbClr val="CCFF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B1B1B"/>
                </a:solidFill>
                <a:cs typeface="Arial" panose="020B0604020202020204" pitchFamily="34" charset="0"/>
              </a:rPr>
              <a:t>Accept-Charset:utf-8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16243F-3BC9-4654-BD07-A636B7117914}"/>
              </a:ext>
            </a:extLst>
          </p:cNvPr>
          <p:cNvSpPr txBox="1"/>
          <p:nvPr/>
        </p:nvSpPr>
        <p:spPr>
          <a:xfrm>
            <a:off x="1074266" y="5742659"/>
            <a:ext cx="3274070" cy="408623"/>
          </a:xfrm>
          <a:prstGeom prst="roundRect">
            <a:avLst/>
          </a:prstGeom>
          <a:gradFill flip="none" rotWithShape="1">
            <a:gsLst>
              <a:gs pos="0">
                <a:srgbClr val="BCD6DE"/>
              </a:gs>
              <a:gs pos="50000">
                <a:srgbClr val="CCFFFF">
                  <a:shade val="67500"/>
                  <a:satMod val="115000"/>
                </a:srgbClr>
              </a:gs>
              <a:gs pos="100000">
                <a:srgbClr val="CCFF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1B1B1B"/>
                </a:solidFill>
                <a:cs typeface="Arial" panose="020B0604020202020204" pitchFamily="34" charset="0"/>
              </a:rPr>
              <a:t>Accept-Encoding:gzip</a:t>
            </a:r>
            <a:r>
              <a:rPr lang="en-US" sz="1800" dirty="0">
                <a:solidFill>
                  <a:srgbClr val="1B1B1B"/>
                </a:solidFill>
                <a:cs typeface="Arial" panose="020B0604020202020204" pitchFamily="34" charset="0"/>
              </a:rPr>
              <a:t>, deflate</a:t>
            </a:r>
          </a:p>
        </p:txBody>
      </p:sp>
    </p:spTree>
    <p:extLst>
      <p:ext uri="{BB962C8B-B14F-4D97-AF65-F5344CB8AC3E}">
        <p14:creationId xmlns:p14="http://schemas.microsoft.com/office/powerpoint/2010/main" val="24859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Headers-Content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 </a:t>
            </a:r>
          </a:p>
          <a:p>
            <a:pPr lvl="1"/>
            <a:r>
              <a:rPr lang="en-IN" dirty="0"/>
              <a:t>It is used to indicate the language preference of the user.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1C1573"/>
                </a:solidFill>
              </a:rPr>
              <a:t> 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</a:t>
            </a:r>
          </a:p>
          <a:p>
            <a:pPr lvl="1"/>
            <a:r>
              <a:rPr lang="en-IN" dirty="0"/>
              <a:t>It identifies the browser sending the request. </a:t>
            </a:r>
          </a:p>
          <a:p>
            <a:pPr lvl="1"/>
            <a:r>
              <a:rPr lang="en-IN" dirty="0"/>
              <a:t>These headers helps us to understand more information about the Message body.</a:t>
            </a:r>
          </a:p>
          <a:p>
            <a:pPr marL="0" indent="0">
              <a:buNone/>
            </a:pPr>
            <a:r>
              <a:rPr lang="en-IN" sz="24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89661-1D98-47A1-BBFE-5985142F3FD2}"/>
              </a:ext>
            </a:extLst>
          </p:cNvPr>
          <p:cNvSpPr txBox="1"/>
          <p:nvPr/>
        </p:nvSpPr>
        <p:spPr>
          <a:xfrm>
            <a:off x="227012" y="1116438"/>
            <a:ext cx="5868987" cy="40862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1C1573"/>
                </a:solidFill>
              </a:rPr>
              <a:t>The Accept-Language header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EEAD87-10A9-4E0F-9242-A4608D79CFB7}"/>
              </a:ext>
            </a:extLst>
          </p:cNvPr>
          <p:cNvSpPr txBox="1"/>
          <p:nvPr/>
        </p:nvSpPr>
        <p:spPr>
          <a:xfrm>
            <a:off x="1074267" y="2193925"/>
            <a:ext cx="3274070" cy="408623"/>
          </a:xfrm>
          <a:prstGeom prst="roundRect">
            <a:avLst/>
          </a:prstGeom>
          <a:gradFill flip="none" rotWithShape="1">
            <a:gsLst>
              <a:gs pos="0">
                <a:srgbClr val="BCD6DE"/>
              </a:gs>
              <a:gs pos="50000">
                <a:srgbClr val="CCFFFF">
                  <a:shade val="67500"/>
                  <a:satMod val="115000"/>
                </a:srgbClr>
              </a:gs>
              <a:gs pos="100000">
                <a:srgbClr val="CCFF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B1B1B"/>
                </a:solidFill>
                <a:cs typeface="Arial" panose="020B0604020202020204" pitchFamily="34" charset="0"/>
              </a:rPr>
              <a:t>Accept-Language: </a:t>
            </a:r>
            <a:r>
              <a:rPr lang="en-US" sz="1800" dirty="0" err="1">
                <a:solidFill>
                  <a:srgbClr val="1B1B1B"/>
                </a:solidFill>
                <a:cs typeface="Arial" panose="020B0604020202020204" pitchFamily="34" charset="0"/>
              </a:rPr>
              <a:t>en</a:t>
            </a:r>
            <a:r>
              <a:rPr lang="en-US" sz="1800" dirty="0">
                <a:solidFill>
                  <a:srgbClr val="1B1B1B"/>
                </a:solidFill>
                <a:cs typeface="Arial" panose="020B0604020202020204" pitchFamily="34" charset="0"/>
              </a:rPr>
              <a:t>-us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49DD5-5FA2-4D87-9EF2-19881E4A1686}"/>
              </a:ext>
            </a:extLst>
          </p:cNvPr>
          <p:cNvSpPr txBox="1"/>
          <p:nvPr/>
        </p:nvSpPr>
        <p:spPr>
          <a:xfrm>
            <a:off x="227011" y="2745528"/>
            <a:ext cx="5868987" cy="40862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1C1573"/>
                </a:solidFill>
              </a:rPr>
              <a:t>The User-Agent header</a:t>
            </a:r>
          </a:p>
        </p:txBody>
      </p:sp>
    </p:spTree>
    <p:extLst>
      <p:ext uri="{BB962C8B-B14F-4D97-AF65-F5344CB8AC3E}">
        <p14:creationId xmlns:p14="http://schemas.microsoft.com/office/powerpoint/2010/main" val="3506670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Headers-Content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1C1573"/>
                </a:solidFill>
              </a:rPr>
              <a:t> </a:t>
            </a:r>
          </a:p>
          <a:p>
            <a:pPr lvl="1"/>
            <a:r>
              <a:rPr lang="en-IN" dirty="0"/>
              <a:t>Indicates the media type of the resource.</a:t>
            </a:r>
          </a:p>
          <a:p>
            <a:pPr marL="300303" lvl="1" indent="0">
              <a:buNone/>
            </a:pPr>
            <a:r>
              <a:rPr lang="en-IN" sz="2400" dirty="0"/>
              <a:t> </a:t>
            </a:r>
          </a:p>
          <a:p>
            <a:pPr lvl="1"/>
            <a:r>
              <a:rPr lang="en-IN" dirty="0"/>
              <a:t>Used to specify the compression algorithm.</a:t>
            </a:r>
          </a:p>
          <a:p>
            <a:pPr marL="300303" lvl="1" indent="0">
              <a:buNone/>
            </a:pPr>
            <a:r>
              <a:rPr lang="en-IN" sz="2400" dirty="0"/>
              <a:t> </a:t>
            </a:r>
          </a:p>
          <a:p>
            <a:pPr lvl="1"/>
            <a:r>
              <a:rPr lang="en-IN" dirty="0"/>
              <a:t>Describes the language(s) intended for the audience, so that it allows a user to differentiate according to the users' own preferred language</a:t>
            </a:r>
            <a:r>
              <a:rPr lang="en-IN" dirty="0" smtClean="0"/>
              <a:t>.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indicates </a:t>
            </a:r>
            <a:r>
              <a:rPr lang="en-IN" dirty="0"/>
              <a:t>the size of the entity-body, in decimal number of octets, sent to the recipient.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4D5E5-A956-4904-BF2E-E3E54D01D7A6}"/>
              </a:ext>
            </a:extLst>
          </p:cNvPr>
          <p:cNvSpPr txBox="1"/>
          <p:nvPr/>
        </p:nvSpPr>
        <p:spPr>
          <a:xfrm>
            <a:off x="227010" y="1165563"/>
            <a:ext cx="5868987" cy="40862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1C1573"/>
                </a:solidFill>
              </a:rPr>
              <a:t>Content-Type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2C656-25FE-4699-B0EA-F6F9F630BEB8}"/>
              </a:ext>
            </a:extLst>
          </p:cNvPr>
          <p:cNvSpPr txBox="1"/>
          <p:nvPr/>
        </p:nvSpPr>
        <p:spPr>
          <a:xfrm>
            <a:off x="227011" y="2018778"/>
            <a:ext cx="5868987" cy="40862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1C1573"/>
                </a:solidFill>
              </a:rPr>
              <a:t>Content-Encoding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C17BB-0CF8-481D-A0F3-AFACD5C07353}"/>
              </a:ext>
            </a:extLst>
          </p:cNvPr>
          <p:cNvSpPr txBox="1"/>
          <p:nvPr/>
        </p:nvSpPr>
        <p:spPr>
          <a:xfrm>
            <a:off x="227010" y="2907962"/>
            <a:ext cx="5868987" cy="40862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1C1573"/>
                </a:solidFill>
              </a:rPr>
              <a:t>Content-Language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CCFFC-4D00-481C-A81C-3270E68AC2F1}"/>
              </a:ext>
            </a:extLst>
          </p:cNvPr>
          <p:cNvSpPr txBox="1"/>
          <p:nvPr/>
        </p:nvSpPr>
        <p:spPr>
          <a:xfrm>
            <a:off x="227013" y="4259047"/>
            <a:ext cx="5868987" cy="40862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1C1573"/>
                </a:solidFill>
              </a:rPr>
              <a:t>Content-Length</a:t>
            </a:r>
          </a:p>
        </p:txBody>
      </p:sp>
    </p:spTree>
    <p:extLst>
      <p:ext uri="{BB962C8B-B14F-4D97-AF65-F5344CB8AC3E}">
        <p14:creationId xmlns:p14="http://schemas.microsoft.com/office/powerpoint/2010/main" val="409708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Headers-Caching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03F84BD-B6EF-400A-A7AF-E53E799CCB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758077"/>
              </p:ext>
            </p:extLst>
          </p:nvPr>
        </p:nvGraphicFramePr>
        <p:xfrm>
          <a:off x="296029" y="1151222"/>
          <a:ext cx="5742958" cy="3113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46E1B5F-30C8-4370-A64C-A14BCD12F9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2398471"/>
              </p:ext>
            </p:extLst>
          </p:nvPr>
        </p:nvGraphicFramePr>
        <p:xfrm>
          <a:off x="612917" y="4355343"/>
          <a:ext cx="4149857" cy="1956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4805599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1396</Words>
  <Application>Microsoft Office PowerPoint</Application>
  <PresentationFormat>Widescreen</PresentationFormat>
  <Paragraphs>167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1_Office Theme</vt:lpstr>
      <vt:lpstr>Full Stack Application Development</vt:lpstr>
      <vt:lpstr>PowerPoint Presentation</vt:lpstr>
      <vt:lpstr>HTTP HEADERS</vt:lpstr>
      <vt:lpstr>HTTP HEADERS</vt:lpstr>
      <vt:lpstr>HTTP Headers-Content</vt:lpstr>
      <vt:lpstr>HTTP Headers-Content</vt:lpstr>
      <vt:lpstr>HTTP Headers-Content</vt:lpstr>
      <vt:lpstr>HTTP Headers-Content</vt:lpstr>
      <vt:lpstr>HTTP Headers-Caching</vt:lpstr>
      <vt:lpstr>HTTP Headers-Caching</vt:lpstr>
      <vt:lpstr>HTTP Headers-Caching</vt:lpstr>
      <vt:lpstr>HTTP Headers-Caching</vt:lpstr>
      <vt:lpstr>HTTP Headers-Caching</vt:lpstr>
      <vt:lpstr>Redirection</vt:lpstr>
      <vt:lpstr>HTTP Headers-Cookies</vt:lpstr>
      <vt:lpstr>HTTP Headers-Connection Management</vt:lpstr>
      <vt:lpstr>HTTP Headers-Connection Management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Shivam Chauhan</dc:creator>
  <cp:lastModifiedBy>Admin</cp:lastModifiedBy>
  <cp:revision>34</cp:revision>
  <dcterms:created xsi:type="dcterms:W3CDTF">2022-09-26T09:02:06Z</dcterms:created>
  <dcterms:modified xsi:type="dcterms:W3CDTF">2024-01-18T18:11:08Z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0x010100B3AC44B68C077B4EBA1A8030BA55A96A</vt:lpwstr>
  </property>
</Properties>
</file>