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8" r:id="rId4"/>
    <p:sldId id="279" r:id="rId5"/>
    <p:sldId id="280" r:id="rId6"/>
    <p:sldId id="285" r:id="rId7"/>
    <p:sldId id="284" r:id="rId8"/>
    <p:sldId id="282" r:id="rId9"/>
    <p:sldId id="281" r:id="rId10"/>
    <p:sldId id="286" r:id="rId11"/>
    <p:sldId id="283" r:id="rId12"/>
    <p:sldId id="262" r:id="rId13"/>
    <p:sldId id="265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go9uSRA0WETdhqdHWNBKCI42gc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A0E78D-CFBE-46A0-B656-1FB9B1C8EDF3}">
  <a:tblStyle styleId="{51A0E78D-CFBE-46A0-B656-1FB9B1C8ED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http2.github.io/http2-spec/compression.html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http2.github.io/http2-spec/compression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31DB41-66D0-482F-905A-96F4CA68E3AE}" type="doc">
      <dgm:prSet loTypeId="urn:microsoft.com/office/officeart/2005/8/layout/vList2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82D6F63E-E138-41B2-8E55-ABFB73730F37}">
      <dgm:prSet custT="1"/>
      <dgm:spPr/>
      <dgm:t>
        <a:bodyPr lIns="144000" rIns="144000"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HTTP/1.x clients need to use multiple connections to achieve concurrency and reduce latency;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2D8138-A518-4831-B1E9-3C21EA5C99FB}" type="parTrans" cxnId="{0B5C75A9-B50F-48DA-A411-5B9A4DE65F0D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2E3C63D-38DF-49B9-BB4D-4710634C8048}" type="sibTrans" cxnId="{0B5C75A9-B50F-48DA-A411-5B9A4DE65F0D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B24118-C58B-48EC-831C-E0183D77B5D5}">
      <dgm:prSet custT="1"/>
      <dgm:spPr/>
      <dgm:t>
        <a:bodyPr lIns="144000" rIns="144000"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-&gt; Head of line Problem 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FDC48B-1F62-4402-B908-3F26BF2F1808}" type="parTrans" cxnId="{73D37004-6346-4D1D-B333-E8FC4E7D0CAF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C8FA0D-C534-46C2-BC33-1D41B0F82BCE}" type="sibTrans" cxnId="{73D37004-6346-4D1D-B333-E8FC4E7D0CAF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FA45B4-0D63-4746-8876-D386BB7130F4}">
      <dgm:prSet custT="1"/>
      <dgm:spPr/>
      <dgm:t>
        <a:bodyPr lIns="144000" rIns="144000"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HTTP/1.x does not compress request and response headers, causing unnecessary network traffic; 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4E05BF-723C-4D80-B167-203DA6BA3F06}" type="parTrans" cxnId="{18647BFF-DE09-412F-AD69-8114AA92C386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F3E8C5-864D-4085-ACDD-9CA4C61436DB}" type="sibTrans" cxnId="{18647BFF-DE09-412F-AD69-8114AA92C386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D27FB5-F408-410F-8FF8-44E5DCA48556}">
      <dgm:prSet custT="1"/>
      <dgm:spPr/>
      <dgm:t>
        <a:bodyPr lIns="144000" rIns="144000"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HTTP/1.x does not allow effective resource prioritization, resulting in poor use of the underlying TCP connection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0DE49A-D752-41D9-BF7A-4063700FCD50}" type="parTrans" cxnId="{59FED429-E453-42D6-96EB-0025BC64141F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B3AF5D-EC39-4083-BE8C-000F0D12F41D}" type="sibTrans" cxnId="{59FED429-E453-42D6-96EB-0025BC64141F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6294749-3DF0-4DC0-82AD-41E5933D4F51}" type="pres">
      <dgm:prSet presAssocID="{9F31DB41-66D0-482F-905A-96F4CA68E3AE}" presName="linear" presStyleCnt="0">
        <dgm:presLayoutVars>
          <dgm:animLvl val="lvl"/>
          <dgm:resizeHandles val="exact"/>
        </dgm:presLayoutVars>
      </dgm:prSet>
      <dgm:spPr/>
    </dgm:pt>
    <dgm:pt modelId="{24381220-8C19-4B49-937A-19E008B54021}" type="pres">
      <dgm:prSet presAssocID="{82D6F63E-E138-41B2-8E55-ABFB73730F37}" presName="parentText" presStyleLbl="node1" presStyleIdx="0" presStyleCnt="4" custScaleY="77236">
        <dgm:presLayoutVars>
          <dgm:chMax val="0"/>
          <dgm:bulletEnabled val="1"/>
        </dgm:presLayoutVars>
      </dgm:prSet>
      <dgm:spPr/>
    </dgm:pt>
    <dgm:pt modelId="{49587B96-1A09-456C-A9E0-026F11E5E172}" type="pres">
      <dgm:prSet presAssocID="{52E3C63D-38DF-49B9-BB4D-4710634C8048}" presName="spacer" presStyleCnt="0"/>
      <dgm:spPr/>
    </dgm:pt>
    <dgm:pt modelId="{1FDA0255-F123-4D0C-9DBC-4443A537ED12}" type="pres">
      <dgm:prSet presAssocID="{B2B24118-C58B-48EC-831C-E0183D77B5D5}" presName="parentText" presStyleLbl="node1" presStyleIdx="1" presStyleCnt="4" custScaleY="59155">
        <dgm:presLayoutVars>
          <dgm:chMax val="0"/>
          <dgm:bulletEnabled val="1"/>
        </dgm:presLayoutVars>
      </dgm:prSet>
      <dgm:spPr/>
    </dgm:pt>
    <dgm:pt modelId="{18919D81-7965-4453-BF4A-3839BDEC7042}" type="pres">
      <dgm:prSet presAssocID="{66C8FA0D-C534-46C2-BC33-1D41B0F82BCE}" presName="spacer" presStyleCnt="0"/>
      <dgm:spPr/>
    </dgm:pt>
    <dgm:pt modelId="{1F031321-DA85-4ABE-B842-7E042D380DD3}" type="pres">
      <dgm:prSet presAssocID="{14FA45B4-0D63-4746-8876-D386BB7130F4}" presName="parentText" presStyleLbl="node1" presStyleIdx="2" presStyleCnt="4" custScaleY="77236">
        <dgm:presLayoutVars>
          <dgm:chMax val="0"/>
          <dgm:bulletEnabled val="1"/>
        </dgm:presLayoutVars>
      </dgm:prSet>
      <dgm:spPr/>
    </dgm:pt>
    <dgm:pt modelId="{2B549287-5957-47F2-A86D-6B74DAE28274}" type="pres">
      <dgm:prSet presAssocID="{79F3E8C5-864D-4085-ACDD-9CA4C61436DB}" presName="spacer" presStyleCnt="0"/>
      <dgm:spPr/>
    </dgm:pt>
    <dgm:pt modelId="{3FF73169-5D7B-41F3-80C8-07ECC08D83A6}" type="pres">
      <dgm:prSet presAssocID="{ECD27FB5-F408-410F-8FF8-44E5DCA4855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3D37004-6346-4D1D-B333-E8FC4E7D0CAF}" srcId="{9F31DB41-66D0-482F-905A-96F4CA68E3AE}" destId="{B2B24118-C58B-48EC-831C-E0183D77B5D5}" srcOrd="1" destOrd="0" parTransId="{0FFDC48B-1F62-4402-B908-3F26BF2F1808}" sibTransId="{66C8FA0D-C534-46C2-BC33-1D41B0F82BCE}"/>
    <dgm:cxn modelId="{4E2DB61B-F822-4C33-A6FF-61CC0456C734}" type="presOf" srcId="{82D6F63E-E138-41B2-8E55-ABFB73730F37}" destId="{24381220-8C19-4B49-937A-19E008B54021}" srcOrd="0" destOrd="0" presId="urn:microsoft.com/office/officeart/2005/8/layout/vList2"/>
    <dgm:cxn modelId="{13A09B1E-1294-4CE8-A236-81B4619DC0BF}" type="presOf" srcId="{9F31DB41-66D0-482F-905A-96F4CA68E3AE}" destId="{F6294749-3DF0-4DC0-82AD-41E5933D4F51}" srcOrd="0" destOrd="0" presId="urn:microsoft.com/office/officeart/2005/8/layout/vList2"/>
    <dgm:cxn modelId="{59FED429-E453-42D6-96EB-0025BC64141F}" srcId="{9F31DB41-66D0-482F-905A-96F4CA68E3AE}" destId="{ECD27FB5-F408-410F-8FF8-44E5DCA48556}" srcOrd="3" destOrd="0" parTransId="{2B0DE49A-D752-41D9-BF7A-4063700FCD50}" sibTransId="{53B3AF5D-EC39-4083-BE8C-000F0D12F41D}"/>
    <dgm:cxn modelId="{65812346-0716-40B2-9516-1489F22C7330}" type="presOf" srcId="{ECD27FB5-F408-410F-8FF8-44E5DCA48556}" destId="{3FF73169-5D7B-41F3-80C8-07ECC08D83A6}" srcOrd="0" destOrd="0" presId="urn:microsoft.com/office/officeart/2005/8/layout/vList2"/>
    <dgm:cxn modelId="{41887177-BE96-4ED8-9AB6-55B2AEC0D9CF}" type="presOf" srcId="{B2B24118-C58B-48EC-831C-E0183D77B5D5}" destId="{1FDA0255-F123-4D0C-9DBC-4443A537ED12}" srcOrd="0" destOrd="0" presId="urn:microsoft.com/office/officeart/2005/8/layout/vList2"/>
    <dgm:cxn modelId="{C51F257F-396A-4D93-BB19-0AFBC97480EE}" type="presOf" srcId="{14FA45B4-0D63-4746-8876-D386BB7130F4}" destId="{1F031321-DA85-4ABE-B842-7E042D380DD3}" srcOrd="0" destOrd="0" presId="urn:microsoft.com/office/officeart/2005/8/layout/vList2"/>
    <dgm:cxn modelId="{0B5C75A9-B50F-48DA-A411-5B9A4DE65F0D}" srcId="{9F31DB41-66D0-482F-905A-96F4CA68E3AE}" destId="{82D6F63E-E138-41B2-8E55-ABFB73730F37}" srcOrd="0" destOrd="0" parTransId="{582D8138-A518-4831-B1E9-3C21EA5C99FB}" sibTransId="{52E3C63D-38DF-49B9-BB4D-4710634C8048}"/>
    <dgm:cxn modelId="{18647BFF-DE09-412F-AD69-8114AA92C386}" srcId="{9F31DB41-66D0-482F-905A-96F4CA68E3AE}" destId="{14FA45B4-0D63-4746-8876-D386BB7130F4}" srcOrd="2" destOrd="0" parTransId="{E54E05BF-723C-4D80-B167-203DA6BA3F06}" sibTransId="{79F3E8C5-864D-4085-ACDD-9CA4C61436DB}"/>
    <dgm:cxn modelId="{134699A7-5FD1-45BB-BF9D-AF511648C275}" type="presParOf" srcId="{F6294749-3DF0-4DC0-82AD-41E5933D4F51}" destId="{24381220-8C19-4B49-937A-19E008B54021}" srcOrd="0" destOrd="0" presId="urn:microsoft.com/office/officeart/2005/8/layout/vList2"/>
    <dgm:cxn modelId="{4DF3C27D-25C3-4D41-BFD3-B20EF3335ECF}" type="presParOf" srcId="{F6294749-3DF0-4DC0-82AD-41E5933D4F51}" destId="{49587B96-1A09-456C-A9E0-026F11E5E172}" srcOrd="1" destOrd="0" presId="urn:microsoft.com/office/officeart/2005/8/layout/vList2"/>
    <dgm:cxn modelId="{E845593D-326B-4AC4-9679-A84ED240FD12}" type="presParOf" srcId="{F6294749-3DF0-4DC0-82AD-41E5933D4F51}" destId="{1FDA0255-F123-4D0C-9DBC-4443A537ED12}" srcOrd="2" destOrd="0" presId="urn:microsoft.com/office/officeart/2005/8/layout/vList2"/>
    <dgm:cxn modelId="{E4171E37-FA06-4C1B-96A7-B61D396E3E2D}" type="presParOf" srcId="{F6294749-3DF0-4DC0-82AD-41E5933D4F51}" destId="{18919D81-7965-4453-BF4A-3839BDEC7042}" srcOrd="3" destOrd="0" presId="urn:microsoft.com/office/officeart/2005/8/layout/vList2"/>
    <dgm:cxn modelId="{8A1ADEF6-DC1D-488F-A24F-2B0B97BFB794}" type="presParOf" srcId="{F6294749-3DF0-4DC0-82AD-41E5933D4F51}" destId="{1F031321-DA85-4ABE-B842-7E042D380DD3}" srcOrd="4" destOrd="0" presId="urn:microsoft.com/office/officeart/2005/8/layout/vList2"/>
    <dgm:cxn modelId="{6FB40B06-6076-4271-B3FC-C4D23AEEC2F2}" type="presParOf" srcId="{F6294749-3DF0-4DC0-82AD-41E5933D4F51}" destId="{2B549287-5957-47F2-A86D-6B74DAE28274}" srcOrd="5" destOrd="0" presId="urn:microsoft.com/office/officeart/2005/8/layout/vList2"/>
    <dgm:cxn modelId="{4B1341ED-7F19-4F98-8A6B-B1D535B9ABAD}" type="presParOf" srcId="{F6294749-3DF0-4DC0-82AD-41E5933D4F51}" destId="{3FF73169-5D7B-41F3-80C8-07ECC08D83A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45C0DF-0354-4ED8-8B7B-3DEA1229663F}" type="doc">
      <dgm:prSet loTypeId="urn:microsoft.com/office/officeart/2005/8/layout/vList2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0AD18107-94C7-46D6-BE67-DB7DF4890DA1}">
      <dgm:prSet custT="1"/>
      <dgm:spPr/>
      <dgm:t>
        <a:bodyPr lIns="144000" rIns="144000"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It’s a </a:t>
          </a:r>
          <a:r>
            <a:rPr lang="en-US" sz="1800" b="1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binary</a:t>
          </a:r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 protocol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540159-4543-477F-9652-FCABDE459ED5}" type="parTrans" cxnId="{EC4F3D29-0004-43FB-A06F-E5B36538062C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C5F529-136A-42C9-8BFC-02E7B362DB7F}" type="sibTrans" cxnId="{EC4F3D29-0004-43FB-A06F-E5B36538062C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E872A5D-7480-4CCA-A277-47D8127164D0}">
      <dgm:prSet custT="1"/>
      <dgm:spPr/>
      <dgm:t>
        <a:bodyPr lIns="144000" rIns="144000"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It used header </a:t>
          </a:r>
          <a:r>
            <a:rPr lang="en-US" sz="1800" b="1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compression</a:t>
          </a:r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 HPACK to reduce the overhead size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06FB09-B4E9-4B63-99B3-1CCF80BC6C84}" type="parTrans" cxnId="{E155FC32-8211-4E0B-B486-147530AE6FE8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928A110-993D-4E58-BF0A-E298CF936CAA}" type="sibTrans" cxnId="{E155FC32-8211-4E0B-B486-147530AE6FE8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83108A-1E2C-428E-9141-CDC5778E3595}">
      <dgm:prSet custT="1"/>
      <dgm:spPr/>
      <dgm:t>
        <a:bodyPr lIns="144000" rIns="144000"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It allows servers to “</a:t>
          </a:r>
          <a:r>
            <a:rPr lang="en-US" sz="1800" b="1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push</a:t>
          </a:r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” responses proactively into client caches instead of waiting for a new request for each resource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4A1D93-85E8-4791-920E-111A29154A2F}" type="parTrans" cxnId="{F59721C1-741A-4788-8CE3-7223D820C7E5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9FC123-C383-458A-B20C-21E5AE49A96A}" type="sibTrans" cxnId="{F59721C1-741A-4788-8CE3-7223D820C7E5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933CC4-7E9A-4DBC-B54D-A7ADF03C30F6}">
      <dgm:prSet custT="1"/>
      <dgm:spPr/>
      <dgm:t>
        <a:bodyPr lIns="144000" rIns="144000"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It reduces</a:t>
          </a:r>
          <a:r>
            <a:rPr lang="en-US" sz="1800" b="1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 </a:t>
          </a:r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additional</a:t>
          </a:r>
          <a:r>
            <a:rPr lang="en-US" sz="1800" b="1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 round trip times (RTT), </a:t>
          </a:r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making your website load faster without any optimization.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0D3319-0620-4B8E-9D35-7CFDE7D70CA4}" type="parTrans" cxnId="{22EAA957-9E7D-42F6-91DB-8BA30C474998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725858-3167-4276-8E2D-75A79E73C622}" type="sibTrans" cxnId="{22EAA957-9E7D-42F6-91DB-8BA30C474998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6C72D0-A1E9-491E-A681-9BC8EFBE646D}">
      <dgm:prSet custT="1"/>
      <dgm:spPr/>
      <dgm:t>
        <a:bodyPr lIns="144000" rIns="144000"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HTTP/2 supports response </a:t>
          </a:r>
          <a:r>
            <a:rPr lang="en-US" sz="1800" b="1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prioritization</a:t>
          </a:r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188F89-C515-49A7-840B-B2E405BC256A}" type="parTrans" cxnId="{0220F71D-A197-4143-8803-B60E99607910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4E3DF5-994B-481F-B1D5-B249FC9E75BE}" type="sibTrans" cxnId="{0220F71D-A197-4143-8803-B60E99607910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795203-BDE4-40C3-BD46-66353A6459DD}" type="pres">
      <dgm:prSet presAssocID="{EF45C0DF-0354-4ED8-8B7B-3DEA1229663F}" presName="linear" presStyleCnt="0">
        <dgm:presLayoutVars>
          <dgm:animLvl val="lvl"/>
          <dgm:resizeHandles val="exact"/>
        </dgm:presLayoutVars>
      </dgm:prSet>
      <dgm:spPr/>
    </dgm:pt>
    <dgm:pt modelId="{82F77F7D-96D9-4698-AC48-84BC15C8BF6E}" type="pres">
      <dgm:prSet presAssocID="{0AD18107-94C7-46D6-BE67-DB7DF4890DA1}" presName="parentText" presStyleLbl="node1" presStyleIdx="0" presStyleCnt="5" custScaleY="52957">
        <dgm:presLayoutVars>
          <dgm:chMax val="0"/>
          <dgm:bulletEnabled val="1"/>
        </dgm:presLayoutVars>
      </dgm:prSet>
      <dgm:spPr/>
    </dgm:pt>
    <dgm:pt modelId="{DE547A37-CD08-4627-8CD1-2BB734DD6F93}" type="pres">
      <dgm:prSet presAssocID="{38C5F529-136A-42C9-8BFC-02E7B362DB7F}" presName="spacer" presStyleCnt="0"/>
      <dgm:spPr/>
    </dgm:pt>
    <dgm:pt modelId="{7C206883-2C68-4E78-A2D2-10A0501A5239}" type="pres">
      <dgm:prSet presAssocID="{FE872A5D-7480-4CCA-A277-47D8127164D0}" presName="parentText" presStyleLbl="node1" presStyleIdx="1" presStyleCnt="5" custScaleY="74638">
        <dgm:presLayoutVars>
          <dgm:chMax val="0"/>
          <dgm:bulletEnabled val="1"/>
        </dgm:presLayoutVars>
      </dgm:prSet>
      <dgm:spPr/>
    </dgm:pt>
    <dgm:pt modelId="{56E87FF3-DD43-4C4E-BCAB-DAC625A0703F}" type="pres">
      <dgm:prSet presAssocID="{E928A110-993D-4E58-BF0A-E298CF936CAA}" presName="spacer" presStyleCnt="0"/>
      <dgm:spPr/>
    </dgm:pt>
    <dgm:pt modelId="{AEF52E95-0C5C-4E36-AE92-E470F7CF8C1F}" type="pres">
      <dgm:prSet presAssocID="{8183108A-1E2C-428E-9141-CDC5778E359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DADF8E8-EBA5-4FE6-99ED-82C1965E9986}" type="pres">
      <dgm:prSet presAssocID="{DA9FC123-C383-458A-B20C-21E5AE49A96A}" presName="spacer" presStyleCnt="0"/>
      <dgm:spPr/>
    </dgm:pt>
    <dgm:pt modelId="{68595058-B444-4C92-A494-359EE4A477DE}" type="pres">
      <dgm:prSet presAssocID="{77933CC4-7E9A-4DBC-B54D-A7ADF03C30F6}" presName="parentText" presStyleLbl="node1" presStyleIdx="3" presStyleCnt="5" custScaleY="74638">
        <dgm:presLayoutVars>
          <dgm:chMax val="0"/>
          <dgm:bulletEnabled val="1"/>
        </dgm:presLayoutVars>
      </dgm:prSet>
      <dgm:spPr/>
    </dgm:pt>
    <dgm:pt modelId="{6250678B-2336-4853-91F4-52576F2984B3}" type="pres">
      <dgm:prSet presAssocID="{ED725858-3167-4276-8E2D-75A79E73C622}" presName="spacer" presStyleCnt="0"/>
      <dgm:spPr/>
    </dgm:pt>
    <dgm:pt modelId="{F948E87C-1A06-4B20-9AD4-6BE4E36E4D7F}" type="pres">
      <dgm:prSet presAssocID="{0A6C72D0-A1E9-491E-A681-9BC8EFBE646D}" presName="parentText" presStyleLbl="node1" presStyleIdx="4" presStyleCnt="5" custScaleY="52957">
        <dgm:presLayoutVars>
          <dgm:chMax val="0"/>
          <dgm:bulletEnabled val="1"/>
        </dgm:presLayoutVars>
      </dgm:prSet>
      <dgm:spPr/>
    </dgm:pt>
  </dgm:ptLst>
  <dgm:cxnLst>
    <dgm:cxn modelId="{0220F71D-A197-4143-8803-B60E99607910}" srcId="{EF45C0DF-0354-4ED8-8B7B-3DEA1229663F}" destId="{0A6C72D0-A1E9-491E-A681-9BC8EFBE646D}" srcOrd="4" destOrd="0" parTransId="{94188F89-C515-49A7-840B-B2E405BC256A}" sibTransId="{B24E3DF5-994B-481F-B1D5-B249FC9E75BE}"/>
    <dgm:cxn modelId="{EC4F3D29-0004-43FB-A06F-E5B36538062C}" srcId="{EF45C0DF-0354-4ED8-8B7B-3DEA1229663F}" destId="{0AD18107-94C7-46D6-BE67-DB7DF4890DA1}" srcOrd="0" destOrd="0" parTransId="{85540159-4543-477F-9652-FCABDE459ED5}" sibTransId="{38C5F529-136A-42C9-8BFC-02E7B362DB7F}"/>
    <dgm:cxn modelId="{E155FC32-8211-4E0B-B486-147530AE6FE8}" srcId="{EF45C0DF-0354-4ED8-8B7B-3DEA1229663F}" destId="{FE872A5D-7480-4CCA-A277-47D8127164D0}" srcOrd="1" destOrd="0" parTransId="{3E06FB09-B4E9-4B63-99B3-1CCF80BC6C84}" sibTransId="{E928A110-993D-4E58-BF0A-E298CF936CAA}"/>
    <dgm:cxn modelId="{3173F26C-C70D-40E8-A568-AE73203992BF}" type="presOf" srcId="{FE872A5D-7480-4CCA-A277-47D8127164D0}" destId="{7C206883-2C68-4E78-A2D2-10A0501A5239}" srcOrd="0" destOrd="0" presId="urn:microsoft.com/office/officeart/2005/8/layout/vList2"/>
    <dgm:cxn modelId="{22EAA957-9E7D-42F6-91DB-8BA30C474998}" srcId="{EF45C0DF-0354-4ED8-8B7B-3DEA1229663F}" destId="{77933CC4-7E9A-4DBC-B54D-A7ADF03C30F6}" srcOrd="3" destOrd="0" parTransId="{CA0D3319-0620-4B8E-9D35-7CFDE7D70CA4}" sibTransId="{ED725858-3167-4276-8E2D-75A79E73C622}"/>
    <dgm:cxn modelId="{72C66079-93E5-4BE3-B3B9-081B47D0B0F4}" type="presOf" srcId="{0A6C72D0-A1E9-491E-A681-9BC8EFBE646D}" destId="{F948E87C-1A06-4B20-9AD4-6BE4E36E4D7F}" srcOrd="0" destOrd="0" presId="urn:microsoft.com/office/officeart/2005/8/layout/vList2"/>
    <dgm:cxn modelId="{AD254687-923A-4EB6-824D-133B1377E86A}" type="presOf" srcId="{77933CC4-7E9A-4DBC-B54D-A7ADF03C30F6}" destId="{68595058-B444-4C92-A494-359EE4A477DE}" srcOrd="0" destOrd="0" presId="urn:microsoft.com/office/officeart/2005/8/layout/vList2"/>
    <dgm:cxn modelId="{1348CAB2-5293-41C8-8EB2-2AF172E513DD}" type="presOf" srcId="{0AD18107-94C7-46D6-BE67-DB7DF4890DA1}" destId="{82F77F7D-96D9-4698-AC48-84BC15C8BF6E}" srcOrd="0" destOrd="0" presId="urn:microsoft.com/office/officeart/2005/8/layout/vList2"/>
    <dgm:cxn modelId="{F59721C1-741A-4788-8CE3-7223D820C7E5}" srcId="{EF45C0DF-0354-4ED8-8B7B-3DEA1229663F}" destId="{8183108A-1E2C-428E-9141-CDC5778E3595}" srcOrd="2" destOrd="0" parTransId="{8A4A1D93-85E8-4791-920E-111A29154A2F}" sibTransId="{DA9FC123-C383-458A-B20C-21E5AE49A96A}"/>
    <dgm:cxn modelId="{59EB1BD3-BE19-4E58-B51B-72D737DCFF04}" type="presOf" srcId="{EF45C0DF-0354-4ED8-8B7B-3DEA1229663F}" destId="{5A795203-BDE4-40C3-BD46-66353A6459DD}" srcOrd="0" destOrd="0" presId="urn:microsoft.com/office/officeart/2005/8/layout/vList2"/>
    <dgm:cxn modelId="{08D5F5EA-DD65-4BD3-A6BE-03469F3BA88F}" type="presOf" srcId="{8183108A-1E2C-428E-9141-CDC5778E3595}" destId="{AEF52E95-0C5C-4E36-AE92-E470F7CF8C1F}" srcOrd="0" destOrd="0" presId="urn:microsoft.com/office/officeart/2005/8/layout/vList2"/>
    <dgm:cxn modelId="{CF9B06E6-739A-4E9E-89EE-55B2FE1A16D9}" type="presParOf" srcId="{5A795203-BDE4-40C3-BD46-66353A6459DD}" destId="{82F77F7D-96D9-4698-AC48-84BC15C8BF6E}" srcOrd="0" destOrd="0" presId="urn:microsoft.com/office/officeart/2005/8/layout/vList2"/>
    <dgm:cxn modelId="{5BF2F946-83E6-4060-8CBE-7D2737CD03C4}" type="presParOf" srcId="{5A795203-BDE4-40C3-BD46-66353A6459DD}" destId="{DE547A37-CD08-4627-8CD1-2BB734DD6F93}" srcOrd="1" destOrd="0" presId="urn:microsoft.com/office/officeart/2005/8/layout/vList2"/>
    <dgm:cxn modelId="{FA4A6A39-9A5F-42EA-9DD1-712EEEE0C219}" type="presParOf" srcId="{5A795203-BDE4-40C3-BD46-66353A6459DD}" destId="{7C206883-2C68-4E78-A2D2-10A0501A5239}" srcOrd="2" destOrd="0" presId="urn:microsoft.com/office/officeart/2005/8/layout/vList2"/>
    <dgm:cxn modelId="{BB00F020-D24C-4F11-B6EE-6D903683F3F4}" type="presParOf" srcId="{5A795203-BDE4-40C3-BD46-66353A6459DD}" destId="{56E87FF3-DD43-4C4E-BCAB-DAC625A0703F}" srcOrd="3" destOrd="0" presId="urn:microsoft.com/office/officeart/2005/8/layout/vList2"/>
    <dgm:cxn modelId="{D4C13DA2-F45F-4749-88F5-A1DA628EFEB0}" type="presParOf" srcId="{5A795203-BDE4-40C3-BD46-66353A6459DD}" destId="{AEF52E95-0C5C-4E36-AE92-E470F7CF8C1F}" srcOrd="4" destOrd="0" presId="urn:microsoft.com/office/officeart/2005/8/layout/vList2"/>
    <dgm:cxn modelId="{7A1B1240-F01E-46ED-B6A7-000EF2AD67D9}" type="presParOf" srcId="{5A795203-BDE4-40C3-BD46-66353A6459DD}" destId="{0DADF8E8-EBA5-4FE6-99ED-82C1965E9986}" srcOrd="5" destOrd="0" presId="urn:microsoft.com/office/officeart/2005/8/layout/vList2"/>
    <dgm:cxn modelId="{54CA8F67-3D53-4C48-A55E-4E38C6444D38}" type="presParOf" srcId="{5A795203-BDE4-40C3-BD46-66353A6459DD}" destId="{68595058-B444-4C92-A494-359EE4A477DE}" srcOrd="6" destOrd="0" presId="urn:microsoft.com/office/officeart/2005/8/layout/vList2"/>
    <dgm:cxn modelId="{EB48151D-4DB7-4555-8181-B46E0EE27442}" type="presParOf" srcId="{5A795203-BDE4-40C3-BD46-66353A6459DD}" destId="{6250678B-2336-4853-91F4-52576F2984B3}" srcOrd="7" destOrd="0" presId="urn:microsoft.com/office/officeart/2005/8/layout/vList2"/>
    <dgm:cxn modelId="{8B88A8EF-A8CF-4670-80D9-4072AA0BF8FC}" type="presParOf" srcId="{5A795203-BDE4-40C3-BD46-66353A6459DD}" destId="{F948E87C-1A06-4B20-9AD4-6BE4E36E4D7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81220-8C19-4B49-937A-19E008B54021}">
      <dsp:nvSpPr>
        <dsp:cNvPr id="0" name=""/>
        <dsp:cNvSpPr/>
      </dsp:nvSpPr>
      <dsp:spPr>
        <a:xfrm>
          <a:off x="0" y="56752"/>
          <a:ext cx="5761972" cy="93980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00" tIns="68580" rIns="14400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HTTP/1.x clients need to use multiple connections to achieve concurrency and reduce latency;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878" y="102630"/>
        <a:ext cx="5670216" cy="848051"/>
      </dsp:txXfrm>
    </dsp:sp>
    <dsp:sp modelId="{1FDA0255-F123-4D0C-9DBC-4443A537ED12}">
      <dsp:nvSpPr>
        <dsp:cNvPr id="0" name=""/>
        <dsp:cNvSpPr/>
      </dsp:nvSpPr>
      <dsp:spPr>
        <a:xfrm>
          <a:off x="0" y="1183760"/>
          <a:ext cx="5761972" cy="71979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00" tIns="68580" rIns="14400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-&gt; Head of line Problem 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138" y="1218898"/>
        <a:ext cx="5691696" cy="649522"/>
      </dsp:txXfrm>
    </dsp:sp>
    <dsp:sp modelId="{1F031321-DA85-4ABE-B842-7E042D380DD3}">
      <dsp:nvSpPr>
        <dsp:cNvPr id="0" name=""/>
        <dsp:cNvSpPr/>
      </dsp:nvSpPr>
      <dsp:spPr>
        <a:xfrm>
          <a:off x="0" y="2090758"/>
          <a:ext cx="5761972" cy="93980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00" tIns="68580" rIns="14400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HTTP/1.x does not compress request and response headers, causing unnecessary network traffic; 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878" y="2136636"/>
        <a:ext cx="5670216" cy="848051"/>
      </dsp:txXfrm>
    </dsp:sp>
    <dsp:sp modelId="{3FF73169-5D7B-41F3-80C8-07ECC08D83A6}">
      <dsp:nvSpPr>
        <dsp:cNvPr id="0" name=""/>
        <dsp:cNvSpPr/>
      </dsp:nvSpPr>
      <dsp:spPr>
        <a:xfrm>
          <a:off x="0" y="3217766"/>
          <a:ext cx="5761972" cy="1216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00" tIns="68580" rIns="14400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HTTP/1.x does not allow effective resource prioritization, resulting in poor use of the underlying TCP connection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9399" y="3277165"/>
        <a:ext cx="5643174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77F7D-96D9-4698-AC48-84BC15C8BF6E}">
      <dsp:nvSpPr>
        <dsp:cNvPr id="0" name=""/>
        <dsp:cNvSpPr/>
      </dsp:nvSpPr>
      <dsp:spPr>
        <a:xfrm>
          <a:off x="0" y="10655"/>
          <a:ext cx="5671308" cy="4987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00" tIns="68580" rIns="14400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It’s a </a:t>
          </a:r>
          <a:r>
            <a:rPr lang="en-US" sz="1800" b="1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binary</a:t>
          </a: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 protocol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348" y="35003"/>
        <a:ext cx="5622612" cy="450079"/>
      </dsp:txXfrm>
    </dsp:sp>
    <dsp:sp modelId="{7C206883-2C68-4E78-A2D2-10A0501A5239}">
      <dsp:nvSpPr>
        <dsp:cNvPr id="0" name=""/>
        <dsp:cNvSpPr/>
      </dsp:nvSpPr>
      <dsp:spPr>
        <a:xfrm>
          <a:off x="0" y="641911"/>
          <a:ext cx="5671308" cy="702978"/>
        </a:xfrm>
        <a:prstGeom prst="roundRect">
          <a:avLst/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00" tIns="68580" rIns="14400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It used header </a:t>
          </a:r>
          <a:r>
            <a:rPr lang="en-US" sz="1800" b="1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compression</a:t>
          </a: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 HPACK to reduce the overhead size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317" y="676228"/>
        <a:ext cx="5602674" cy="634344"/>
      </dsp:txXfrm>
    </dsp:sp>
    <dsp:sp modelId="{AEF52E95-0C5C-4E36-AE92-E470F7CF8C1F}">
      <dsp:nvSpPr>
        <dsp:cNvPr id="0" name=""/>
        <dsp:cNvSpPr/>
      </dsp:nvSpPr>
      <dsp:spPr>
        <a:xfrm>
          <a:off x="0" y="1477369"/>
          <a:ext cx="5671308" cy="941850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00" tIns="68580" rIns="14400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It allows servers to “</a:t>
          </a:r>
          <a:r>
            <a:rPr lang="en-US" sz="1800" b="1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push</a:t>
          </a: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” responses proactively into client caches instead of waiting for a new request for each resource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977" y="1523346"/>
        <a:ext cx="5579354" cy="849896"/>
      </dsp:txXfrm>
    </dsp:sp>
    <dsp:sp modelId="{68595058-B444-4C92-A494-359EE4A477DE}">
      <dsp:nvSpPr>
        <dsp:cNvPr id="0" name=""/>
        <dsp:cNvSpPr/>
      </dsp:nvSpPr>
      <dsp:spPr>
        <a:xfrm>
          <a:off x="0" y="2551699"/>
          <a:ext cx="5671308" cy="702978"/>
        </a:xfrm>
        <a:prstGeom prst="roundRect">
          <a:avLst/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00" tIns="68580" rIns="14400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It reduces</a:t>
          </a:r>
          <a:r>
            <a:rPr lang="en-US" sz="1800" b="1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 </a:t>
          </a: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additional</a:t>
          </a:r>
          <a:r>
            <a:rPr lang="en-US" sz="1800" b="1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 round trip times (RTT), </a:t>
          </a: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making your website load faster without any optimization.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317" y="2586016"/>
        <a:ext cx="5602674" cy="634344"/>
      </dsp:txXfrm>
    </dsp:sp>
    <dsp:sp modelId="{F948E87C-1A06-4B20-9AD4-6BE4E36E4D7F}">
      <dsp:nvSpPr>
        <dsp:cNvPr id="0" name=""/>
        <dsp:cNvSpPr/>
      </dsp:nvSpPr>
      <dsp:spPr>
        <a:xfrm>
          <a:off x="0" y="3387157"/>
          <a:ext cx="5671308" cy="498775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00" tIns="68580" rIns="14400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HTTP/2 supports response </a:t>
          </a:r>
          <a:r>
            <a:rPr lang="en-US" sz="1800" b="1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prioritization</a:t>
          </a: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348" y="3411505"/>
        <a:ext cx="5622612" cy="450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1-19T06:19:41.0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10639 6450 6 0,'4'0'12'0,"-2"-3"-4"0,1 2-4 16,0-2-3-16,0 0 2 0,0 1-3 16,0 0 1-16,-1-2 1 0,0 1-2 15,-2 0 0-15,0 2 1 0,0-2 2 16,0-1 0-16,0 4-3 0,0-2 9 16,-1-1-1-16,-1 1 0 0,1 2 3 15,0 0-1-15,0 0-1 0,1 0-2 16,-1 0-3-16,1 0-2 15,0 0-2-15,0 0-3 0,0 0 3 16,0 0 0-16,0 0 1 0,0 0-1 16,0 2 0-16,0 2 0 0,0 1 0 15,0 1 0-15,0 1 0 0,0-1 1 16,0 0 4-16,-1 0-4 0,1 1-1 16,0 1 1-16,0 2 0 0,-1-2 0 15,0 2 1-15,-1 0-1 0,2 0 0 0,-1 2 0 16,-1-1 3-16,1 0-4 0,1 2 1 15,-2 0-1-15,1 1 0 0,0-1 2 16,0 2-3-16,0 0 1 0,1-1 0 16,0 0 0-16,0 0 0 0,0 0 0 15,0 0 0-15,0 0 0 0,0-1 1 16,1 1 2-16,-1-2-3 16,0 0-1-16,1 1 1 0,0-4 0 15,0 2 0-15,-1-2 0 0,1-1 0 16,0 0 0-16,-1 0 0 0,0-1 0 15,1 1 1-15,-1-3-1 0,1 1 2 16,0-1-2-16,0 0-2 0,-1-3 2 16,1 1 1-16,0 0-1 0,0-2 0 15,0 3-2-15,0-3 4 0,1 0-2 32,-2 0 0-32,1-1 0 0,-1 2 0 15,2-1 0-15,-1-1 1 0,1 0-1 16,0 0 4-16,1 0-4 0,1 0 1 15,-1 0-1-15,0 0 0 0,0 0 1 16,1 0 0-16,0 0-2 0,0 0 2 16,-1 0-1-16,3 0 0 0,-2 0 0 15,-1 0 0-15,2 0 0 0,-2 0-1 16,0 0 1-16,0 3-1 0,0-1 1 16,0 2 1-16,1-1 1 0,-1 2 6 15,0-2 2-15,-1 1-6 0,1 0 4 16,0 2-1-16,-1 1-3 0,1 2 1 15,-2 1-3-15,1 0 2 0,0 1-2 16,-1 0 0-16,-1 1 3 0,0 1-1 16,0-1 2-16,0-1-4 0,-2 0 2 15,1 0 2-15,-2-2-5 0,1-1 3 16,0 1 5-16,0-4-3 0,0-1 1 16,0-1-1-16,-1 1 2 0,1-1-4 15,-1 2 2-15,-3-2-5 0,2 2 0 16,-1-1-1-16,0 0 0 0,0-1 0 15,0 1-2-15,-1-1-33 0,1 4-23 16,2-1-34-16</inkml:trace>
  <inkml:trace contextRef="#ctx0" brushRef="#br0" timeOffset="1922.66">7265 15304 19 0,'0'0'22'16,"0"0"-1"-16,0 0-3 0,3-17 1 15,-2 13-6-15,0 1-2 0,1-2 1 16,-2 1 0-16,2 1-3 0,0-2-4 15,0 3 2-15,1 0-3 0,-1 1 0 16,2-1-2-16,0 1-1 0,1 0 0 16,1-1-1-16,0-1 2 0,1 2 0 15,0-1 0-15,0-1-2 0,1 1 3 16,2-1-3-16,0-1 3 0,3 2 0 16,0-2-3-16,0 3 3 0,3 0-2 15,-2 0 0-15,4 1-1 0,-2 0-1 16,1 0 1-16,-1 0 1 0,4 0 0 15,0 0 1-15,0 0-2 0,2 0 0 16,1 2 1-16,0-1-1 0,0 3 0 16,1-2 1-16,0 0-1 0,-2 0 0 15,3-1 0-15,1-1 4 0,-1 0-4 16,3 0 3-16,0 0 1 0,2 0-3 16,1 0 1-16,2-1 2 15,-2-3-1-15,3 2-1 0,5-2 0 16,7 2 0-16,3-2-1 0,4 1-1 15,-5 2 2-15,-7-1 2 0,-5 1-4 16,0-1 0-16,4 0 3 0,-1-1-3 16,0 0-1-16,0 0 1 0,1-1 0 15,1-1 0-15,2 1-2 0,-1 1 2 16,1 1-1-16,-3 0 2 0,2-1-2 16,-1 2 2-16,-2-1-1 15,2 1 2-15,-3-2-4 0,-1 2 4 16,2 0-2-16,-1 0 1 0,0 0-1 15,1-1 1-15,-1 1-2 0,1 1 2 16,-1 0-1-16,-1 0 0 0,1-1 0 16,0 2 0-16,-7-1 0 0,-6 0 2 15,-5 0-2-15,0 0-2 0,2 0 2 16,5 3 0-16,2-2 2 0,1 0-2 16,-1 0 0-16,1-1 3 0,-1 4-1 15,1-3 3-15,-1 0 0 0,0-1 1 16,0 0-2-16,-2 1 2 0,0-1 1 0,-3 0-3 15,1 0-2-15,0 1 7 0,-2-1-7 16,-3 0 0-16,0 2 3 0,-2-2-4 16,-2 0 5-16,1 0-5 0,-4 0 5 15,0 0 2-15,-2 0 0 0,-2 0 1 16,0 0 0-16,-1 0-6 0,-1 0 3 16,-1-2 2-16,-1 2 5 15,0 0-3-15,-1 0-4 0,-1 0 1 16,-1 0-1-16,-1 0 2 0,-1 0-3 15,0 0 2-15,0 0 2 0,0 0 3 16,0 0-5-16,0 0-3 0,0 0-3 16,0 0-1-16,1 0-1 0,0 0-11 15,-1 0-26-15,1 0-30 0,2 5-23 16,-1 2 4-16,0-1-83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1-19T06:28:24.4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2194 5245 59 0,'0'0'34'0,"0"0"2"0,0 0-12 16,-20-18-3-16,12 13 3 0,2 1-8 15,-1-1 12-15,2 1-3 0,2 0-11 31,0 1 0-31,-1 0-4 0,2 0-4 16,0 0-3-16,2 1-3 16,-1-2 0-16,1 2 0 0,0-3 0 15,1 2 0-15,-1-3-1 0,4 1 1 16,1 0 0-16,0-1 0 0,0 1 0 16,5-2 0-16,0-1 1 0,0 0-2 15,3 1 2-15,-1-2-2 0,0 0 2 0,0 1-1 16,4-2 0-16,1 0 0 0,-1 0 1 15,1 0-1-15,1 2 0 0,1-2 0 16,-1 0 2-16,0 1-2 0,1 0 0 16,-3 1 0-16,1 1 0 0,-1-1 1 15,1 1-1-15,-4 2 0 16,1-1 0-16,-1 1 0 0,2 2 0 16,-3 0 0-16,-1 2 6 0,3 1-3 15,1 0 3-15,0 0 3 0,1 4-3 16,0 1 1-16,-2 3-3 0,3 0 0 15,-4 3 1-15,4 1-4 0,-1 2 0 16,0 0 1-16,-2 2-2 0,3 1 0 16,-3 1 2-16,2 2-1 0,-3 0-1 15,0 0 0-15,-2-1 0 0,-1 2-3 16,-4-1 3-16,2 0 0 0,-4 0 3 16,-4 1-3-16,0-2 1 0,0 1 3 15,-4-2-1-15,-4 1 1 16,0-1-1-16,-2-1-3 0,-1 2 4 0,-1-2-3 15,-1 1 1-15,-2-1-1 16,1-1 3-16,-3 1 1 0,1-2-4 16,-1-1 1-16,-2-1 0 0,-1-1-2 15,-1-1 0-15,0 0 0 0,2-2 2 16,-3-1-2-16,0-1 0 0,0 0 1 16,-2 0-1-16,1-1 1 0,-1-1 0 15,0-2 5-15,1 1-2 0,-1-2-2 16,2-1 3-16,1 1 0 0,-1-1 3 15,0-1-1-15,5 0-3 0,-1 0-1 16,4 0-3-16,-2-3-1 0,5-4-3 16,3-1 0-16,-1-5-12 0,4-2-3 15,2-8-2-15,-2-10-7 16,5-14-8-16,0-9-22 0,0-7-7 16,0 14-15-16,-1 12-49 0</inkml:trace>
  <inkml:trace contextRef="#ctx0" brushRef="#br0" timeOffset="2291.51">2208 15141 0 0,'0'-8'16'0,"0"0"-3"0,3-2-4 16,-2 2 3-16,0 1 2 0,1-1-5 15,-2 2 0-15,0-1-1 0,1 1-8 16,-1-1 3-16,2 2-1 0,-1 0-2 15,1 0 2-15,0-1 0 0,1 0-2 16,0 1 2-16,3-1 0 0,1 0 0 16,0 0 0-16,0 0 0 0,2 0-1 15,-1 2-1-15,-2-2 1 0,1 1-1 16,0 3 0-16,3-2 1 0,-2 3-1 16,4 1 1-16,0 0-1 15,-1 0 0-15,1 0 0 0,-2 0 0 16,1 0 2-16,2 0-2 0,-2 4 0 15,0-1-2-15,1 4 2 0,-2-2 0 16,1 1 3-16,0-2-3 0,2 1 0 16,-1 2-3-16,1 1 3 0,-2-1 2 15,3 0-1-15,-3 3 1 0,3-1-1 16,-4 0 0-16,3 4-2 0,-1 0 2 16,1-1-1-16,1 3 0 0,-3-2 3 15,0 3-1-15,2-1-1 16,-2 2 2-16,1 0-1 0,-2 1 1 15,-2-1-3-15,2 2 1 0,0-1 1 16,-2 3-1-16,-1-2 2 0,-1 2 0 0,-3 0-2 0,0-1 3 16,0-1 0-16,-3 0-3 0,0 1 7 15,-3-2-2-15,0 0 2 0,-3-3 0 16,0 0-4-16,-2 1 1 0,-2-2 2 16,-1-1-1-16,0 1-2 0,-3-3 3 15,1 1 1-15,0 0-2 0,-4-2 1 16,1-1 3-16,-1 1-4 15,-2-2 0-15,0-2 0 0,-1 0 1 16,-1-2-1-16,2 1 0 0,-3-3 4 16,2-2-1-16,2 0-2 0,-1-5-4 15,0 0-2-15,0 0 1 0,1 0-1 16,1 2-1-16,2-3 1 0,2-1 1 16,-4 0-2-16,4-2 4 0,0 2 0 15,-1-4-1-15,4 3 2 0,1-2 0 16,1-2-4-16,3 0 6 0,-1-2-1 15,0-2-5-15,0-2-1 0,3-1 0 16,1-2 0-16,2-2 0 16,0-1 0-16,0-2 0 0,0-1 0 15,3-1-1-15,3-1-3 0,1 3-5 16,-1 0-3-16,-1 4-7 0,-2 3-8 16,3 2-7-16,0 5 0 0,-1 2-13 15,3 3-10-15,0 4-22 0</inkml:trace>
  <inkml:trace contextRef="#ctx0" brushRef="#br0" timeOffset="29726.26">15635 6621 6 0,'11'-14'10'0,"2"-1"-3"16,-2 1 4-16,2 1-3 0,0-2-2 15,2 1 1-15,-1 3-1 0,2-1 0 16,1 1-5-16,1 2 1 0,1 0-2 16,1-1 4-16,-1 3-2 0,2 1 1 15,-2 1-3-15,1 2 0 0,2 2 1 16,-4 1-1-16,2 1-1 0,1 6 1 15,-4 0 0-15,2 2 9 0,-1 1 0 16,2 3-1-16,-1-1-1 0,-3 2 0 16,4 2-4-16,-1 2 3 0,-3 1 1 15,1 0-4-15,-1 4 4 0,0-1-3 16,-2 4 2-16,0 1-4 0,-1 1 2 16,0 1-2-16,-4-1-1 0,1 2 3 15,-4 0 0-15,-1 2-4 0,-2 2 6 16,0 3-5-16,-3 10 2 0,-8 8-1 15,-1 1-1-15,-4-5 0 0,-3-4 0 16,5-7 3-16,-3 2-3 0,3-1-1 16,1-1 2-16,-2-1-2 0,2 0 0 15,-2 2 1-15,1-2-1 0,1-6 3 16,2-6-3-16,-3 2 0 0,2 7 1 16,-1 4 3-16,-2 2-4 0,5-10 4 15,2-8-4-15,2-5 3 0,0 0-2 16,0 6-1-16,2 3 0 0,-1 1 1 15,2 2 0-15,2 0 0 0,2-2 1 16,-1 2-2-16,2-2 0 0,0 0-2 16,0-3 2-16,1-2 0 0,0-1-4 15,2-3-1-15,-2-1 0 0,1-4 5 16,2-1-5-16,-1-2 5 0,0-1-1 16,0 0 1-16,1-1 0 0,1 0 0 15,-2-1 3-15,3 0-3 0,-2 1 1 16,1-1 1-16,2 0-1 0,-2 2 5 15,3-1-3-15,-1 2-2 0,1 0 0 16,1 2 0-16,-1 2 2 0,-2 2-2 16,3 3 1-16,-3 1 1 0,-1 2-2 15,2 3 4-15,-4 1-4 0,2 1 1 16,-1 0-1-16,-1 2 0 0,0-1 2 16,1-1-2-16,-1 3 0 0,0-4 0 15,0 2-1-15,0-1 0 0,-2 1 0 16,2 1 2-16,-3-1-2 0,3 1 3 15,0 1-3-15,-2-2 1 0,2 2-1 16,-1-2 2-16,-2 2-2 0,0-2 0 16,0 2 1-16,0-2-1 0,0 2 0 15,-2-1 1-15,0 0-1 0,1 0 1 16,-2 0-1-16,-2 1-1 0,0-1 0 16,0 2 1-16,-2-1 1 0,-2-2-1 15,-1 2 0-15,2-1 0 0,-5-1 0 16,2 2 1-16,-5-2-1 0,1-1 1 15,-3 1-1-15,1-2 3 0,-1-2-3 16,-2 1 1-16,0-5 1 0,-2 1 3 16,-1 0 1-16,1-2 5 15,-5-3-2-15,1 2-1 0,-2-1 2 16,-1-3-3-16,-1 0-3 0,1 0 4 16,-3-1-3-16,0-1 3 0,-1 1 0 15,1-2-3-15,-3 0 1 0,2 1-5 16,-1 1-1-16,1-3-1 0,1 3 0 15,3-1-11-15,-3 0-22 0,0 2-20 16,-1-1 10-16,-10 4-14 0,-8 5 7 16</inkml:trace>
  <inkml:trace contextRef="#ctx0" brushRef="#br0" timeOffset="32162.62">15751 10624 0 0,'12'-6'6'0,"1"1"1"0,1 3 2 15,-1-1-1-15,-1 2 1 0,-1-1-1 16,2 2-5-16,-1 0 3 0,0 0-2 16,-3 0 0-16,2 2 0 0,0 2 1 15,-1 0-2-15,-1 2 7 0,2 2-2 16,-4 0-7-16,2 3 2 0,-1 2-3 15,-2 1 5-15,-1 2-1 0,2 3 5 16,0 0-2-16,-4 5 2 0,2 2 0 16,-2 3 3-16,2 5-6 0,-2 7 1 0,2 4-3 15,1 3-4-15,0-5 3 16,1-4 0-16,-1-5-3 0,1-1 2 0,0 0-1 16,-2 1-1-16,-2-7 0 0,2-3 2 15,-2-5-1-15,2-2-1 0,-3 5 0 16,4 3 0-16,-3 3 0 0,0-1 2 15,0-3-2-15,2 2 0 0,-2-3 0 16,2 1 1-16,3-3-2 0,-2-3 3 16,0 1 6-16,1-4-8 0,2 1 1 15,-3-4 3-15,4 0-4 0,-3-4 0 16,2 0 2-16,-1-1-2 0,0-2 4 16,0-2-3-16,1 1 0 0,-3-1 2 15,1 0-3-15,-1-1 1 0,-1-1-2 16,1 0 1-16,0 2 0 0,-2-3 2 15,-1 1-2-15,-2 0-1 0,1 0 0 16,-2 0 1-16,0 0 0 0,0 2-4 16,0-2 4-16,0 4 0 0,0-1 7 15,-5 7 3-15,0-1-3 0,-1 5-2 16,-2 4 1-16,-1 2-2 16,1 4 1-16,-6-1 2 0,4 3-1 15,-3 0-1-15,-1 1-3 0,3 0 2 16,-1 1-4-16,0-1 5 0,1 2-5 15,-1 1 0-15,2-2 0 0,2 1 0 16,-2 2 1-16,3-1-2 0,-1 1 1 16,3-2 0-16,2 4 2 0,-3-3-1 15,3 1 0-15,0 0-1 0,1 1 0 16,-1 4 0-16,3-4 2 0,-2 0-2 16,2-1 0-16,0-4 0 0,0 3 1 15,0 1 0-15,2-2-2 0,1 1 3 16,-1 1-4-16,1-1 4 15,0-2-1-15,3 2-1 0,-3-1 0 16,-1 0 0-16,4-1 0 0,-4 0 0 16,3 1 2-16,1-1-1 0,-3-1 0 15,3-1-1-15,-1 1 1 0,-2-3-1 16,2 2 0-16,0-3 0 0,0 1 0 16,2-2 1-16,-2 1 0 0,3 0-1 15,-3 0 2-15,0 0-2 0,2 1 2 16,0-1 0-16,-2 2 0 0,-1 0-2 15,1 0 1-15,0 1-1 0,-1 0 1 16,1 1-1-16,-2 1 2 0,-1-1 0 31,1 3-2-31,-1-1 0 0,-1-1 0 16,3 1 0-16,-3-2 2 0,4 0-3 16,-1-1 1-16,-2 1 0 0,1-3 2 15,0 1-2-15,-3 0 0 0,2 1 0 16,-2-2 1-16,0 0-1 0,3 1-2 15,-3-2 2-15,0 2 0 0,0-1 2 16,0-2-4-16,0 0 2 0,0-2 0 16,0 0 0-16,0-2 0 0,2-3 0 15,-2 3 2-15,1-3-2 0,-1-1 0 16,2 3 3-16,-2-2-2 0,0-1 1 16,0-1-2-16,0 2 0 0,0-1 1 15,0 0-1-15,0-1 0 0,-3 0 0 16,-2 0 0-16,-3 1 3 0,-3 0-2 15,-2 1 0-15,-4 2 2 0,1-2-2 16,-4 1 6-16,-2 0 2 16,-1-1 1-16,-2 2-3 0,-2-2-4 15,2 2 1-15,-5-2 2 0,2 3-5 16,-7 0 2-16,5-1-2 0,-2-3-1 16,1 3-4-16,2-3-20 0,-1 1-21 15,-14 5-24-15,9-2-23 0</inkml:trace>
  <inkml:trace contextRef="#ctx0" brushRef="#br0" timeOffset="34074.47">7017 11596 6 0,'0'-6'18'16,"-1"-1"-5"-16,0 0-2 0,0 2-4 15,-1-1-2-15,1 0 1 0,0 1-3 16,0 0 6-16,-1 0-7 0,0 4 5 16,-1-2-2-16,1 0-3 0,0 2 3 15,1 0-4-15,0 1-1 0,0 0 0 16,1 0-3-16,0 1 3 15,0 4 1-15,0 0-1 0,0 2 0 16,-1 2-1-16,2 1 1 0,1-2-2 16,2 4 2-16,-1 0 3 0,1-2-3 15,-1 2 0-15,1-2-1 0,1 1 1 16,2-3 1-16,0 1 0 0,3-3-1 16,1-1 2-16,0-4 2 0,2 1 8 15,2-2-1-15,1-3 5 0,1-3-4 16,1-3-4-16,1-3 1 0,0 0-2 15,2-3 2-15,2-1-3 0,0-3-1 16,0-1 2-16,2-2 0 0,2 0-4 16,3-1-1-16,1-3 1 0,3-1-3 15,4-2 2-15,6-5-2 0,1 0 0 16,-5 4 1-16,-8 8 0 0,-2 0-1 16,-6 7 0-16,-2 1 2 0,1-1-2 31,-3 6-2-31,2 1 1 0,2 1-2 15,1 1-16-15,-2 6-8 0,1 0-8 16,8 7-16-16,-7 3-32 0</inkml:trace>
  <inkml:trace contextRef="#ctx0" brushRef="#br0" timeOffset="34748.79">9738 11326 11 0,'0'0'27'16,"0"0"-1"-16,-5-5-3 0,5 5-7 15,0 0-2-15,0 0-12 0,0 0-2 16,1 0 1-16,1 1 2 16,1 2 2-16,1-2 4 0,1 4-7 15,0-2 2-15,2 2 0 0,0 0-4 16,0-1 0-16,2 2-2 0,0-1 2 15,1-2 0-15,2 2 2 0,0-3 2 16,3 1 1-16,0-2 3 0,2-1 0 16,3 0 0-16,2-2 0 0,1-2 7 15,3-3-7-15,1-2 0 0,1-1-2 16,1 0-2-16,1-2 0 0,0-1-2 16,1 0-1-16,6-2-1 0,5-2 1 15,6-2 1-15,-1-1-3 16,-4 4 2-16,-7 1-1 0,-8 4 0 15,-6 3 0-15,-3 1 0 0,-3 4-1 0,3-1-5 16,0-2 5-16,4 1-4 0,-2 1-1 16,-2-1 6-16,0 2-4 0,-2 0-1 15,-1 2-8-15,1 0-3 16,-2 1-6-16,1 0-8 0,0 0-3 16,4 5-14-16,-3-2-3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1-19T06:30:44.8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6608 7414 0 0,'3'-5'20'16,"0"-1"-4"-16,2 1-2 0,0-2-2 16,0 1-5-1,1-1 2-15,2 1-3 0,-2-1-2 16,2-1 2-16,0 3-1 0,1-1-3 15,1 0-2-15,-1 1 2 0,1-1-1 16,1 1-1-16,-1 1 1 0,1-1-2 16,-1 2 1-16,0-1 0 0,2 2-1 15,-2 0 1-15,1 2-3 0,0-1 3 16,-1 1-1-16,1 0 1 0,-1 0 0 16,-1 1 0-16,0 1 0 0,-1 0 0 15,0 1-2-15,1 0 2 0,0 1 0 16,2 2 1-16,-1-1 0 0,0 1-1 15,1 1 1-15,-1-2 0 0,0 2 1 16,1-2-2-16,-1 3 0 0,2-1 0 16,-2 0 0-16,0 1 0 0,2 2 0 15,-2-1-4-15,0 3 4 0,0-1 1 16,0 3-1-16,-2 0 1 16,0 1-4-16,0 0 6 0,-2 0-4 15,1 0 1-15,-2 1 0 0,-2-2 0 16,-1 1 3-16,-2 0-1 0,0 0-2 15,0-1 0-15,-1 0 1 0,-3-1 2 16,-1 1-2-16,-1-1-1 0,0-1 2 16,-2 0-2-16,0 1 3 0,1-3 2 15,-2 2 1-15,-1-4 3 0,0 1-6 16,0-1 4-16,0-2-2 16,-1 0-4-16,1-1 1 0,-3 1-2 15,2-1 0-15,-2-1 1 0,1 0 0 16,-1-1 0-16,-2 0-1 0,2-1 0 15,-1 0-1-15,1 0 0 0,-1-1 0 16,1-1 1-16,-1 0-2 0,0 0 1 16,-1-1 1-16,0-3-1 0,1 2 0 15,-2-3-4-15,1 0 5 0,-2-1-4 16,3 1 4-16,-1-3-2 0,0 1 2 16,1-3-2-16,0 0 2 0,-1-1 0 15,2-1 0-15,0 0 0 0,1 0 1 0,1-3 0 16,0 1 0-16,2-2-1 0,1 2-1 15,1-1 1-15,1 1 0 0,2 0-1 16,2 2-1-16,2-2-1 0,0 1-5 16,7-7-22-16,1 3-20 0,0 1 7 15</inkml:trace>
  <inkml:trace contextRef="#ctx0" brushRef="#br0" timeOffset="2713.5">8330 7494 20 0,'0'-3'35'16,"0"1"-21"-16,0-1-8 0,0-1 4 16,0 1-1-16,3 1-3 0,-1-1 6 15,-1 0 5-15,1 0-5 0,-1-1-10 16,1 1 0-16,1-2 0 0,0 2-2 16,1-2 2-16,0 2-2 0,0-2-1 15,1 1 1-15,-1 1 1 16,0 0-1-16,1 0-1 0,1 0-3 15,0-1 3-15,1-2 1 0,-1 2-2 16,1 0 2-16,1-2 1 0,1 2-1 16,0-1-1-16,0 0-2 0,3 2 2 15,-1-2 1-15,1 2-1 0,1-1 1 16,-1 1 0-16,1 0 0 0,-1 1 1 16,0 0-2-16,1 2 2 0,0-1-1 15,1 1 0-15,-1 0 0 16,0 0-1-16,-1 1 1 0,-1 2 0 0,2 0 0 15,-3 0 0-15,1 1 0 0,0 0-2 16,0 1 0-16,-2 1 2 0,1 1 0 16,-1 0 0-16,-1 2 3 15,2 0-1-15,-3 2 0 0,0 0 3 16,0 2-1-16,-1 1 2 0,2 2 0 16,-3 0 0-16,0 1 0 0,-2 0-3 15,0 1 1-15,-1 2-1 0,-1-3 0 16,0 1-1-16,-1-1 2 0,0-2-4 15,0-2 3-15,-1 2-2 0,-2-2 1 16,-1-1 0-16,-1 1-2 0,-2 0 0 16,-3-1 1-16,0-1-1 0,-1 0 1 15,-3-1-1-15,1 2 0 0,-2-3 2 32,0 1-2-32,-2-1 1 0,1 0-1 15,-3-2 2-15,3 0-2 0,-3-1 1 16,-1 0 4-16,2-2-1 0,-1-1-3 15,1-1 0-15,-2-1-2 0,1-1-2 16,1-1 3-16,0-3 0 0,1-1 0 16,-1-3 0-16,2-3 3 0,1 0-3 15,1-1 0-15,-1-3 1 0,1 0-1 16,1-2 1-16,1 2-1 0,1-3 3 16,2 2-2-16,2 1-1 0,2 0-1 15,1 1 1-15,2 0-4 0,0 0-2 16,2 0-9-16,3-1-10 0,2 0-5 0,8-6-22 15,0 4-38-15</inkml:trace>
  <inkml:trace contextRef="#ctx0" brushRef="#br0" timeOffset="4560.64">10247 7433 10 0,'-2'-1'15'0,"1"0"5"16,0 1 2-16,-1 0-2 0,0 0-12 16,0-1 0-16,1 0-1 0,0 1-6 15,0-1-1-15,1 1-1 0,0 0-2 16,0 0-1-16,-1-1 0 0,1 1 2 15,-1-1 0-15,1-1 2 0,-1 0 0 16,1 0 0-16,0 0 3 16,0 0-2-16,0 0 0 0,0 0 3 15,0-1-2-15,0 1 4 0,0 1 2 16,1-3-3-16,1 1 4 0,1-1-4 16,1 1 5-16,0 0-3 0,-1 0-1 15,2 1-2-15,-1-1-1 0,1 0 4 16,0 1-1-16,3 0 1 0,-2-1-4 15,1 0-3-15,1 0 0 0,1 1 0 16,0 1 0-16,-1 0 0 0,0 0-1 16,3 1-1-16,-3 0 2 0,2 0 0 15,2 0 0-15,-2 1-2 16,1 1 0-16,1-1 2 0,-1 2-3 16,0 0 3-1,1-1-1-15,-1 3-1 0,1-1-1 16,0 1 1-16,0 0 0 0,0 0-2 15,-1 2 3-15,0-1 0 0,-1 2 2 16,-1-1-1-16,2 1 1 0,-2 0-1 16,0 0 1-16,-1 0-1 15,2 0 0-15,-3-1 0 0,1 1 1 16,-1-1-1-16,0 1-2 0,0 1 2 16,-2 0 0-16,0 1 0 0,0 0 0 15,0 3 0-15,-2-1 0 0,1 5-1 16,-4-3 3-16,1 4-2 0,-1 0 0 0,-1-1 0 15,-2 3 3-15,-3-2-2 16,0 2 0-16,-1-4 0 0,-2 4 0 0,-2-2 2 16,-1-1-2-16,0-1 0 0,-2 1 2 15,0-1 0-15,-2-3 4 16,1 1 0-16,-1-1 2 0,-2-2-2 0,0 0-2 16,-1-2 2-16,0 0-1 0,-2-1 1 15,1-1 1-15,-1-1 0 0,-2-2-2 0,1-1 3 16,-1 1-6-16,0-4 2 0,0 0 0 15,0 0-2-15,0-4 4 0,1-3-3 16,1 0 2-16,2-3-2 0,0-3-4 16,1 0-2-16,3-4-5 0,1-1-12 15,3-4-1-15,2-3-10 0,0-3 12 16,4-3-14-16,2-5 9 0,3-6-4 16,0 5-5-16,4 4-2 15,7-3-9-15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CSI ZG526 Web Technolgies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8B359E-E4AA-418F-B36F-6CE7E8D7CB2E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9152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_option 1" preserve="1">
  <p:cSld name="3_Title Slide_option 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8"/>
          <p:cNvPicPr preferRelativeResize="0"/>
          <p:nvPr/>
        </p:nvPicPr>
        <p:blipFill rotWithShape="1">
          <a:blip r:embed="rId3">
            <a:alphaModFix/>
          </a:blip>
          <a:srcRect l="3455" t="4216" r="719" b="17834"/>
          <a:stretch/>
        </p:blipFill>
        <p:spPr>
          <a:xfrm>
            <a:off x="3078" y="720442"/>
            <a:ext cx="8509091" cy="5191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8;p8"/>
          <p:cNvGrpSpPr/>
          <p:nvPr/>
        </p:nvGrpSpPr>
        <p:grpSpPr>
          <a:xfrm>
            <a:off x="2" y="5876109"/>
            <a:ext cx="12192000" cy="54001"/>
            <a:chOff x="2" y="5876103"/>
            <a:chExt cx="12192000" cy="54001"/>
          </a:xfrm>
        </p:grpSpPr>
        <p:sp>
          <p:nvSpPr>
            <p:cNvPr id="9" name="Google Shape;9;p8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pic>
        <p:nvPicPr>
          <p:cNvPr id="12" name="Google Shape;1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 txBox="1">
            <a:spLocks noGrp="1"/>
          </p:cNvSpPr>
          <p:nvPr>
            <p:ph type="ctrTitle"/>
          </p:nvPr>
        </p:nvSpPr>
        <p:spPr>
          <a:xfrm>
            <a:off x="3393315" y="646777"/>
            <a:ext cx="8642351" cy="14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  <a:defRPr sz="3708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ubTitle" idx="1"/>
          </p:nvPr>
        </p:nvSpPr>
        <p:spPr>
          <a:xfrm>
            <a:off x="2666509" y="2502273"/>
            <a:ext cx="4940188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2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2"/>
          </p:nvPr>
        </p:nvSpPr>
        <p:spPr>
          <a:xfrm>
            <a:off x="7840870" y="2510642"/>
            <a:ext cx="4194795" cy="130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23760" marR="0" lvl="0" indent="-211880" algn="l" rtl="0">
              <a:lnSpc>
                <a:spcPct val="90000"/>
              </a:lnSpc>
              <a:spcBef>
                <a:spcPts val="92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47521" marR="0" lvl="1" indent="-353133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1280" marR="0" lvl="2" indent="-32959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95040" marR="0" lvl="3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18801" marR="0" lvl="4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2561" marR="0" lvl="5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66321" marR="0" lvl="6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390081" marR="0" lvl="7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3841" marR="0" lvl="8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7680151" y="2510642"/>
            <a:ext cx="68679" cy="1301459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84738" tIns="42358" rIns="84738" bIns="42358" anchor="ctr" anchorCtr="0">
            <a:noAutofit/>
          </a:bodyPr>
          <a:lstStyle/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6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7718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rning Outcomes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F99608-632D-EAE9-F5B5-A8E3F8F8851C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2DA4B93-9945-77EA-5530-4ECEEC657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BE3870-885C-CAB0-C956-C5BF1CBBC35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7013" y="1762481"/>
            <a:ext cx="5649600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6DC5E-A4FB-A1A2-128F-C94ED5C91497}"/>
              </a:ext>
            </a:extLst>
          </p:cNvPr>
          <p:cNvSpPr txBox="1"/>
          <p:nvPr userDrawn="1"/>
        </p:nvSpPr>
        <p:spPr>
          <a:xfrm>
            <a:off x="227013" y="1104902"/>
            <a:ext cx="6061976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this video, you will learn about: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F96FD-40C3-5326-A689-C83700460219}"/>
              </a:ext>
            </a:extLst>
          </p:cNvPr>
          <p:cNvSpPr txBox="1"/>
          <p:nvPr userDrawn="1"/>
        </p:nvSpPr>
        <p:spPr>
          <a:xfrm>
            <a:off x="227013" y="231880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Learning Outcomes:</a:t>
            </a:r>
          </a:p>
        </p:txBody>
      </p:sp>
    </p:spTree>
    <p:extLst>
      <p:ext uri="{BB962C8B-B14F-4D97-AF65-F5344CB8AC3E}">
        <p14:creationId xmlns:p14="http://schemas.microsoft.com/office/powerpoint/2010/main" val="36210363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088">
          <p15:clr>
            <a:srgbClr val="FBAE40"/>
          </p15:clr>
        </p15:guide>
        <p15:guide id="4" pos="143">
          <p15:clr>
            <a:srgbClr val="FBAE40"/>
          </p15:clr>
        </p15:guide>
        <p15:guide id="5" pos="753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1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4744023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D6504F-9B69-41A3-942B-84FC4F5D8052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8311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5"/>
            <a:ext cx="5868987" cy="5400675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0241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4119239"/>
            <a:ext cx="5868987" cy="2036144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CB6936-4D3A-4B69-8427-D74E2DE3376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126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5575" y="1758968"/>
            <a:ext cx="5940425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DF964-E7E1-E6F0-5D41-831873328A68}"/>
              </a:ext>
            </a:extLst>
          </p:cNvPr>
          <p:cNvSpPr txBox="1"/>
          <p:nvPr userDrawn="1"/>
        </p:nvSpPr>
        <p:spPr>
          <a:xfrm>
            <a:off x="155575" y="288946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BEB98-6F44-3EE9-07D5-D9D87FB887AB}"/>
              </a:ext>
            </a:extLst>
          </p:cNvPr>
          <p:cNvSpPr txBox="1"/>
          <p:nvPr userDrawn="1"/>
        </p:nvSpPr>
        <p:spPr>
          <a:xfrm>
            <a:off x="155575" y="1131677"/>
            <a:ext cx="5328000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this video, you have learned about</a:t>
            </a:r>
            <a:r>
              <a:rPr kumimoji="0" lang="en-US" sz="203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9AD04-F25C-4F7A-B309-45E138E9CFE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637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8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7"/>
          <p:cNvSpPr/>
          <p:nvPr/>
        </p:nvSpPr>
        <p:spPr>
          <a:xfrm>
            <a:off x="5188226" y="4965618"/>
            <a:ext cx="1815548" cy="1666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grpSp>
        <p:nvGrpSpPr>
          <p:cNvPr id="69" name="Google Shape;69;p17"/>
          <p:cNvGrpSpPr/>
          <p:nvPr/>
        </p:nvGrpSpPr>
        <p:grpSpPr>
          <a:xfrm>
            <a:off x="2" y="5876103"/>
            <a:ext cx="12192000" cy="54001"/>
            <a:chOff x="2" y="5876103"/>
            <a:chExt cx="12192000" cy="54001"/>
          </a:xfrm>
        </p:grpSpPr>
        <p:sp>
          <p:nvSpPr>
            <p:cNvPr id="70" name="Google Shape;70;p17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71" name="Google Shape;71;p17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72" name="Google Shape;72;p17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</a:pPr>
            <a:r>
              <a:rPr lang="en-IN" dirty="0"/>
              <a:t>Full Stack </a:t>
            </a:r>
            <a:r>
              <a:rPr lang="en-US" dirty="0"/>
              <a:t>Application Development</a:t>
            </a:r>
            <a:endParaRPr dirty="0"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US" sz="2000" dirty="0"/>
              <a:t>Web Protocols</a:t>
            </a:r>
          </a:p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IN" sz="2200" dirty="0"/>
              <a:t> HTTP</a:t>
            </a:r>
          </a:p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IN" sz="2200" dirty="0"/>
              <a:t>Connection Management</a:t>
            </a:r>
          </a:p>
        </p:txBody>
      </p:sp>
      <p:sp>
        <p:nvSpPr>
          <p:cNvPr id="117" name="Google Shape;117;p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dirty="0" err="1"/>
              <a:t>Akshaya</a:t>
            </a:r>
            <a:r>
              <a:rPr lang="en-IN" sz="1800" dirty="0"/>
              <a:t> </a:t>
            </a:r>
            <a:r>
              <a:rPr lang="en-IN" sz="1800" dirty="0" err="1"/>
              <a:t>Ganesan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HTTP/2</a:t>
            </a:r>
          </a:p>
        </p:txBody>
      </p:sp>
      <p:sp>
        <p:nvSpPr>
          <p:cNvPr id="7" name="Rectangle 6"/>
          <p:cNvSpPr/>
          <p:nvPr/>
        </p:nvSpPr>
        <p:spPr>
          <a:xfrm>
            <a:off x="227013" y="6489700"/>
            <a:ext cx="28119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Reference: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https://web.dev/performance-http2/</a:t>
            </a:r>
          </a:p>
        </p:txBody>
      </p:sp>
      <p:pic>
        <p:nvPicPr>
          <p:cNvPr id="8" name="Picture 2" descr="https://miro.medium.com/v2/resize:fit:700/1*gK5KDgD6Zevv-fHFWgU8Z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2182190"/>
            <a:ext cx="5868988" cy="159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FC2B788-4156-49B7-BCB1-06E7F19095FF}"/>
                  </a:ext>
                </a:extLst>
              </p14:cNvPr>
              <p14:cNvContentPartPr/>
              <p14:nvPr/>
            </p14:nvContentPartPr>
            <p14:xfrm>
              <a:off x="2352240" y="2629080"/>
              <a:ext cx="1481760" cy="226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FC2B788-4156-49B7-BCB1-06E7F19095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2880" y="2619720"/>
                <a:ext cx="1500480" cy="2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588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Benefits of HTTP/2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0F6B76-AC1E-4288-A323-BE85AFC530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0029338"/>
              </p:ext>
            </p:extLst>
          </p:nvPr>
        </p:nvGraphicFramePr>
        <p:xfrm>
          <a:off x="250522" y="1139868"/>
          <a:ext cx="5671308" cy="3896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: Rounded Corners 4"/>
          <p:cNvSpPr/>
          <p:nvPr/>
        </p:nvSpPr>
        <p:spPr>
          <a:xfrm>
            <a:off x="726269" y="5931809"/>
            <a:ext cx="4870473" cy="34051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ctr"/>
            <a:r>
              <a:rPr lang="en-US" i="1" dirty="0">
                <a:solidFill>
                  <a:srgbClr val="FF0000"/>
                </a:solidFill>
              </a:rPr>
              <a:t>HTTP/2 also has problems,  We now have HTTP/3 as well!</a:t>
            </a:r>
          </a:p>
        </p:txBody>
      </p:sp>
    </p:spTree>
    <p:extLst>
      <p:ext uri="{BB962C8B-B14F-4D97-AF65-F5344CB8AC3E}">
        <p14:creationId xmlns:p14="http://schemas.microsoft.com/office/powerpoint/2010/main" val="3229805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IN" dirty="0"/>
              <a:t>HTTP Connection Management</a:t>
            </a:r>
            <a:br>
              <a:rPr lang="en-US" dirty="0"/>
            </a:b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</a:pPr>
            <a:r>
              <a:rPr lang="en-I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1800" dirty="0"/>
              <a:t>HTTP Connection Management</a:t>
            </a:r>
          </a:p>
          <a:p>
            <a:r>
              <a:rPr lang="en-US" sz="1800" dirty="0"/>
              <a:t>HTTP 1.1 vs HTTP /2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Connection 1.x</a:t>
            </a:r>
          </a:p>
        </p:txBody>
      </p:sp>
      <p:pic>
        <p:nvPicPr>
          <p:cNvPr id="1026" name="Picture 2" descr="Compares the performance of the three HTTP/1.x connection models: short-lived connections, persistent connections, and HTTP pipelining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013" y="1517953"/>
            <a:ext cx="5868987" cy="388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6400" y="6489700"/>
            <a:ext cx="108619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Reference: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https://developer.mozilla.org/en-US/docs/Web/HTTP/Connection_management_in_HTTP_1.x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313EB1E-DDD9-4258-9CD4-C941B2A8D9B7}"/>
                  </a:ext>
                </a:extLst>
              </p14:cNvPr>
              <p14:cNvContentPartPr/>
              <p14:nvPr/>
            </p14:nvContentPartPr>
            <p14:xfrm>
              <a:off x="2615400" y="2307960"/>
              <a:ext cx="1258560" cy="3201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313EB1E-DDD9-4258-9CD4-C941B2A8D9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6040" y="2298600"/>
                <a:ext cx="1277280" cy="322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672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HTTP/1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A45B0B8-3B43-4AD0-AA5E-BE599D6921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065885"/>
              </p:ext>
            </p:extLst>
          </p:nvPr>
        </p:nvGraphicFramePr>
        <p:xfrm>
          <a:off x="288100" y="1089026"/>
          <a:ext cx="5761972" cy="4491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5430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27013" y="1089030"/>
            <a:ext cx="5868987" cy="3570056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HTTP/2 </a:t>
            </a:r>
            <a:r>
              <a:rPr lang="en-US" dirty="0"/>
              <a:t>enables a more efficient use of network resources and a reduced perception of latency by introducing header field compression and allowing multiple concurrent exchanges on the same connection.</a:t>
            </a:r>
          </a:p>
          <a:p>
            <a:r>
              <a:rPr lang="en-US" dirty="0"/>
              <a:t>Specifically, it allows interleaving of request and response messages on the same connection and uses an efficient coding for </a:t>
            </a:r>
            <a:r>
              <a:rPr lang="en-US" b="1" dirty="0">
                <a:solidFill>
                  <a:srgbClr val="C00000"/>
                </a:solidFill>
              </a:rPr>
              <a:t>HTTP</a:t>
            </a:r>
            <a:r>
              <a:rPr lang="en-US" dirty="0"/>
              <a:t> header fields. </a:t>
            </a:r>
          </a:p>
          <a:p>
            <a:r>
              <a:rPr lang="en-US" dirty="0"/>
              <a:t>It also allows prioritization of requests, letting more important requests complete more quickly, further improving performance.</a:t>
            </a:r>
          </a:p>
        </p:txBody>
      </p:sp>
    </p:spTree>
    <p:extLst>
      <p:ext uri="{BB962C8B-B14F-4D97-AF65-F5344CB8AC3E}">
        <p14:creationId xmlns:p14="http://schemas.microsoft.com/office/powerpoint/2010/main" val="933728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288788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The resulting protocol is more friendly to the network, because fewer </a:t>
            </a:r>
            <a:r>
              <a:rPr lang="en-US" b="1" dirty="0">
                <a:solidFill>
                  <a:srgbClr val="C00000"/>
                </a:solidFill>
              </a:rPr>
              <a:t>TCP</a:t>
            </a:r>
            <a:r>
              <a:rPr lang="en-US" dirty="0"/>
              <a:t> connections can be used in comparison to </a:t>
            </a:r>
            <a:r>
              <a:rPr lang="en-US" b="1" dirty="0">
                <a:solidFill>
                  <a:srgbClr val="C00000"/>
                </a:solidFill>
              </a:rPr>
              <a:t>HTTP/1</a:t>
            </a:r>
            <a:r>
              <a:rPr lang="en-US" dirty="0"/>
              <a:t>.x. </a:t>
            </a:r>
          </a:p>
          <a:p>
            <a:r>
              <a:rPr lang="en-US" dirty="0"/>
              <a:t>This means less competition with other flows, and longer-lived connections, which in turn leads to better utilization of available network capacity. </a:t>
            </a:r>
          </a:p>
          <a:p>
            <a:r>
              <a:rPr lang="en-US" dirty="0"/>
              <a:t>Finally, </a:t>
            </a:r>
            <a:r>
              <a:rPr lang="en-US" b="1" dirty="0">
                <a:solidFill>
                  <a:srgbClr val="C00000"/>
                </a:solidFill>
              </a:rPr>
              <a:t>HTTP/2</a:t>
            </a:r>
            <a:r>
              <a:rPr lang="en-US" dirty="0"/>
              <a:t> also enables more efficient processing of messages through use of binary message framing.</a:t>
            </a:r>
          </a:p>
        </p:txBody>
      </p:sp>
    </p:spTree>
    <p:extLst>
      <p:ext uri="{BB962C8B-B14F-4D97-AF65-F5344CB8AC3E}">
        <p14:creationId xmlns:p14="http://schemas.microsoft.com/office/powerpoint/2010/main" val="2723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719" b="2483"/>
          <a:stretch/>
        </p:blipFill>
        <p:spPr>
          <a:xfrm>
            <a:off x="227013" y="1710549"/>
            <a:ext cx="5804884" cy="21721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7013" y="6489700"/>
            <a:ext cx="28119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Reference: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https://web.dev/performance-http2/</a:t>
            </a:r>
          </a:p>
        </p:txBody>
      </p:sp>
    </p:spTree>
    <p:extLst>
      <p:ext uri="{BB962C8B-B14F-4D97-AF65-F5344CB8AC3E}">
        <p14:creationId xmlns:p14="http://schemas.microsoft.com/office/powerpoint/2010/main" val="986433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introduction of the new binary framing mechanism changes how the data is exchanged between the client and server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D68205-AF74-4D95-9FE3-D4A18DCB5041}"/>
              </a:ext>
            </a:extLst>
          </p:cNvPr>
          <p:cNvGrpSpPr/>
          <p:nvPr/>
        </p:nvGrpSpPr>
        <p:grpSpPr>
          <a:xfrm>
            <a:off x="485316" y="2033518"/>
            <a:ext cx="5785480" cy="1168791"/>
            <a:chOff x="440167" y="4399871"/>
            <a:chExt cx="5785480" cy="116879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F1853F-EB5B-44DD-82C6-8DC2F3687714}"/>
                </a:ext>
              </a:extLst>
            </p:cNvPr>
            <p:cNvSpPr txBox="1"/>
            <p:nvPr/>
          </p:nvSpPr>
          <p:spPr>
            <a:xfrm>
              <a:off x="570933" y="4714416"/>
              <a:ext cx="5654714" cy="854246"/>
            </a:xfrm>
            <a:prstGeom prst="roundRect">
              <a:avLst/>
            </a:prstGeom>
            <a:gradFill flip="none" rotWithShape="1">
              <a:gsLst>
                <a:gs pos="100000">
                  <a:schemeClr val="accent5">
                    <a:lumMod val="40000"/>
                    <a:lumOff val="60000"/>
                  </a:schemeClr>
                </a:gs>
                <a:gs pos="35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1350000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tIns="108000" bIns="108000">
              <a:spAutoFit/>
            </a:bodyPr>
            <a:lstStyle/>
            <a:p>
              <a:pPr lvl="1"/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A bidirectional flow of bytes within an established connection, which may carry one or more messages.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6F155D-A2C9-46B8-9BFA-A4EE8DE4028E}"/>
                </a:ext>
              </a:extLst>
            </p:cNvPr>
            <p:cNvSpPr txBox="1"/>
            <p:nvPr/>
          </p:nvSpPr>
          <p:spPr>
            <a:xfrm>
              <a:off x="440167" y="4399871"/>
              <a:ext cx="1884661" cy="408623"/>
            </a:xfrm>
            <a:prstGeom prst="roundRect">
              <a:avLst/>
            </a:prstGeom>
            <a:gradFill flip="none" rotWithShape="1">
              <a:gsLst>
                <a:gs pos="100000">
                  <a:schemeClr val="accent4">
                    <a:lumMod val="40000"/>
                    <a:lumOff val="60000"/>
                  </a:schemeClr>
                </a:gs>
                <a:gs pos="35000">
                  <a:schemeClr val="accent4">
                    <a:lumMod val="60000"/>
                    <a:lumOff val="40000"/>
                  </a:schemeClr>
                </a:gs>
                <a:gs pos="0">
                  <a:schemeClr val="accent4">
                    <a:lumMod val="75000"/>
                  </a:schemeClr>
                </a:gs>
              </a:gsLst>
              <a:lin ang="13500000" scaled="1"/>
              <a:tileRect/>
            </a:gra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IN" sz="1800" dirty="0">
                  <a:latin typeface="Arial" panose="020B0604020202020204" pitchFamily="34" charset="0"/>
                  <a:cs typeface="Arial" panose="020B0604020202020204" pitchFamily="34" charset="0"/>
                </a:rPr>
                <a:t>Stream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DB0C7F6-26C9-47DA-94C8-05FBC72491DE}"/>
              </a:ext>
            </a:extLst>
          </p:cNvPr>
          <p:cNvGrpSpPr/>
          <p:nvPr/>
        </p:nvGrpSpPr>
        <p:grpSpPr>
          <a:xfrm>
            <a:off x="485316" y="3307411"/>
            <a:ext cx="5785480" cy="1168791"/>
            <a:chOff x="440167" y="4399871"/>
            <a:chExt cx="5785480" cy="116879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674D52-05E9-4DEB-8341-8E6029A8C896}"/>
                </a:ext>
              </a:extLst>
            </p:cNvPr>
            <p:cNvSpPr txBox="1"/>
            <p:nvPr/>
          </p:nvSpPr>
          <p:spPr>
            <a:xfrm>
              <a:off x="570933" y="4714416"/>
              <a:ext cx="5654714" cy="854246"/>
            </a:xfrm>
            <a:prstGeom prst="roundRect">
              <a:avLst/>
            </a:prstGeom>
            <a:gradFill flip="none" rotWithShape="1">
              <a:gsLst>
                <a:gs pos="100000">
                  <a:schemeClr val="accent5">
                    <a:lumMod val="40000"/>
                    <a:lumOff val="60000"/>
                  </a:schemeClr>
                </a:gs>
                <a:gs pos="35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1350000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tIns="108000" bIns="108000">
              <a:spAutoFit/>
            </a:bodyPr>
            <a:lstStyle/>
            <a:p>
              <a:pPr lvl="1"/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A complete frame sequence that maps to a logical request or response message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100C68-09CF-43D5-BFCD-876896EA07C8}"/>
                </a:ext>
              </a:extLst>
            </p:cNvPr>
            <p:cNvSpPr txBox="1"/>
            <p:nvPr/>
          </p:nvSpPr>
          <p:spPr>
            <a:xfrm>
              <a:off x="440167" y="4399871"/>
              <a:ext cx="1884661" cy="408623"/>
            </a:xfrm>
            <a:prstGeom prst="roundRect">
              <a:avLst/>
            </a:prstGeom>
            <a:gradFill flip="none" rotWithShape="1">
              <a:gsLst>
                <a:gs pos="100000">
                  <a:schemeClr val="accent4">
                    <a:lumMod val="40000"/>
                    <a:lumOff val="60000"/>
                  </a:schemeClr>
                </a:gs>
                <a:gs pos="35000">
                  <a:schemeClr val="accent4">
                    <a:lumMod val="60000"/>
                    <a:lumOff val="40000"/>
                  </a:schemeClr>
                </a:gs>
                <a:gs pos="0">
                  <a:schemeClr val="accent4">
                    <a:lumMod val="75000"/>
                  </a:schemeClr>
                </a:gs>
              </a:gsLst>
              <a:lin ang="13500000" scaled="1"/>
              <a:tileRect/>
            </a:gra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IN" sz="1800" dirty="0"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240726-772B-4DF4-91A3-71AEB27A5D35}"/>
              </a:ext>
            </a:extLst>
          </p:cNvPr>
          <p:cNvGrpSpPr/>
          <p:nvPr/>
        </p:nvGrpSpPr>
        <p:grpSpPr>
          <a:xfrm>
            <a:off x="485316" y="4581303"/>
            <a:ext cx="5785480" cy="1475258"/>
            <a:chOff x="440167" y="4399871"/>
            <a:chExt cx="5785480" cy="147525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D883D02-62C4-45A4-A52E-684B788EDB1A}"/>
                </a:ext>
              </a:extLst>
            </p:cNvPr>
            <p:cNvSpPr txBox="1"/>
            <p:nvPr/>
          </p:nvSpPr>
          <p:spPr>
            <a:xfrm>
              <a:off x="570933" y="4714416"/>
              <a:ext cx="5654714" cy="1160713"/>
            </a:xfrm>
            <a:prstGeom prst="roundRect">
              <a:avLst/>
            </a:prstGeom>
            <a:gradFill flip="none" rotWithShape="1">
              <a:gsLst>
                <a:gs pos="100000">
                  <a:schemeClr val="accent5">
                    <a:lumMod val="40000"/>
                    <a:lumOff val="60000"/>
                  </a:schemeClr>
                </a:gs>
                <a:gs pos="35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1350000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tIns="108000" bIns="108000">
              <a:spAutoFit/>
            </a:bodyPr>
            <a:lstStyle/>
            <a:p>
              <a:pPr lvl="1"/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The smallest unit of communication in HTTP/2, each containing a frame header, which at a minimum, identifies the stream to which the frame belongs.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35EA57E-07A8-489A-9F1E-266AAC757780}"/>
                </a:ext>
              </a:extLst>
            </p:cNvPr>
            <p:cNvSpPr txBox="1"/>
            <p:nvPr/>
          </p:nvSpPr>
          <p:spPr>
            <a:xfrm>
              <a:off x="440167" y="4399871"/>
              <a:ext cx="1884661" cy="408623"/>
            </a:xfrm>
            <a:prstGeom prst="roundRect">
              <a:avLst/>
            </a:prstGeom>
            <a:gradFill flip="none" rotWithShape="1">
              <a:gsLst>
                <a:gs pos="100000">
                  <a:schemeClr val="accent4">
                    <a:lumMod val="40000"/>
                    <a:lumOff val="60000"/>
                  </a:schemeClr>
                </a:gs>
                <a:gs pos="35000">
                  <a:schemeClr val="accent4">
                    <a:lumMod val="60000"/>
                    <a:lumOff val="40000"/>
                  </a:schemeClr>
                </a:gs>
                <a:gs pos="0">
                  <a:schemeClr val="accent4">
                    <a:lumMod val="75000"/>
                  </a:schemeClr>
                </a:gs>
              </a:gsLst>
              <a:lin ang="13500000" scaled="1"/>
              <a:tileRect/>
            </a:gra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IN" sz="1800" dirty="0">
                  <a:latin typeface="Arial" panose="020B0604020202020204" pitchFamily="34" charset="0"/>
                  <a:cs typeface="Arial" panose="020B0604020202020204" pitchFamily="34" charset="0"/>
                </a:rPr>
                <a:t>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2981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HTTP/2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856" y="1540758"/>
            <a:ext cx="5701722" cy="47434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227013" y="1140003"/>
            <a:ext cx="6179635" cy="493871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Frames -&gt; Messages -&gt; Streams -&gt; A single TCP connection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7013" y="6489700"/>
            <a:ext cx="28119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Reference: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https://web.dev/performance-http2/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BCDFA5D-6993-4AD4-945D-E99FEE0C965D}"/>
                  </a:ext>
                </a:extLst>
              </p14:cNvPr>
              <p14:cNvContentPartPr/>
              <p14:nvPr/>
            </p14:nvContentPartPr>
            <p14:xfrm>
              <a:off x="767880" y="1783800"/>
              <a:ext cx="5181840" cy="3852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BCDFA5D-6993-4AD4-945D-E99FEE0C96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8520" y="1774440"/>
                <a:ext cx="5200560" cy="387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58834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501</Words>
  <Application>Microsoft Office PowerPoint</Application>
  <PresentationFormat>Widescreen</PresentationFormat>
  <Paragraphs>48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1_Office Theme</vt:lpstr>
      <vt:lpstr>Full Stack Application Development</vt:lpstr>
      <vt:lpstr>PowerPoint Presentation</vt:lpstr>
      <vt:lpstr>HTTP Connection 1.x</vt:lpstr>
      <vt:lpstr>HTTP/1</vt:lpstr>
      <vt:lpstr>HTTP/2</vt:lpstr>
      <vt:lpstr>HTTP/2</vt:lpstr>
      <vt:lpstr>HTTP/2</vt:lpstr>
      <vt:lpstr>HTTP/2</vt:lpstr>
      <vt:lpstr>HTTP/2</vt:lpstr>
      <vt:lpstr>HTTP/2</vt:lpstr>
      <vt:lpstr>Features and Benefits of HTTP/2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Shivam Chauhan</dc:creator>
  <cp:lastModifiedBy>studio</cp:lastModifiedBy>
  <cp:revision>30</cp:revision>
  <dcterms:created xsi:type="dcterms:W3CDTF">2022-09-26T09:02:06Z</dcterms:created>
  <dcterms:modified xsi:type="dcterms:W3CDTF">2024-01-19T06:34:16Z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0x010100B3AC44B68C077B4EBA1A8030BA55A96A</vt:lpwstr>
  </property>
</Properties>
</file>