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6" r:id="rId4"/>
    <p:sldId id="267" r:id="rId5"/>
    <p:sldId id="268" r:id="rId6"/>
    <p:sldId id="270" r:id="rId7"/>
    <p:sldId id="272" r:id="rId8"/>
    <p:sldId id="271" r:id="rId9"/>
    <p:sldId id="262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go9uSRA0WETdhqdHWNBKCI42gc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A0E78D-CFBE-46A0-B656-1FB9B1C8EDF3}">
  <a:tblStyle styleId="{51A0E78D-CFBE-46A0-B656-1FB9B1C8ED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D7D781-174B-4856-AD1D-5CC718606F2E}" type="doc">
      <dgm:prSet loTypeId="urn:microsoft.com/office/officeart/2005/8/layout/vList2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264EB7D5-0E4E-4BDF-810C-B9A55C18C538}">
      <dgm:prSet custT="1"/>
      <dgm:spPr/>
      <dgm:t>
        <a:bodyPr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How do you call a service from a client?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58D46D-C842-4739-B06A-0090C6CD2113}" type="parTrans" cxnId="{60E0264C-5D8D-4782-AC8D-1EA4D49EC661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DA2DE5-A8D5-4547-8E0A-77B504298E2B}" type="sibTrans" cxnId="{60E0264C-5D8D-4782-AC8D-1EA4D49EC661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7B401C-07FD-43DF-AC39-58901FE6B0FC}">
      <dgm:prSet custT="1"/>
      <dgm:spPr/>
      <dgm:t>
        <a:bodyPr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browser makes one or more HTTP requests to the server for the files needed to display the page, and the server responds with the requested files. 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064173-18E4-4A9D-8C79-70521367035B}" type="parTrans" cxnId="{C861C679-37A8-45F3-89FD-0F5466BD7AE7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6ECD88F-FDA1-4B9B-9316-4A8D567C1399}" type="sibTrans" cxnId="{C861C679-37A8-45F3-89FD-0F5466BD7AE7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BF60602-74C1-4C6C-BFB4-824B350DC886}">
      <dgm:prSet custT="1"/>
      <dgm:spPr/>
      <dgm:t>
        <a:bodyPr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browser reload the page with the new data. 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06A141-FCC3-44C0-A1D5-6D4194433D8E}" type="parTrans" cxnId="{CF29FFCA-41CC-426C-BB58-D4AE0FB4F998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B44FD1-B0F6-4CC6-95FC-DC6BA64700E8}" type="sibTrans" cxnId="{CF29FFCA-41CC-426C-BB58-D4AE0FB4F998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066C95-374F-40B5-B29E-70AAAAA27BAF}">
      <dgm:prSet custT="1"/>
      <dgm:spPr/>
      <dgm:t>
        <a:bodyPr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So, instead of the traditional model, many websites use JavaScript APIs to request data from the server and update the page content without a page load. 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CF7724-23D7-4FDD-BA9D-B1CB2732362E}" type="parTrans" cxnId="{C787E766-62C2-434A-BDE0-FC169776445E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6E5F54-92BF-4028-8ACB-BAE39A85C301}" type="sibTrans" cxnId="{C787E766-62C2-434A-BDE0-FC169776445E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A2301A-00D6-4A0B-90B0-DF57423C333E}">
      <dgm:prSet custT="1"/>
      <dgm:spPr/>
      <dgm:t>
        <a:bodyPr/>
        <a:lstStyle/>
        <a:p>
          <a:r>
            <a:rPr lang="en-US" sz="1800" b="1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This is called AJAX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A0A42A-E128-48A2-8D65-288AB6B5AEF2}" type="parTrans" cxnId="{CB9ADDEC-5B7B-4A2C-AE2A-6FABE542E251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D4EBD4-F276-4241-8F88-3FFE02B1C584}" type="sibTrans" cxnId="{CB9ADDEC-5B7B-4A2C-AE2A-6FABE542E251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D136E75-B40D-4242-8392-BA797FCD3A4E}">
      <dgm:prSet custT="1"/>
      <dgm:spPr/>
      <dgm:t>
        <a:bodyPr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Fetch API enables JavaScript on a page to request an HTTP server to retrieve specific resources.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C13B793-0090-4395-8C06-C1C91E670847}" type="parTrans" cxnId="{5489B67B-9AB5-4E84-B1BC-3C631D1ABC37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3B81C7E-13B5-49AB-9A00-2253DACD3C82}" type="sibTrans" cxnId="{5489B67B-9AB5-4E84-B1BC-3C631D1ABC37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D952DF-787B-49A8-9004-1059A93638FB}" type="pres">
      <dgm:prSet presAssocID="{F8D7D781-174B-4856-AD1D-5CC718606F2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0A9FC1-1045-4BD3-84C7-4EDEFA102BBB}" type="pres">
      <dgm:prSet presAssocID="{264EB7D5-0E4E-4BDF-810C-B9A55C18C538}" presName="parentText" presStyleLbl="node1" presStyleIdx="0" presStyleCnt="6" custScaleY="590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17B284-89FA-489F-B8F3-26067127FA86}" type="pres">
      <dgm:prSet presAssocID="{3FDA2DE5-A8D5-4547-8E0A-77B504298E2B}" presName="spacer" presStyleCnt="0"/>
      <dgm:spPr/>
    </dgm:pt>
    <dgm:pt modelId="{C7ADFB59-7A02-4A71-96DD-3A28D675A2AD}" type="pres">
      <dgm:prSet presAssocID="{937B401C-07FD-43DF-AC39-58901FE6B0FC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8F8425-7F96-488A-9329-41C14825108B}" type="pres">
      <dgm:prSet presAssocID="{36ECD88F-FDA1-4B9B-9316-4A8D567C1399}" presName="spacer" presStyleCnt="0"/>
      <dgm:spPr/>
    </dgm:pt>
    <dgm:pt modelId="{79788C47-ADC8-4518-B693-8C94C8A8815D}" type="pres">
      <dgm:prSet presAssocID="{6BF60602-74C1-4C6C-BFB4-824B350DC886}" presName="parentText" presStyleLbl="node1" presStyleIdx="2" presStyleCnt="6" custScaleY="590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28FD55-79AF-4489-A19E-737F11CF66DD}" type="pres">
      <dgm:prSet presAssocID="{0BB44FD1-B0F6-4CC6-95FC-DC6BA64700E8}" presName="spacer" presStyleCnt="0"/>
      <dgm:spPr/>
    </dgm:pt>
    <dgm:pt modelId="{4361BE11-A5DF-486B-A6AA-4E6343E38954}" type="pres">
      <dgm:prSet presAssocID="{9F066C95-374F-40B5-B29E-70AAAAA27BAF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5969E-2F3B-4909-B07B-B947BBCB7BAE}" type="pres">
      <dgm:prSet presAssocID="{4A6E5F54-92BF-4028-8ACB-BAE39A85C301}" presName="spacer" presStyleCnt="0"/>
      <dgm:spPr/>
    </dgm:pt>
    <dgm:pt modelId="{55B8B41A-7A00-404E-B0E3-6CED2CFF50C4}" type="pres">
      <dgm:prSet presAssocID="{3BA2301A-00D6-4A0B-90B0-DF57423C333E}" presName="parentText" presStyleLbl="node1" presStyleIdx="4" presStyleCnt="6" custScaleY="590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68F8EB-4B42-455B-8546-58A7EF0AC8B9}" type="pres">
      <dgm:prSet presAssocID="{01D4EBD4-F276-4241-8F88-3FFE02B1C584}" presName="spacer" presStyleCnt="0"/>
      <dgm:spPr/>
    </dgm:pt>
    <dgm:pt modelId="{49C1C443-0E4E-4407-83B2-DBC5C8893323}" type="pres">
      <dgm:prSet presAssocID="{CD136E75-B40D-4242-8392-BA797FCD3A4E}" presName="parentText" presStyleLbl="node1" presStyleIdx="5" presStyleCnt="6" custScaleY="807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29FFCA-41CC-426C-BB58-D4AE0FB4F998}" srcId="{F8D7D781-174B-4856-AD1D-5CC718606F2E}" destId="{6BF60602-74C1-4C6C-BFB4-824B350DC886}" srcOrd="2" destOrd="0" parTransId="{5306A141-FCC3-44C0-A1D5-6D4194433D8E}" sibTransId="{0BB44FD1-B0F6-4CC6-95FC-DC6BA64700E8}"/>
    <dgm:cxn modelId="{C787E766-62C2-434A-BDE0-FC169776445E}" srcId="{F8D7D781-174B-4856-AD1D-5CC718606F2E}" destId="{9F066C95-374F-40B5-B29E-70AAAAA27BAF}" srcOrd="3" destOrd="0" parTransId="{4ACF7724-23D7-4FDD-BA9D-B1CB2732362E}" sibTransId="{4A6E5F54-92BF-4028-8ACB-BAE39A85C301}"/>
    <dgm:cxn modelId="{54786BC9-920F-4383-BEFD-4CC48BDE93D9}" type="presOf" srcId="{937B401C-07FD-43DF-AC39-58901FE6B0FC}" destId="{C7ADFB59-7A02-4A71-96DD-3A28D675A2AD}" srcOrd="0" destOrd="0" presId="urn:microsoft.com/office/officeart/2005/8/layout/vList2"/>
    <dgm:cxn modelId="{686F5EF4-D0ED-4D09-9AA1-B0B32346EE41}" type="presOf" srcId="{264EB7D5-0E4E-4BDF-810C-B9A55C18C538}" destId="{440A9FC1-1045-4BD3-84C7-4EDEFA102BBB}" srcOrd="0" destOrd="0" presId="urn:microsoft.com/office/officeart/2005/8/layout/vList2"/>
    <dgm:cxn modelId="{2DE90CC8-26F1-4F34-A9C8-14E17E79F80C}" type="presOf" srcId="{9F066C95-374F-40B5-B29E-70AAAAA27BAF}" destId="{4361BE11-A5DF-486B-A6AA-4E6343E38954}" srcOrd="0" destOrd="0" presId="urn:microsoft.com/office/officeart/2005/8/layout/vList2"/>
    <dgm:cxn modelId="{C861C679-37A8-45F3-89FD-0F5466BD7AE7}" srcId="{F8D7D781-174B-4856-AD1D-5CC718606F2E}" destId="{937B401C-07FD-43DF-AC39-58901FE6B0FC}" srcOrd="1" destOrd="0" parTransId="{5E064173-18E4-4A9D-8C79-70521367035B}" sibTransId="{36ECD88F-FDA1-4B9B-9316-4A8D567C1399}"/>
    <dgm:cxn modelId="{A8E0A56D-1C8A-4875-93ED-EFE89AFB66F0}" type="presOf" srcId="{CD136E75-B40D-4242-8392-BA797FCD3A4E}" destId="{49C1C443-0E4E-4407-83B2-DBC5C8893323}" srcOrd="0" destOrd="0" presId="urn:microsoft.com/office/officeart/2005/8/layout/vList2"/>
    <dgm:cxn modelId="{5489B67B-9AB5-4E84-B1BC-3C631D1ABC37}" srcId="{F8D7D781-174B-4856-AD1D-5CC718606F2E}" destId="{CD136E75-B40D-4242-8392-BA797FCD3A4E}" srcOrd="5" destOrd="0" parTransId="{9C13B793-0090-4395-8C06-C1C91E670847}" sibTransId="{63B81C7E-13B5-49AB-9A00-2253DACD3C82}"/>
    <dgm:cxn modelId="{7FB50142-8E3F-40A0-82E6-D2DF73271D31}" type="presOf" srcId="{3BA2301A-00D6-4A0B-90B0-DF57423C333E}" destId="{55B8B41A-7A00-404E-B0E3-6CED2CFF50C4}" srcOrd="0" destOrd="0" presId="urn:microsoft.com/office/officeart/2005/8/layout/vList2"/>
    <dgm:cxn modelId="{CB9ADDEC-5B7B-4A2C-AE2A-6FABE542E251}" srcId="{F8D7D781-174B-4856-AD1D-5CC718606F2E}" destId="{3BA2301A-00D6-4A0B-90B0-DF57423C333E}" srcOrd="4" destOrd="0" parTransId="{F2A0A42A-E128-48A2-8D65-288AB6B5AEF2}" sibTransId="{01D4EBD4-F276-4241-8F88-3FFE02B1C584}"/>
    <dgm:cxn modelId="{782E5529-4D84-4ED6-8221-E7915915A672}" type="presOf" srcId="{6BF60602-74C1-4C6C-BFB4-824B350DC886}" destId="{79788C47-ADC8-4518-B693-8C94C8A8815D}" srcOrd="0" destOrd="0" presId="urn:microsoft.com/office/officeart/2005/8/layout/vList2"/>
    <dgm:cxn modelId="{1C22BC21-1747-4B4A-B583-1B00C6FD41E2}" type="presOf" srcId="{F8D7D781-174B-4856-AD1D-5CC718606F2E}" destId="{83D952DF-787B-49A8-9004-1059A93638FB}" srcOrd="0" destOrd="0" presId="urn:microsoft.com/office/officeart/2005/8/layout/vList2"/>
    <dgm:cxn modelId="{60E0264C-5D8D-4782-AC8D-1EA4D49EC661}" srcId="{F8D7D781-174B-4856-AD1D-5CC718606F2E}" destId="{264EB7D5-0E4E-4BDF-810C-B9A55C18C538}" srcOrd="0" destOrd="0" parTransId="{1358D46D-C842-4739-B06A-0090C6CD2113}" sibTransId="{3FDA2DE5-A8D5-4547-8E0A-77B504298E2B}"/>
    <dgm:cxn modelId="{F862DD57-62EA-4118-9BA0-77E5CC870287}" type="presParOf" srcId="{83D952DF-787B-49A8-9004-1059A93638FB}" destId="{440A9FC1-1045-4BD3-84C7-4EDEFA102BBB}" srcOrd="0" destOrd="0" presId="urn:microsoft.com/office/officeart/2005/8/layout/vList2"/>
    <dgm:cxn modelId="{22867542-C103-4F71-B774-9D66214D4A88}" type="presParOf" srcId="{83D952DF-787B-49A8-9004-1059A93638FB}" destId="{2917B284-89FA-489F-B8F3-26067127FA86}" srcOrd="1" destOrd="0" presId="urn:microsoft.com/office/officeart/2005/8/layout/vList2"/>
    <dgm:cxn modelId="{E96AD061-17C8-4060-A159-FA19131C31E7}" type="presParOf" srcId="{83D952DF-787B-49A8-9004-1059A93638FB}" destId="{C7ADFB59-7A02-4A71-96DD-3A28D675A2AD}" srcOrd="2" destOrd="0" presId="urn:microsoft.com/office/officeart/2005/8/layout/vList2"/>
    <dgm:cxn modelId="{6D637B23-9978-420D-9424-17E7880C9A12}" type="presParOf" srcId="{83D952DF-787B-49A8-9004-1059A93638FB}" destId="{358F8425-7F96-488A-9329-41C14825108B}" srcOrd="3" destOrd="0" presId="urn:microsoft.com/office/officeart/2005/8/layout/vList2"/>
    <dgm:cxn modelId="{3F60C2D5-9847-495C-AEB5-CB151CF525E7}" type="presParOf" srcId="{83D952DF-787B-49A8-9004-1059A93638FB}" destId="{79788C47-ADC8-4518-B693-8C94C8A8815D}" srcOrd="4" destOrd="0" presId="urn:microsoft.com/office/officeart/2005/8/layout/vList2"/>
    <dgm:cxn modelId="{2FD1BEF8-4527-4638-9D22-F142A939946D}" type="presParOf" srcId="{83D952DF-787B-49A8-9004-1059A93638FB}" destId="{A828FD55-79AF-4489-A19E-737F11CF66DD}" srcOrd="5" destOrd="0" presId="urn:microsoft.com/office/officeart/2005/8/layout/vList2"/>
    <dgm:cxn modelId="{426B1826-2BA9-4511-91C6-6F176FA33B67}" type="presParOf" srcId="{83D952DF-787B-49A8-9004-1059A93638FB}" destId="{4361BE11-A5DF-486B-A6AA-4E6343E38954}" srcOrd="6" destOrd="0" presId="urn:microsoft.com/office/officeart/2005/8/layout/vList2"/>
    <dgm:cxn modelId="{14C3D60B-1EE2-4CAD-808B-1A021096078D}" type="presParOf" srcId="{83D952DF-787B-49A8-9004-1059A93638FB}" destId="{DA05969E-2F3B-4909-B07B-B947BBCB7BAE}" srcOrd="7" destOrd="0" presId="urn:microsoft.com/office/officeart/2005/8/layout/vList2"/>
    <dgm:cxn modelId="{E288246B-C05E-4BDC-A6C6-D4C71FAAED8E}" type="presParOf" srcId="{83D952DF-787B-49A8-9004-1059A93638FB}" destId="{55B8B41A-7A00-404E-B0E3-6CED2CFF50C4}" srcOrd="8" destOrd="0" presId="urn:microsoft.com/office/officeart/2005/8/layout/vList2"/>
    <dgm:cxn modelId="{127507D1-E00E-444F-B765-BC2952918A77}" type="presParOf" srcId="{83D952DF-787B-49A8-9004-1059A93638FB}" destId="{EA68F8EB-4B42-455B-8546-58A7EF0AC8B9}" srcOrd="9" destOrd="0" presId="urn:microsoft.com/office/officeart/2005/8/layout/vList2"/>
    <dgm:cxn modelId="{FA37AD90-E124-448E-9534-28523205BC3D}" type="presParOf" srcId="{83D952DF-787B-49A8-9004-1059A93638FB}" destId="{49C1C443-0E4E-4407-83B2-DBC5C889332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337092-F872-416B-972D-389A7ED94D6C}" type="doc">
      <dgm:prSet loTypeId="urn:microsoft.com/office/officeart/2005/8/layout/vList2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FBE3A368-B266-497E-9211-93C93512F136}">
      <dgm:prSet custT="1"/>
      <dgm:spPr/>
      <dgm:t>
        <a:bodyPr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Fetch API provides an interface for fetching resources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B45BD59-5A71-40A7-B80A-542C0275A4F0}" type="parTrans" cxnId="{5DFEABB2-322E-4DC9-AB81-ED8311A2FDBB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78E3F0-1DFB-494A-8820-BEBDF68084B8}" type="sibTrans" cxnId="{5DFEABB2-322E-4DC9-AB81-ED8311A2FDBB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274E8F6-6D4C-404B-8C91-06FB26E04B63}">
      <dgm:prSet custT="1"/>
      <dgm:spPr/>
      <dgm:t>
        <a:bodyPr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Provides a generic definition of Request and Response objects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281A2C-65F1-4C20-9DC7-3419F70894CF}" type="parTrans" cxnId="{BE3E6FF8-0BC3-4EF5-9C9A-2E3B91AFA631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BD67AF-9C30-4FDC-BA93-C41A0CE978DB}" type="sibTrans" cxnId="{BE3E6FF8-0BC3-4EF5-9C9A-2E3B91AFA631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D6476F-1081-42D5-A49C-593205EFCF1D}">
      <dgm:prSet custT="1"/>
      <dgm:spPr/>
      <dgm:t>
        <a:bodyPr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fetch() method takes one mandatory argument, the path to the resource you want to fetch.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9178FE-C61E-4E16-945D-314CCF4B2761}" type="parTrans" cxnId="{5BABE09B-7401-4FB7-AA39-9DCA8C72912F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EBC897-D80B-47F3-A652-B2A987D86EE0}" type="sibTrans" cxnId="{5BABE09B-7401-4FB7-AA39-9DCA8C72912F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69712C0-B043-44D1-BF45-207CD48601B8}">
      <dgm:prSet custT="1"/>
      <dgm:spPr/>
      <dgm:t>
        <a:bodyPr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It returns a promise that resolves to the response of that request (successful or not).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5E2858D-3045-4CDA-B851-956A293E4E46}" type="parTrans" cxnId="{D3D4DD27-4667-4CFA-9562-402071BC1901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E18C8C8-A1D6-4B6E-BA06-956784F85F27}" type="sibTrans" cxnId="{D3D4DD27-4667-4CFA-9562-402071BC1901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3D303E6-9401-4E23-9D25-AB4E2FF7C2E4}">
      <dgm:prSet custT="1"/>
      <dgm:spPr/>
      <dgm:t>
        <a:bodyPr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You can optionally pass an </a:t>
          </a:r>
          <a:r>
            <a:rPr lang="en-US" sz="1800" b="0" i="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init</a:t>
          </a:r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options object as a second argument (used to configure req headers for other types of HTTP requests such as PUT, POST, DELETE)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39417F-58F5-43B8-A6ED-31D63E0F5E81}" type="parTrans" cxnId="{7785F622-F722-4D1C-BD9D-9DBF15213C90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878918-AADC-4787-95DF-40F4763ABD97}" type="sibTrans" cxnId="{7785F622-F722-4D1C-BD9D-9DBF15213C90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C05E70-1D09-4D6C-89FA-B79C17AF3D79}" type="pres">
      <dgm:prSet presAssocID="{D5337092-F872-416B-972D-389A7ED94D6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68758E-4C29-43D6-BFFE-B4D93086B8D8}" type="pres">
      <dgm:prSet presAssocID="{FBE3A368-B266-497E-9211-93C93512F136}" presName="parentText" presStyleLbl="node1" presStyleIdx="0" presStyleCnt="5" custScaleY="6517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13DE91-9FFA-4E13-9C15-6FC90F5BE2F8}" type="pres">
      <dgm:prSet presAssocID="{1B78E3F0-1DFB-494A-8820-BEBDF68084B8}" presName="spacer" presStyleCnt="0"/>
      <dgm:spPr/>
    </dgm:pt>
    <dgm:pt modelId="{6B127A2D-DD6C-4B13-8A3F-7F6B0DAEBEA8}" type="pres">
      <dgm:prSet presAssocID="{C274E8F6-6D4C-404B-8C91-06FB26E04B63}" presName="parentText" presStyleLbl="node1" presStyleIdx="1" presStyleCnt="5" custScaleY="6517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C1A00C-48FE-4AD4-874A-D48C7D2B35E3}" type="pres">
      <dgm:prSet presAssocID="{A3BD67AF-9C30-4FDC-BA93-C41A0CE978DB}" presName="spacer" presStyleCnt="0"/>
      <dgm:spPr/>
    </dgm:pt>
    <dgm:pt modelId="{BB843DF0-E9F0-45DE-840F-FBAFD7D9285E}" type="pres">
      <dgm:prSet presAssocID="{0CD6476F-1081-42D5-A49C-593205EFCF1D}" presName="parentText" presStyleLbl="node1" presStyleIdx="2" presStyleCnt="5" custScaleY="6517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E36929-881E-4F57-BE42-B20B63EF075A}" type="pres">
      <dgm:prSet presAssocID="{5FEBC897-D80B-47F3-A652-B2A987D86EE0}" presName="spacer" presStyleCnt="0"/>
      <dgm:spPr/>
    </dgm:pt>
    <dgm:pt modelId="{7FA1470B-CF2A-4C99-A1A6-6ABB6217F74F}" type="pres">
      <dgm:prSet presAssocID="{F69712C0-B043-44D1-BF45-207CD48601B8}" presName="parentText" presStyleLbl="node1" presStyleIdx="3" presStyleCnt="5" custScaleY="6517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141062-5A99-4118-9517-B5AD773FB31B}" type="pres">
      <dgm:prSet presAssocID="{FE18C8C8-A1D6-4B6E-BA06-956784F85F27}" presName="spacer" presStyleCnt="0"/>
      <dgm:spPr/>
    </dgm:pt>
    <dgm:pt modelId="{FA6D1A70-6446-400F-96EC-6DA0F05A64A3}" type="pres">
      <dgm:prSet presAssocID="{23D303E6-9401-4E23-9D25-AB4E2FF7C2E4}" presName="parentText" presStyleLbl="node1" presStyleIdx="4" presStyleCnt="5" custScaleY="10574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DBE0EC-2B3C-4DFC-AE1A-BF222ECA2837}" type="presOf" srcId="{F69712C0-B043-44D1-BF45-207CD48601B8}" destId="{7FA1470B-CF2A-4C99-A1A6-6ABB6217F74F}" srcOrd="0" destOrd="0" presId="urn:microsoft.com/office/officeart/2005/8/layout/vList2"/>
    <dgm:cxn modelId="{5CDA94A3-5E82-4D91-8755-5318010D3EBD}" type="presOf" srcId="{C274E8F6-6D4C-404B-8C91-06FB26E04B63}" destId="{6B127A2D-DD6C-4B13-8A3F-7F6B0DAEBEA8}" srcOrd="0" destOrd="0" presId="urn:microsoft.com/office/officeart/2005/8/layout/vList2"/>
    <dgm:cxn modelId="{7785F622-F722-4D1C-BD9D-9DBF15213C90}" srcId="{D5337092-F872-416B-972D-389A7ED94D6C}" destId="{23D303E6-9401-4E23-9D25-AB4E2FF7C2E4}" srcOrd="4" destOrd="0" parTransId="{EB39417F-58F5-43B8-A6ED-31D63E0F5E81}" sibTransId="{A5878918-AADC-4787-95DF-40F4763ABD97}"/>
    <dgm:cxn modelId="{7C167214-53DD-4D28-A298-19ED7A56DD02}" type="presOf" srcId="{23D303E6-9401-4E23-9D25-AB4E2FF7C2E4}" destId="{FA6D1A70-6446-400F-96EC-6DA0F05A64A3}" srcOrd="0" destOrd="0" presId="urn:microsoft.com/office/officeart/2005/8/layout/vList2"/>
    <dgm:cxn modelId="{D3D4DD27-4667-4CFA-9562-402071BC1901}" srcId="{D5337092-F872-416B-972D-389A7ED94D6C}" destId="{F69712C0-B043-44D1-BF45-207CD48601B8}" srcOrd="3" destOrd="0" parTransId="{75E2858D-3045-4CDA-B851-956A293E4E46}" sibTransId="{FE18C8C8-A1D6-4B6E-BA06-956784F85F27}"/>
    <dgm:cxn modelId="{5DFB50E2-F80F-49E6-AD5E-8E3FACBA44FF}" type="presOf" srcId="{FBE3A368-B266-497E-9211-93C93512F136}" destId="{1668758E-4C29-43D6-BFFE-B4D93086B8D8}" srcOrd="0" destOrd="0" presId="urn:microsoft.com/office/officeart/2005/8/layout/vList2"/>
    <dgm:cxn modelId="{FB40CE56-BD2A-4AA9-B07A-ABFC967C5D58}" type="presOf" srcId="{D5337092-F872-416B-972D-389A7ED94D6C}" destId="{20C05E70-1D09-4D6C-89FA-B79C17AF3D79}" srcOrd="0" destOrd="0" presId="urn:microsoft.com/office/officeart/2005/8/layout/vList2"/>
    <dgm:cxn modelId="{5DFEABB2-322E-4DC9-AB81-ED8311A2FDBB}" srcId="{D5337092-F872-416B-972D-389A7ED94D6C}" destId="{FBE3A368-B266-497E-9211-93C93512F136}" srcOrd="0" destOrd="0" parTransId="{FB45BD59-5A71-40A7-B80A-542C0275A4F0}" sibTransId="{1B78E3F0-1DFB-494A-8820-BEBDF68084B8}"/>
    <dgm:cxn modelId="{88C9DFD2-1A09-42EC-99F7-A73140203D28}" type="presOf" srcId="{0CD6476F-1081-42D5-A49C-593205EFCF1D}" destId="{BB843DF0-E9F0-45DE-840F-FBAFD7D9285E}" srcOrd="0" destOrd="0" presId="urn:microsoft.com/office/officeart/2005/8/layout/vList2"/>
    <dgm:cxn modelId="{5BABE09B-7401-4FB7-AA39-9DCA8C72912F}" srcId="{D5337092-F872-416B-972D-389A7ED94D6C}" destId="{0CD6476F-1081-42D5-A49C-593205EFCF1D}" srcOrd="2" destOrd="0" parTransId="{539178FE-C61E-4E16-945D-314CCF4B2761}" sibTransId="{5FEBC897-D80B-47F3-A652-B2A987D86EE0}"/>
    <dgm:cxn modelId="{BE3E6FF8-0BC3-4EF5-9C9A-2E3B91AFA631}" srcId="{D5337092-F872-416B-972D-389A7ED94D6C}" destId="{C274E8F6-6D4C-404B-8C91-06FB26E04B63}" srcOrd="1" destOrd="0" parTransId="{F4281A2C-65F1-4C20-9DC7-3419F70894CF}" sibTransId="{A3BD67AF-9C30-4FDC-BA93-C41A0CE978DB}"/>
    <dgm:cxn modelId="{7165E76E-601F-4A29-A734-4DD6195F5F7F}" type="presParOf" srcId="{20C05E70-1D09-4D6C-89FA-B79C17AF3D79}" destId="{1668758E-4C29-43D6-BFFE-B4D93086B8D8}" srcOrd="0" destOrd="0" presId="urn:microsoft.com/office/officeart/2005/8/layout/vList2"/>
    <dgm:cxn modelId="{FFFF61FF-B5E0-4FAC-9358-CE78933D70F6}" type="presParOf" srcId="{20C05E70-1D09-4D6C-89FA-B79C17AF3D79}" destId="{3C13DE91-9FFA-4E13-9C15-6FC90F5BE2F8}" srcOrd="1" destOrd="0" presId="urn:microsoft.com/office/officeart/2005/8/layout/vList2"/>
    <dgm:cxn modelId="{FB3E30B3-D1DF-4D81-88FC-16D9B2FB3512}" type="presParOf" srcId="{20C05E70-1D09-4D6C-89FA-B79C17AF3D79}" destId="{6B127A2D-DD6C-4B13-8A3F-7F6B0DAEBEA8}" srcOrd="2" destOrd="0" presId="urn:microsoft.com/office/officeart/2005/8/layout/vList2"/>
    <dgm:cxn modelId="{37902ED3-0E05-4639-8B5C-25866DFFDC3A}" type="presParOf" srcId="{20C05E70-1D09-4D6C-89FA-B79C17AF3D79}" destId="{0EC1A00C-48FE-4AD4-874A-D48C7D2B35E3}" srcOrd="3" destOrd="0" presId="urn:microsoft.com/office/officeart/2005/8/layout/vList2"/>
    <dgm:cxn modelId="{E1B7CED8-94FF-4263-B1A0-37D520BA2042}" type="presParOf" srcId="{20C05E70-1D09-4D6C-89FA-B79C17AF3D79}" destId="{BB843DF0-E9F0-45DE-840F-FBAFD7D9285E}" srcOrd="4" destOrd="0" presId="urn:microsoft.com/office/officeart/2005/8/layout/vList2"/>
    <dgm:cxn modelId="{D0C4890E-5530-4DA0-B33D-07324C879F31}" type="presParOf" srcId="{20C05E70-1D09-4D6C-89FA-B79C17AF3D79}" destId="{D9E36929-881E-4F57-BE42-B20B63EF075A}" srcOrd="5" destOrd="0" presId="urn:microsoft.com/office/officeart/2005/8/layout/vList2"/>
    <dgm:cxn modelId="{05D88779-E26D-4C9C-88F5-D7558BFB2922}" type="presParOf" srcId="{20C05E70-1D09-4D6C-89FA-B79C17AF3D79}" destId="{7FA1470B-CF2A-4C99-A1A6-6ABB6217F74F}" srcOrd="6" destOrd="0" presId="urn:microsoft.com/office/officeart/2005/8/layout/vList2"/>
    <dgm:cxn modelId="{37DDF838-5A50-402B-AA99-3114E8270C6D}" type="presParOf" srcId="{20C05E70-1D09-4D6C-89FA-B79C17AF3D79}" destId="{08141062-5A99-4118-9517-B5AD773FB31B}" srcOrd="7" destOrd="0" presId="urn:microsoft.com/office/officeart/2005/8/layout/vList2"/>
    <dgm:cxn modelId="{B4DB3198-EC20-432B-B62B-9EE011D5682B}" type="presParOf" srcId="{20C05E70-1D09-4D6C-89FA-B79C17AF3D79}" destId="{FA6D1A70-6446-400F-96EC-6DA0F05A64A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D521FA-AC49-425C-B8FA-0F4AFD4886D1}" type="doc">
      <dgm:prSet loTypeId="urn:microsoft.com/office/officeart/2005/8/layout/orgChart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5CECB5E5-CDD9-4C2D-A58C-391985DD7439}">
      <dgm:prSet custT="1"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 sz="1800" dirty="0" err="1">
              <a:solidFill>
                <a:schemeClr val="tx1"/>
              </a:solidFill>
            </a:rPr>
            <a:t>Axios</a:t>
          </a:r>
          <a:r>
            <a:rPr lang="en-US" sz="1800" dirty="0">
              <a:solidFill>
                <a:schemeClr val="tx1"/>
              </a:solidFill>
            </a:rPr>
            <a:t> is a promise-based HTTP client for JavaScript. </a:t>
          </a:r>
          <a:endParaRPr lang="en-IN" sz="1800" dirty="0">
            <a:solidFill>
              <a:schemeClr val="tx1"/>
            </a:solidFill>
          </a:endParaRPr>
        </a:p>
      </dgm:t>
    </dgm:pt>
    <dgm:pt modelId="{7CA2AD3B-1A3D-4A69-B87B-163604BB1B5C}" type="parTrans" cxnId="{2F543DD7-C247-4537-97C9-FA5DCBE1288D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F15E38B1-FBD0-4839-8CF2-98ADE1393A5B}" type="sibTrans" cxnId="{2F543DD7-C247-4537-97C9-FA5DCBE1288D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8582DADE-C2ED-41F5-BA76-B425CEA62923}">
      <dgm:prSet custT="1"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It allows you to</a:t>
          </a:r>
          <a:endParaRPr lang="en-IN" sz="1800" dirty="0">
            <a:solidFill>
              <a:schemeClr val="tx1"/>
            </a:solidFill>
          </a:endParaRPr>
        </a:p>
      </dgm:t>
    </dgm:pt>
    <dgm:pt modelId="{D6FB1518-500E-40BB-AC78-84F07551C594}" type="sibTrans" cxnId="{E8B16AD5-D186-4564-AFD2-81A445603B73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0EC940A9-32E4-43A1-B84D-19660FFD4838}" type="parTrans" cxnId="{E8B16AD5-D186-4564-AFD2-81A445603B73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E66EC79A-7878-43EB-9A52-F9E91CE64AA6}">
      <dgm:prSet custT="1"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Make </a:t>
          </a:r>
          <a:r>
            <a:rPr lang="en-US" sz="18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XMLHttpRequests</a:t>
          </a:r>
          <a:r>
            <a: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from the browser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EE9214-E82B-4620-8B5A-F2F29C9A9DB9}" type="sibTrans" cxnId="{261BFDF5-74C2-4B9F-9627-0E48AF211D34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282D443E-1CC5-4145-B14D-0F6C1AB6B933}" type="parTrans" cxnId="{261BFDF5-74C2-4B9F-9627-0E48AF211D34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76C39183-E234-4C1F-BFA9-527193886AA1}">
      <dgm:prSet custT="1"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Make http requests from node.js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A0CE51A-3ABD-4D11-8B04-C024F9816C42}" type="sibTrans" cxnId="{A7E80EDC-78EB-464C-BA33-FCB228855CFA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113F826A-AD13-447B-86F6-1FCDE0C040CB}" type="parTrans" cxnId="{A7E80EDC-78EB-464C-BA33-FCB228855CFA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6C59650D-E4B6-4F79-849D-9D722447A16C}">
      <dgm:prSet custT="1"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Supports the Promise API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7D442F3-1E21-417A-BEA5-9D30D7D443CE}" type="sibTrans" cxnId="{C5E5264D-07D8-4C01-9AE5-EC219E15C55A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89E471D0-EFFA-445C-AA89-48BC2116E750}" type="parTrans" cxnId="{C5E5264D-07D8-4C01-9AE5-EC219E15C55A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564C4C56-7A0C-4242-A3F3-E08DFC5361C8}">
      <dgm:prSet custT="1"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Automatic transforms for JSON data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1B7618-D5F2-4447-8A69-28900877FCD4}" type="parTrans" cxnId="{AD50BBAE-9976-4A3F-BF40-ECA8B6CCED06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88A90E0D-E6B4-41AB-B5DF-C2D0430F6B87}" type="sibTrans" cxnId="{AD50BBAE-9976-4A3F-BF40-ECA8B6CCED06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E71B6282-960B-40D5-B457-2B8FFF3D99F6}" type="pres">
      <dgm:prSet presAssocID="{45D521FA-AC49-425C-B8FA-0F4AFD4886D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7E9302E-7CC8-455D-88FF-87B19055CDEB}" type="pres">
      <dgm:prSet presAssocID="{5CECB5E5-CDD9-4C2D-A58C-391985DD7439}" presName="hierRoot1" presStyleCnt="0">
        <dgm:presLayoutVars>
          <dgm:hierBranch val="init"/>
        </dgm:presLayoutVars>
      </dgm:prSet>
      <dgm:spPr/>
    </dgm:pt>
    <dgm:pt modelId="{316F93CD-2DD3-4251-A336-30E82E212E16}" type="pres">
      <dgm:prSet presAssocID="{5CECB5E5-CDD9-4C2D-A58C-391985DD7439}" presName="rootComposite1" presStyleCnt="0"/>
      <dgm:spPr/>
    </dgm:pt>
    <dgm:pt modelId="{C2425F57-5AC8-457F-8B5C-325036F12169}" type="pres">
      <dgm:prSet presAssocID="{5CECB5E5-CDD9-4C2D-A58C-391985DD7439}" presName="rootText1" presStyleLbl="node0" presStyleIdx="0" presStyleCnt="1" custScaleX="586537" custScaleY="167110" custLinFactNeighborX="53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046C1D-8B7F-4D27-9368-6B4F9B32924C}" type="pres">
      <dgm:prSet presAssocID="{5CECB5E5-CDD9-4C2D-A58C-391985DD743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C8782C0-5EE7-44A1-8754-CB20962234F4}" type="pres">
      <dgm:prSet presAssocID="{5CECB5E5-CDD9-4C2D-A58C-391985DD7439}" presName="hierChild2" presStyleCnt="0"/>
      <dgm:spPr/>
    </dgm:pt>
    <dgm:pt modelId="{C85BD0A1-82C9-4AFE-9763-E96910710A09}" type="pres">
      <dgm:prSet presAssocID="{0EC940A9-32E4-43A1-B84D-19660FFD4838}" presName="Name37" presStyleLbl="parChTrans1D2" presStyleIdx="0" presStyleCnt="1"/>
      <dgm:spPr/>
      <dgm:t>
        <a:bodyPr/>
        <a:lstStyle/>
        <a:p>
          <a:endParaRPr lang="en-US"/>
        </a:p>
      </dgm:t>
    </dgm:pt>
    <dgm:pt modelId="{34F3F8A8-45AD-4070-AD1C-E4C6D0BD89A6}" type="pres">
      <dgm:prSet presAssocID="{8582DADE-C2ED-41F5-BA76-B425CEA62923}" presName="hierRoot2" presStyleCnt="0">
        <dgm:presLayoutVars>
          <dgm:hierBranch val="init"/>
        </dgm:presLayoutVars>
      </dgm:prSet>
      <dgm:spPr/>
    </dgm:pt>
    <dgm:pt modelId="{F57531B5-86F3-45CE-A4AB-C6F0D81BA810}" type="pres">
      <dgm:prSet presAssocID="{8582DADE-C2ED-41F5-BA76-B425CEA62923}" presName="rootComposite" presStyleCnt="0"/>
      <dgm:spPr/>
    </dgm:pt>
    <dgm:pt modelId="{A97811F8-3BCB-4D37-A1EE-891EE3D00C01}" type="pres">
      <dgm:prSet presAssocID="{8582DADE-C2ED-41F5-BA76-B425CEA62923}" presName="rootText" presStyleLbl="node2" presStyleIdx="0" presStyleCnt="1" custScaleX="535657" custScaleY="109923" custLinFactNeighborX="5300" custLinFactNeighborY="90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2C89E9-A752-4B45-B7ED-8477B8F8126B}" type="pres">
      <dgm:prSet presAssocID="{8582DADE-C2ED-41F5-BA76-B425CEA62923}" presName="rootConnector" presStyleLbl="node2" presStyleIdx="0" presStyleCnt="1"/>
      <dgm:spPr/>
      <dgm:t>
        <a:bodyPr/>
        <a:lstStyle/>
        <a:p>
          <a:endParaRPr lang="en-US"/>
        </a:p>
      </dgm:t>
    </dgm:pt>
    <dgm:pt modelId="{04BB5969-95C9-4AD8-BB9A-831AB5D71726}" type="pres">
      <dgm:prSet presAssocID="{8582DADE-C2ED-41F5-BA76-B425CEA62923}" presName="hierChild4" presStyleCnt="0"/>
      <dgm:spPr/>
    </dgm:pt>
    <dgm:pt modelId="{55D669C0-9CA8-4A9A-A63A-61FA72358BEB}" type="pres">
      <dgm:prSet presAssocID="{282D443E-1CC5-4145-B14D-0F6C1AB6B933}" presName="Name37" presStyleLbl="parChTrans1D3" presStyleIdx="0" presStyleCnt="4"/>
      <dgm:spPr/>
      <dgm:t>
        <a:bodyPr/>
        <a:lstStyle/>
        <a:p>
          <a:endParaRPr lang="en-US"/>
        </a:p>
      </dgm:t>
    </dgm:pt>
    <dgm:pt modelId="{CC387AC0-1D5D-4A44-8918-4EE14793F7B1}" type="pres">
      <dgm:prSet presAssocID="{E66EC79A-7878-43EB-9A52-F9E91CE64AA6}" presName="hierRoot2" presStyleCnt="0">
        <dgm:presLayoutVars>
          <dgm:hierBranch val="init"/>
        </dgm:presLayoutVars>
      </dgm:prSet>
      <dgm:spPr/>
    </dgm:pt>
    <dgm:pt modelId="{31F524BB-CB7C-431F-811D-00347200C0BB}" type="pres">
      <dgm:prSet presAssocID="{E66EC79A-7878-43EB-9A52-F9E91CE64AA6}" presName="rootComposite" presStyleCnt="0"/>
      <dgm:spPr/>
    </dgm:pt>
    <dgm:pt modelId="{7411FC8D-BDB2-493B-9DB2-5EAE141B997B}" type="pres">
      <dgm:prSet presAssocID="{E66EC79A-7878-43EB-9A52-F9E91CE64AA6}" presName="rootText" presStyleLbl="node3" presStyleIdx="0" presStyleCnt="4" custScaleX="445172" custScaleY="96767" custLinFactNeighborX="-572" custLinFactNeighborY="178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78BA70-FC17-4F4D-A94B-25B3AE628BDA}" type="pres">
      <dgm:prSet presAssocID="{E66EC79A-7878-43EB-9A52-F9E91CE64AA6}" presName="rootConnector" presStyleLbl="node3" presStyleIdx="0" presStyleCnt="4"/>
      <dgm:spPr/>
      <dgm:t>
        <a:bodyPr/>
        <a:lstStyle/>
        <a:p>
          <a:endParaRPr lang="en-US"/>
        </a:p>
      </dgm:t>
    </dgm:pt>
    <dgm:pt modelId="{0ACEE8D0-64D1-49CB-9210-96FA8DB7994D}" type="pres">
      <dgm:prSet presAssocID="{E66EC79A-7878-43EB-9A52-F9E91CE64AA6}" presName="hierChild4" presStyleCnt="0"/>
      <dgm:spPr/>
    </dgm:pt>
    <dgm:pt modelId="{F5DBAB14-8B63-446B-A124-D97A9DE15ABE}" type="pres">
      <dgm:prSet presAssocID="{E66EC79A-7878-43EB-9A52-F9E91CE64AA6}" presName="hierChild5" presStyleCnt="0"/>
      <dgm:spPr/>
    </dgm:pt>
    <dgm:pt modelId="{8CB3D73E-82CE-47AF-A329-079B0E900148}" type="pres">
      <dgm:prSet presAssocID="{113F826A-AD13-447B-86F6-1FCDE0C040CB}" presName="Name37" presStyleLbl="parChTrans1D3" presStyleIdx="1" presStyleCnt="4"/>
      <dgm:spPr/>
      <dgm:t>
        <a:bodyPr/>
        <a:lstStyle/>
        <a:p>
          <a:endParaRPr lang="en-US"/>
        </a:p>
      </dgm:t>
    </dgm:pt>
    <dgm:pt modelId="{398BB139-9B7A-4E92-8CE1-C20FC09672AC}" type="pres">
      <dgm:prSet presAssocID="{76C39183-E234-4C1F-BFA9-527193886AA1}" presName="hierRoot2" presStyleCnt="0">
        <dgm:presLayoutVars>
          <dgm:hierBranch val="init"/>
        </dgm:presLayoutVars>
      </dgm:prSet>
      <dgm:spPr/>
    </dgm:pt>
    <dgm:pt modelId="{619A6C76-025E-4536-A237-9418E3F26A95}" type="pres">
      <dgm:prSet presAssocID="{76C39183-E234-4C1F-BFA9-527193886AA1}" presName="rootComposite" presStyleCnt="0"/>
      <dgm:spPr/>
    </dgm:pt>
    <dgm:pt modelId="{AA011368-A933-4E4D-8EB6-2D81B77FAF5C}" type="pres">
      <dgm:prSet presAssocID="{76C39183-E234-4C1F-BFA9-527193886AA1}" presName="rootText" presStyleLbl="node3" presStyleIdx="1" presStyleCnt="4" custScaleX="445172" custScaleY="96767" custLinFactNeighborX="-1606" custLinFactNeighborY="255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E11C95-EFA2-4092-A962-071420A1A6BC}" type="pres">
      <dgm:prSet presAssocID="{76C39183-E234-4C1F-BFA9-527193886AA1}" presName="rootConnector" presStyleLbl="node3" presStyleIdx="1" presStyleCnt="4"/>
      <dgm:spPr/>
      <dgm:t>
        <a:bodyPr/>
        <a:lstStyle/>
        <a:p>
          <a:endParaRPr lang="en-US"/>
        </a:p>
      </dgm:t>
    </dgm:pt>
    <dgm:pt modelId="{4A1A3A63-99A9-4191-8295-0BE473E0DBD5}" type="pres">
      <dgm:prSet presAssocID="{76C39183-E234-4C1F-BFA9-527193886AA1}" presName="hierChild4" presStyleCnt="0"/>
      <dgm:spPr/>
    </dgm:pt>
    <dgm:pt modelId="{E44B6536-EBE9-4BD9-98E7-DE40EB6F9841}" type="pres">
      <dgm:prSet presAssocID="{76C39183-E234-4C1F-BFA9-527193886AA1}" presName="hierChild5" presStyleCnt="0"/>
      <dgm:spPr/>
    </dgm:pt>
    <dgm:pt modelId="{40120786-E8C7-42D3-AE26-CC700098D5E4}" type="pres">
      <dgm:prSet presAssocID="{89E471D0-EFFA-445C-AA89-48BC2116E750}" presName="Name37" presStyleLbl="parChTrans1D3" presStyleIdx="2" presStyleCnt="4"/>
      <dgm:spPr/>
      <dgm:t>
        <a:bodyPr/>
        <a:lstStyle/>
        <a:p>
          <a:endParaRPr lang="en-US"/>
        </a:p>
      </dgm:t>
    </dgm:pt>
    <dgm:pt modelId="{22287AEF-2BE3-4158-8269-F08AC053AACD}" type="pres">
      <dgm:prSet presAssocID="{6C59650D-E4B6-4F79-849D-9D722447A16C}" presName="hierRoot2" presStyleCnt="0">
        <dgm:presLayoutVars>
          <dgm:hierBranch val="init"/>
        </dgm:presLayoutVars>
      </dgm:prSet>
      <dgm:spPr/>
    </dgm:pt>
    <dgm:pt modelId="{10416E3E-4A87-4140-91BE-834EEE054F46}" type="pres">
      <dgm:prSet presAssocID="{6C59650D-E4B6-4F79-849D-9D722447A16C}" presName="rootComposite" presStyleCnt="0"/>
      <dgm:spPr/>
    </dgm:pt>
    <dgm:pt modelId="{1797C45C-E67E-48E2-B9DE-BD2718E1F409}" type="pres">
      <dgm:prSet presAssocID="{6C59650D-E4B6-4F79-849D-9D722447A16C}" presName="rootText" presStyleLbl="node3" presStyleIdx="2" presStyleCnt="4" custScaleX="445172" custScaleY="96767" custLinFactNeighborX="-1606" custLinFactNeighborY="330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DD289B-73D0-477D-83B8-51BE5FF64A45}" type="pres">
      <dgm:prSet presAssocID="{6C59650D-E4B6-4F79-849D-9D722447A16C}" presName="rootConnector" presStyleLbl="node3" presStyleIdx="2" presStyleCnt="4"/>
      <dgm:spPr/>
      <dgm:t>
        <a:bodyPr/>
        <a:lstStyle/>
        <a:p>
          <a:endParaRPr lang="en-US"/>
        </a:p>
      </dgm:t>
    </dgm:pt>
    <dgm:pt modelId="{CB1F58F3-54BC-4CCF-980E-DD9919DCAD77}" type="pres">
      <dgm:prSet presAssocID="{6C59650D-E4B6-4F79-849D-9D722447A16C}" presName="hierChild4" presStyleCnt="0"/>
      <dgm:spPr/>
    </dgm:pt>
    <dgm:pt modelId="{CF9E070A-A9DF-45AA-AA2C-94849C569B1D}" type="pres">
      <dgm:prSet presAssocID="{6C59650D-E4B6-4F79-849D-9D722447A16C}" presName="hierChild5" presStyleCnt="0"/>
      <dgm:spPr/>
    </dgm:pt>
    <dgm:pt modelId="{602C8BB5-D93C-4EA1-8B5F-A1E242AA047D}" type="pres">
      <dgm:prSet presAssocID="{3E1B7618-D5F2-4447-8A69-28900877FCD4}" presName="Name37" presStyleLbl="parChTrans1D3" presStyleIdx="3" presStyleCnt="4"/>
      <dgm:spPr/>
      <dgm:t>
        <a:bodyPr/>
        <a:lstStyle/>
        <a:p>
          <a:endParaRPr lang="en-US"/>
        </a:p>
      </dgm:t>
    </dgm:pt>
    <dgm:pt modelId="{D6C5DDA5-7D3B-41F1-939E-21F46DD861B1}" type="pres">
      <dgm:prSet presAssocID="{564C4C56-7A0C-4242-A3F3-E08DFC5361C8}" presName="hierRoot2" presStyleCnt="0">
        <dgm:presLayoutVars>
          <dgm:hierBranch val="init"/>
        </dgm:presLayoutVars>
      </dgm:prSet>
      <dgm:spPr/>
    </dgm:pt>
    <dgm:pt modelId="{52BE530C-44E3-43DB-AA6A-1788EDB419D9}" type="pres">
      <dgm:prSet presAssocID="{564C4C56-7A0C-4242-A3F3-E08DFC5361C8}" presName="rootComposite" presStyleCnt="0"/>
      <dgm:spPr/>
    </dgm:pt>
    <dgm:pt modelId="{5ADA9AC1-3D79-4C42-9E22-BA3AA839F9DF}" type="pres">
      <dgm:prSet presAssocID="{564C4C56-7A0C-4242-A3F3-E08DFC5361C8}" presName="rootText" presStyleLbl="node3" presStyleIdx="3" presStyleCnt="4" custScaleX="446012" custScaleY="96767" custLinFactNeighborX="-1606" custLinFactNeighborY="390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884671-CA76-4001-8538-66456EB96F67}" type="pres">
      <dgm:prSet presAssocID="{564C4C56-7A0C-4242-A3F3-E08DFC5361C8}" presName="rootConnector" presStyleLbl="node3" presStyleIdx="3" presStyleCnt="4"/>
      <dgm:spPr/>
      <dgm:t>
        <a:bodyPr/>
        <a:lstStyle/>
        <a:p>
          <a:endParaRPr lang="en-US"/>
        </a:p>
      </dgm:t>
    </dgm:pt>
    <dgm:pt modelId="{3CD3A9D4-52CD-4CF9-9265-D053E66BB245}" type="pres">
      <dgm:prSet presAssocID="{564C4C56-7A0C-4242-A3F3-E08DFC5361C8}" presName="hierChild4" presStyleCnt="0"/>
      <dgm:spPr/>
    </dgm:pt>
    <dgm:pt modelId="{3279E8EC-7589-4D30-9984-07B38943903F}" type="pres">
      <dgm:prSet presAssocID="{564C4C56-7A0C-4242-A3F3-E08DFC5361C8}" presName="hierChild5" presStyleCnt="0"/>
      <dgm:spPr/>
    </dgm:pt>
    <dgm:pt modelId="{8A02B57C-5D9C-4F6C-8C96-2EE04208E981}" type="pres">
      <dgm:prSet presAssocID="{8582DADE-C2ED-41F5-BA76-B425CEA62923}" presName="hierChild5" presStyleCnt="0"/>
      <dgm:spPr/>
    </dgm:pt>
    <dgm:pt modelId="{0C8CF772-1F25-429A-8365-8D4B7B5C89AE}" type="pres">
      <dgm:prSet presAssocID="{5CECB5E5-CDD9-4C2D-A58C-391985DD7439}" presName="hierChild3" presStyleCnt="0"/>
      <dgm:spPr/>
    </dgm:pt>
  </dgm:ptLst>
  <dgm:cxnLst>
    <dgm:cxn modelId="{EABD4AD8-9B66-47EC-93C9-374D6D47E2A4}" type="presOf" srcId="{76C39183-E234-4C1F-BFA9-527193886AA1}" destId="{AA011368-A933-4E4D-8EB6-2D81B77FAF5C}" srcOrd="0" destOrd="0" presId="urn:microsoft.com/office/officeart/2005/8/layout/orgChart1"/>
    <dgm:cxn modelId="{CFC344B9-78E4-44CB-839E-572A1B1FC1E0}" type="presOf" srcId="{6C59650D-E4B6-4F79-849D-9D722447A16C}" destId="{C0DD289B-73D0-477D-83B8-51BE5FF64A45}" srcOrd="1" destOrd="0" presId="urn:microsoft.com/office/officeart/2005/8/layout/orgChart1"/>
    <dgm:cxn modelId="{E8B16AD5-D186-4564-AFD2-81A445603B73}" srcId="{5CECB5E5-CDD9-4C2D-A58C-391985DD7439}" destId="{8582DADE-C2ED-41F5-BA76-B425CEA62923}" srcOrd="0" destOrd="0" parTransId="{0EC940A9-32E4-43A1-B84D-19660FFD4838}" sibTransId="{D6FB1518-500E-40BB-AC78-84F07551C594}"/>
    <dgm:cxn modelId="{468C9BE6-134F-4252-BA3E-D77568F4CE22}" type="presOf" srcId="{89E471D0-EFFA-445C-AA89-48BC2116E750}" destId="{40120786-E8C7-42D3-AE26-CC700098D5E4}" srcOrd="0" destOrd="0" presId="urn:microsoft.com/office/officeart/2005/8/layout/orgChart1"/>
    <dgm:cxn modelId="{CC47387A-EB0E-41C6-9873-DF10D5A67446}" type="presOf" srcId="{6C59650D-E4B6-4F79-849D-9D722447A16C}" destId="{1797C45C-E67E-48E2-B9DE-BD2718E1F409}" srcOrd="0" destOrd="0" presId="urn:microsoft.com/office/officeart/2005/8/layout/orgChart1"/>
    <dgm:cxn modelId="{840B2CEF-2168-4129-9FB5-439965DF43C2}" type="presOf" srcId="{564C4C56-7A0C-4242-A3F3-E08DFC5361C8}" destId="{5ADA9AC1-3D79-4C42-9E22-BA3AA839F9DF}" srcOrd="0" destOrd="0" presId="urn:microsoft.com/office/officeart/2005/8/layout/orgChart1"/>
    <dgm:cxn modelId="{AD50BBAE-9976-4A3F-BF40-ECA8B6CCED06}" srcId="{8582DADE-C2ED-41F5-BA76-B425CEA62923}" destId="{564C4C56-7A0C-4242-A3F3-E08DFC5361C8}" srcOrd="3" destOrd="0" parTransId="{3E1B7618-D5F2-4447-8A69-28900877FCD4}" sibTransId="{88A90E0D-E6B4-41AB-B5DF-C2D0430F6B87}"/>
    <dgm:cxn modelId="{A3048C64-F1AA-417C-B1E0-E2263CE431C7}" type="presOf" srcId="{5CECB5E5-CDD9-4C2D-A58C-391985DD7439}" destId="{1C046C1D-8B7F-4D27-9368-6B4F9B32924C}" srcOrd="1" destOrd="0" presId="urn:microsoft.com/office/officeart/2005/8/layout/orgChart1"/>
    <dgm:cxn modelId="{28429A3F-4266-4307-A37C-0EDC9EADD8D6}" type="presOf" srcId="{5CECB5E5-CDD9-4C2D-A58C-391985DD7439}" destId="{C2425F57-5AC8-457F-8B5C-325036F12169}" srcOrd="0" destOrd="0" presId="urn:microsoft.com/office/officeart/2005/8/layout/orgChart1"/>
    <dgm:cxn modelId="{D6B2541F-A057-4F05-9E47-1D6D5B51540C}" type="presOf" srcId="{282D443E-1CC5-4145-B14D-0F6C1AB6B933}" destId="{55D669C0-9CA8-4A9A-A63A-61FA72358BEB}" srcOrd="0" destOrd="0" presId="urn:microsoft.com/office/officeart/2005/8/layout/orgChart1"/>
    <dgm:cxn modelId="{C5E5264D-07D8-4C01-9AE5-EC219E15C55A}" srcId="{8582DADE-C2ED-41F5-BA76-B425CEA62923}" destId="{6C59650D-E4B6-4F79-849D-9D722447A16C}" srcOrd="2" destOrd="0" parTransId="{89E471D0-EFFA-445C-AA89-48BC2116E750}" sibTransId="{D7D442F3-1E21-417A-BEA5-9D30D7D443CE}"/>
    <dgm:cxn modelId="{C7FBB1EF-8386-4856-B323-0A2158C058A4}" type="presOf" srcId="{3E1B7618-D5F2-4447-8A69-28900877FCD4}" destId="{602C8BB5-D93C-4EA1-8B5F-A1E242AA047D}" srcOrd="0" destOrd="0" presId="urn:microsoft.com/office/officeart/2005/8/layout/orgChart1"/>
    <dgm:cxn modelId="{9E5AAFCD-4A14-4357-AC7C-7ACD6AD78C5D}" type="presOf" srcId="{45D521FA-AC49-425C-B8FA-0F4AFD4886D1}" destId="{E71B6282-960B-40D5-B457-2B8FFF3D99F6}" srcOrd="0" destOrd="0" presId="urn:microsoft.com/office/officeart/2005/8/layout/orgChart1"/>
    <dgm:cxn modelId="{A93403C0-B139-4522-AC73-B0D2DE720788}" type="presOf" srcId="{0EC940A9-32E4-43A1-B84D-19660FFD4838}" destId="{C85BD0A1-82C9-4AFE-9763-E96910710A09}" srcOrd="0" destOrd="0" presId="urn:microsoft.com/office/officeart/2005/8/layout/orgChart1"/>
    <dgm:cxn modelId="{23B6D4DD-EA8D-416F-845B-F7041A63018D}" type="presOf" srcId="{8582DADE-C2ED-41F5-BA76-B425CEA62923}" destId="{1C2C89E9-A752-4B45-B7ED-8477B8F8126B}" srcOrd="1" destOrd="0" presId="urn:microsoft.com/office/officeart/2005/8/layout/orgChart1"/>
    <dgm:cxn modelId="{A7E80EDC-78EB-464C-BA33-FCB228855CFA}" srcId="{8582DADE-C2ED-41F5-BA76-B425CEA62923}" destId="{76C39183-E234-4C1F-BFA9-527193886AA1}" srcOrd="1" destOrd="0" parTransId="{113F826A-AD13-447B-86F6-1FCDE0C040CB}" sibTransId="{FA0CE51A-3ABD-4D11-8B04-C024F9816C42}"/>
    <dgm:cxn modelId="{261BFDF5-74C2-4B9F-9627-0E48AF211D34}" srcId="{8582DADE-C2ED-41F5-BA76-B425CEA62923}" destId="{E66EC79A-7878-43EB-9A52-F9E91CE64AA6}" srcOrd="0" destOrd="0" parTransId="{282D443E-1CC5-4145-B14D-0F6C1AB6B933}" sibTransId="{20EE9214-E82B-4620-8B5A-F2F29C9A9DB9}"/>
    <dgm:cxn modelId="{A0C5843F-9A66-4EE9-A5B1-DD18C1EBB937}" type="presOf" srcId="{E66EC79A-7878-43EB-9A52-F9E91CE64AA6}" destId="{7411FC8D-BDB2-493B-9DB2-5EAE141B997B}" srcOrd="0" destOrd="0" presId="urn:microsoft.com/office/officeart/2005/8/layout/orgChart1"/>
    <dgm:cxn modelId="{AFCB471A-825E-452A-BF8A-58D12C4B7418}" type="presOf" srcId="{564C4C56-7A0C-4242-A3F3-E08DFC5361C8}" destId="{72884671-CA76-4001-8538-66456EB96F67}" srcOrd="1" destOrd="0" presId="urn:microsoft.com/office/officeart/2005/8/layout/orgChart1"/>
    <dgm:cxn modelId="{863EE597-52B7-473A-9B75-108C1C5D0A32}" type="presOf" srcId="{E66EC79A-7878-43EB-9A52-F9E91CE64AA6}" destId="{0578BA70-FC17-4F4D-A94B-25B3AE628BDA}" srcOrd="1" destOrd="0" presId="urn:microsoft.com/office/officeart/2005/8/layout/orgChart1"/>
    <dgm:cxn modelId="{2F543DD7-C247-4537-97C9-FA5DCBE1288D}" srcId="{45D521FA-AC49-425C-B8FA-0F4AFD4886D1}" destId="{5CECB5E5-CDD9-4C2D-A58C-391985DD7439}" srcOrd="0" destOrd="0" parTransId="{7CA2AD3B-1A3D-4A69-B87B-163604BB1B5C}" sibTransId="{F15E38B1-FBD0-4839-8CF2-98ADE1393A5B}"/>
    <dgm:cxn modelId="{4A6058DE-B89C-4865-B2F7-802EF3621CD8}" type="presOf" srcId="{76C39183-E234-4C1F-BFA9-527193886AA1}" destId="{D6E11C95-EFA2-4092-A962-071420A1A6BC}" srcOrd="1" destOrd="0" presId="urn:microsoft.com/office/officeart/2005/8/layout/orgChart1"/>
    <dgm:cxn modelId="{9873CB8C-03FD-4FBF-B8F4-2B74E2D7A040}" type="presOf" srcId="{113F826A-AD13-447B-86F6-1FCDE0C040CB}" destId="{8CB3D73E-82CE-47AF-A329-079B0E900148}" srcOrd="0" destOrd="0" presId="urn:microsoft.com/office/officeart/2005/8/layout/orgChart1"/>
    <dgm:cxn modelId="{10473919-2BA6-474A-86D5-52939044D415}" type="presOf" srcId="{8582DADE-C2ED-41F5-BA76-B425CEA62923}" destId="{A97811F8-3BCB-4D37-A1EE-891EE3D00C01}" srcOrd="0" destOrd="0" presId="urn:microsoft.com/office/officeart/2005/8/layout/orgChart1"/>
    <dgm:cxn modelId="{4E71EFCE-D70A-4842-BF39-F080C63F9E4A}" type="presParOf" srcId="{E71B6282-960B-40D5-B457-2B8FFF3D99F6}" destId="{C7E9302E-7CC8-455D-88FF-87B19055CDEB}" srcOrd="0" destOrd="0" presId="urn:microsoft.com/office/officeart/2005/8/layout/orgChart1"/>
    <dgm:cxn modelId="{885BE63E-DA9F-4B64-996D-6EC3A658A93D}" type="presParOf" srcId="{C7E9302E-7CC8-455D-88FF-87B19055CDEB}" destId="{316F93CD-2DD3-4251-A336-30E82E212E16}" srcOrd="0" destOrd="0" presId="urn:microsoft.com/office/officeart/2005/8/layout/orgChart1"/>
    <dgm:cxn modelId="{1B85D844-E547-4C10-849A-A7C08C0CBF94}" type="presParOf" srcId="{316F93CD-2DD3-4251-A336-30E82E212E16}" destId="{C2425F57-5AC8-457F-8B5C-325036F12169}" srcOrd="0" destOrd="0" presId="urn:microsoft.com/office/officeart/2005/8/layout/orgChart1"/>
    <dgm:cxn modelId="{894E9F6F-8A83-4EC7-BB7B-EE89EEBCACDD}" type="presParOf" srcId="{316F93CD-2DD3-4251-A336-30E82E212E16}" destId="{1C046C1D-8B7F-4D27-9368-6B4F9B32924C}" srcOrd="1" destOrd="0" presId="urn:microsoft.com/office/officeart/2005/8/layout/orgChart1"/>
    <dgm:cxn modelId="{4926F9B4-D669-48F4-95B3-731B93AFF352}" type="presParOf" srcId="{C7E9302E-7CC8-455D-88FF-87B19055CDEB}" destId="{6C8782C0-5EE7-44A1-8754-CB20962234F4}" srcOrd="1" destOrd="0" presId="urn:microsoft.com/office/officeart/2005/8/layout/orgChart1"/>
    <dgm:cxn modelId="{F86FAEBD-E567-4C26-9836-E99AA39B83DC}" type="presParOf" srcId="{6C8782C0-5EE7-44A1-8754-CB20962234F4}" destId="{C85BD0A1-82C9-4AFE-9763-E96910710A09}" srcOrd="0" destOrd="0" presId="urn:microsoft.com/office/officeart/2005/8/layout/orgChart1"/>
    <dgm:cxn modelId="{2E022640-37C3-47DA-B137-E3568F19B4F5}" type="presParOf" srcId="{6C8782C0-5EE7-44A1-8754-CB20962234F4}" destId="{34F3F8A8-45AD-4070-AD1C-E4C6D0BD89A6}" srcOrd="1" destOrd="0" presId="urn:microsoft.com/office/officeart/2005/8/layout/orgChart1"/>
    <dgm:cxn modelId="{825B70C2-F21F-429E-896D-BF7E2C163923}" type="presParOf" srcId="{34F3F8A8-45AD-4070-AD1C-E4C6D0BD89A6}" destId="{F57531B5-86F3-45CE-A4AB-C6F0D81BA810}" srcOrd="0" destOrd="0" presId="urn:microsoft.com/office/officeart/2005/8/layout/orgChart1"/>
    <dgm:cxn modelId="{9933A516-B381-4279-9E13-D61190AFC092}" type="presParOf" srcId="{F57531B5-86F3-45CE-A4AB-C6F0D81BA810}" destId="{A97811F8-3BCB-4D37-A1EE-891EE3D00C01}" srcOrd="0" destOrd="0" presId="urn:microsoft.com/office/officeart/2005/8/layout/orgChart1"/>
    <dgm:cxn modelId="{56AAA218-C2FF-44FD-8411-4AF5AC9A8672}" type="presParOf" srcId="{F57531B5-86F3-45CE-A4AB-C6F0D81BA810}" destId="{1C2C89E9-A752-4B45-B7ED-8477B8F8126B}" srcOrd="1" destOrd="0" presId="urn:microsoft.com/office/officeart/2005/8/layout/orgChart1"/>
    <dgm:cxn modelId="{958277EA-40FA-480F-9E49-60784BEA9E00}" type="presParOf" srcId="{34F3F8A8-45AD-4070-AD1C-E4C6D0BD89A6}" destId="{04BB5969-95C9-4AD8-BB9A-831AB5D71726}" srcOrd="1" destOrd="0" presId="urn:microsoft.com/office/officeart/2005/8/layout/orgChart1"/>
    <dgm:cxn modelId="{F2F763B7-F60E-47FC-8B2A-5C00E4BAC50C}" type="presParOf" srcId="{04BB5969-95C9-4AD8-BB9A-831AB5D71726}" destId="{55D669C0-9CA8-4A9A-A63A-61FA72358BEB}" srcOrd="0" destOrd="0" presId="urn:microsoft.com/office/officeart/2005/8/layout/orgChart1"/>
    <dgm:cxn modelId="{039136B1-BFA5-4662-9938-2AD3DE792A8B}" type="presParOf" srcId="{04BB5969-95C9-4AD8-BB9A-831AB5D71726}" destId="{CC387AC0-1D5D-4A44-8918-4EE14793F7B1}" srcOrd="1" destOrd="0" presId="urn:microsoft.com/office/officeart/2005/8/layout/orgChart1"/>
    <dgm:cxn modelId="{ED1FEC65-498D-4CFF-84D1-97504EEDA06D}" type="presParOf" srcId="{CC387AC0-1D5D-4A44-8918-4EE14793F7B1}" destId="{31F524BB-CB7C-431F-811D-00347200C0BB}" srcOrd="0" destOrd="0" presId="urn:microsoft.com/office/officeart/2005/8/layout/orgChart1"/>
    <dgm:cxn modelId="{A091D5B5-AE89-46C8-9055-B164963678CA}" type="presParOf" srcId="{31F524BB-CB7C-431F-811D-00347200C0BB}" destId="{7411FC8D-BDB2-493B-9DB2-5EAE141B997B}" srcOrd="0" destOrd="0" presId="urn:microsoft.com/office/officeart/2005/8/layout/orgChart1"/>
    <dgm:cxn modelId="{31CE84C5-97F8-41E0-B626-FCCB3BD2FECB}" type="presParOf" srcId="{31F524BB-CB7C-431F-811D-00347200C0BB}" destId="{0578BA70-FC17-4F4D-A94B-25B3AE628BDA}" srcOrd="1" destOrd="0" presId="urn:microsoft.com/office/officeart/2005/8/layout/orgChart1"/>
    <dgm:cxn modelId="{1C2EC167-BDA2-4621-8B75-BDAA83682051}" type="presParOf" srcId="{CC387AC0-1D5D-4A44-8918-4EE14793F7B1}" destId="{0ACEE8D0-64D1-49CB-9210-96FA8DB7994D}" srcOrd="1" destOrd="0" presId="urn:microsoft.com/office/officeart/2005/8/layout/orgChart1"/>
    <dgm:cxn modelId="{CE8CF4F6-0799-47FB-B66F-E7A1A9DEBF60}" type="presParOf" srcId="{CC387AC0-1D5D-4A44-8918-4EE14793F7B1}" destId="{F5DBAB14-8B63-446B-A124-D97A9DE15ABE}" srcOrd="2" destOrd="0" presId="urn:microsoft.com/office/officeart/2005/8/layout/orgChart1"/>
    <dgm:cxn modelId="{2D82F5B6-F289-4800-8771-9076D3067A24}" type="presParOf" srcId="{04BB5969-95C9-4AD8-BB9A-831AB5D71726}" destId="{8CB3D73E-82CE-47AF-A329-079B0E900148}" srcOrd="2" destOrd="0" presId="urn:microsoft.com/office/officeart/2005/8/layout/orgChart1"/>
    <dgm:cxn modelId="{68A78B20-B490-4B65-91AB-2782472847B0}" type="presParOf" srcId="{04BB5969-95C9-4AD8-BB9A-831AB5D71726}" destId="{398BB139-9B7A-4E92-8CE1-C20FC09672AC}" srcOrd="3" destOrd="0" presId="urn:microsoft.com/office/officeart/2005/8/layout/orgChart1"/>
    <dgm:cxn modelId="{49C74A86-A517-41AB-AF9F-2CC9355B39F0}" type="presParOf" srcId="{398BB139-9B7A-4E92-8CE1-C20FC09672AC}" destId="{619A6C76-025E-4536-A237-9418E3F26A95}" srcOrd="0" destOrd="0" presId="urn:microsoft.com/office/officeart/2005/8/layout/orgChart1"/>
    <dgm:cxn modelId="{768C5041-3766-4816-9CFD-3CC503C1D6BB}" type="presParOf" srcId="{619A6C76-025E-4536-A237-9418E3F26A95}" destId="{AA011368-A933-4E4D-8EB6-2D81B77FAF5C}" srcOrd="0" destOrd="0" presId="urn:microsoft.com/office/officeart/2005/8/layout/orgChart1"/>
    <dgm:cxn modelId="{BFE35A53-20EC-4F08-A996-3F52C63ACE8B}" type="presParOf" srcId="{619A6C76-025E-4536-A237-9418E3F26A95}" destId="{D6E11C95-EFA2-4092-A962-071420A1A6BC}" srcOrd="1" destOrd="0" presId="urn:microsoft.com/office/officeart/2005/8/layout/orgChart1"/>
    <dgm:cxn modelId="{0816222F-283A-48BC-8298-9C64966DAA53}" type="presParOf" srcId="{398BB139-9B7A-4E92-8CE1-C20FC09672AC}" destId="{4A1A3A63-99A9-4191-8295-0BE473E0DBD5}" srcOrd="1" destOrd="0" presId="urn:microsoft.com/office/officeart/2005/8/layout/orgChart1"/>
    <dgm:cxn modelId="{87C8A2E0-CC2D-425B-9E61-3114C197C2C2}" type="presParOf" srcId="{398BB139-9B7A-4E92-8CE1-C20FC09672AC}" destId="{E44B6536-EBE9-4BD9-98E7-DE40EB6F9841}" srcOrd="2" destOrd="0" presId="urn:microsoft.com/office/officeart/2005/8/layout/orgChart1"/>
    <dgm:cxn modelId="{B0890BAC-7BF4-410B-A7E9-7DCED7685349}" type="presParOf" srcId="{04BB5969-95C9-4AD8-BB9A-831AB5D71726}" destId="{40120786-E8C7-42D3-AE26-CC700098D5E4}" srcOrd="4" destOrd="0" presId="urn:microsoft.com/office/officeart/2005/8/layout/orgChart1"/>
    <dgm:cxn modelId="{E255B20C-88E8-4A3C-B75E-1F78F2028691}" type="presParOf" srcId="{04BB5969-95C9-4AD8-BB9A-831AB5D71726}" destId="{22287AEF-2BE3-4158-8269-F08AC053AACD}" srcOrd="5" destOrd="0" presId="urn:microsoft.com/office/officeart/2005/8/layout/orgChart1"/>
    <dgm:cxn modelId="{FA2573EA-D506-486F-A58E-30E118775167}" type="presParOf" srcId="{22287AEF-2BE3-4158-8269-F08AC053AACD}" destId="{10416E3E-4A87-4140-91BE-834EEE054F46}" srcOrd="0" destOrd="0" presId="urn:microsoft.com/office/officeart/2005/8/layout/orgChart1"/>
    <dgm:cxn modelId="{6FE352B5-7380-4317-8456-0F37066F72B5}" type="presParOf" srcId="{10416E3E-4A87-4140-91BE-834EEE054F46}" destId="{1797C45C-E67E-48E2-B9DE-BD2718E1F409}" srcOrd="0" destOrd="0" presId="urn:microsoft.com/office/officeart/2005/8/layout/orgChart1"/>
    <dgm:cxn modelId="{8FEED58D-B9D5-4190-B8E3-58DC4F0D3DA7}" type="presParOf" srcId="{10416E3E-4A87-4140-91BE-834EEE054F46}" destId="{C0DD289B-73D0-477D-83B8-51BE5FF64A45}" srcOrd="1" destOrd="0" presId="urn:microsoft.com/office/officeart/2005/8/layout/orgChart1"/>
    <dgm:cxn modelId="{A881921A-9715-419A-A959-A2A5421AA98E}" type="presParOf" srcId="{22287AEF-2BE3-4158-8269-F08AC053AACD}" destId="{CB1F58F3-54BC-4CCF-980E-DD9919DCAD77}" srcOrd="1" destOrd="0" presId="urn:microsoft.com/office/officeart/2005/8/layout/orgChart1"/>
    <dgm:cxn modelId="{06A61AA5-2D35-4C49-ACD2-E65D0B39942A}" type="presParOf" srcId="{22287AEF-2BE3-4158-8269-F08AC053AACD}" destId="{CF9E070A-A9DF-45AA-AA2C-94849C569B1D}" srcOrd="2" destOrd="0" presId="urn:microsoft.com/office/officeart/2005/8/layout/orgChart1"/>
    <dgm:cxn modelId="{7403CDB3-A839-446A-9D76-8E1FA9FD8191}" type="presParOf" srcId="{04BB5969-95C9-4AD8-BB9A-831AB5D71726}" destId="{602C8BB5-D93C-4EA1-8B5F-A1E242AA047D}" srcOrd="6" destOrd="0" presId="urn:microsoft.com/office/officeart/2005/8/layout/orgChart1"/>
    <dgm:cxn modelId="{E267001F-5FEA-4BDF-8966-702F2F1FC03D}" type="presParOf" srcId="{04BB5969-95C9-4AD8-BB9A-831AB5D71726}" destId="{D6C5DDA5-7D3B-41F1-939E-21F46DD861B1}" srcOrd="7" destOrd="0" presId="urn:microsoft.com/office/officeart/2005/8/layout/orgChart1"/>
    <dgm:cxn modelId="{7A980DAA-DE09-4A4D-ADE5-1FB3B35E903B}" type="presParOf" srcId="{D6C5DDA5-7D3B-41F1-939E-21F46DD861B1}" destId="{52BE530C-44E3-43DB-AA6A-1788EDB419D9}" srcOrd="0" destOrd="0" presId="urn:microsoft.com/office/officeart/2005/8/layout/orgChart1"/>
    <dgm:cxn modelId="{0C3269F0-F565-4CE4-BBE6-D613262C74B3}" type="presParOf" srcId="{52BE530C-44E3-43DB-AA6A-1788EDB419D9}" destId="{5ADA9AC1-3D79-4C42-9E22-BA3AA839F9DF}" srcOrd="0" destOrd="0" presId="urn:microsoft.com/office/officeart/2005/8/layout/orgChart1"/>
    <dgm:cxn modelId="{3330248C-3A32-4F29-BD67-E3B94158561A}" type="presParOf" srcId="{52BE530C-44E3-43DB-AA6A-1788EDB419D9}" destId="{72884671-CA76-4001-8538-66456EB96F67}" srcOrd="1" destOrd="0" presId="urn:microsoft.com/office/officeart/2005/8/layout/orgChart1"/>
    <dgm:cxn modelId="{6F79A23A-5F71-4581-86F1-C8BAF55D8A01}" type="presParOf" srcId="{D6C5DDA5-7D3B-41F1-939E-21F46DD861B1}" destId="{3CD3A9D4-52CD-4CF9-9265-D053E66BB245}" srcOrd="1" destOrd="0" presId="urn:microsoft.com/office/officeart/2005/8/layout/orgChart1"/>
    <dgm:cxn modelId="{1DF2BA0C-D131-436C-9BC1-BD4D01F9751E}" type="presParOf" srcId="{D6C5DDA5-7D3B-41F1-939E-21F46DD861B1}" destId="{3279E8EC-7589-4D30-9984-07B38943903F}" srcOrd="2" destOrd="0" presId="urn:microsoft.com/office/officeart/2005/8/layout/orgChart1"/>
    <dgm:cxn modelId="{0B1702A5-FFBE-4DAC-8D69-AB8E0A064C7C}" type="presParOf" srcId="{34F3F8A8-45AD-4070-AD1C-E4C6D0BD89A6}" destId="{8A02B57C-5D9C-4F6C-8C96-2EE04208E981}" srcOrd="2" destOrd="0" presId="urn:microsoft.com/office/officeart/2005/8/layout/orgChart1"/>
    <dgm:cxn modelId="{4FB38FB5-F715-4B6D-A35C-778C9CAA2C72}" type="presParOf" srcId="{C7E9302E-7CC8-455D-88FF-87B19055CDEB}" destId="{0C8CF772-1F25-429A-8365-8D4B7B5C89A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D521FA-AC49-425C-B8FA-0F4AFD4886D1}" type="doc">
      <dgm:prSet loTypeId="urn:microsoft.com/office/officeart/2005/8/layout/orgChart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5CECB5E5-CDD9-4C2D-A58C-391985DD7439}">
      <dgm:prSet custT="1"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 sz="1800" b="0" i="0" dirty="0" err="1">
              <a:solidFill>
                <a:schemeClr val="tx1"/>
              </a:solidFill>
            </a:rPr>
            <a:t>Axios</a:t>
          </a:r>
          <a:r>
            <a:rPr lang="en-US" sz="1800" b="0" i="0" dirty="0">
              <a:solidFill>
                <a:schemeClr val="tx1"/>
              </a:solidFill>
            </a:rPr>
            <a:t> provides more functions to make other network requests as well,</a:t>
          </a:r>
          <a:endParaRPr lang="en-IN" sz="1800" dirty="0">
            <a:solidFill>
              <a:schemeClr val="tx1"/>
            </a:solidFill>
          </a:endParaRPr>
        </a:p>
      </dgm:t>
    </dgm:pt>
    <dgm:pt modelId="{7CA2AD3B-1A3D-4A69-B87B-163604BB1B5C}" type="parTrans" cxnId="{2F543DD7-C247-4537-97C9-FA5DCBE1288D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F15E38B1-FBD0-4839-8CF2-98ADE1393A5B}" type="sibTrans" cxnId="{2F543DD7-C247-4537-97C9-FA5DCBE1288D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8582DADE-C2ED-41F5-BA76-B425CEA62923}">
      <dgm:prSet custT="1"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chemeClr val="tx1"/>
              </a:solidFill>
            </a:rPr>
            <a:t>matching the HTTP verbs that you wish to execute, such as:</a:t>
          </a:r>
          <a:endParaRPr lang="en-IN" sz="1800" dirty="0">
            <a:solidFill>
              <a:schemeClr val="tx1"/>
            </a:solidFill>
          </a:endParaRPr>
        </a:p>
      </dgm:t>
    </dgm:pt>
    <dgm:pt modelId="{0EC940A9-32E4-43A1-B84D-19660FFD4838}" type="parTrans" cxnId="{E8B16AD5-D186-4564-AFD2-81A445603B73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D6FB1518-500E-40BB-AC78-84F07551C594}" type="sibTrans" cxnId="{E8B16AD5-D186-4564-AFD2-81A445603B73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E66EC79A-7878-43EB-9A52-F9E91CE64AA6}">
      <dgm:prSet custT="1"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chemeClr val="tx1"/>
              </a:solidFill>
            </a:rPr>
            <a:t>axios.post(&lt;uri&gt;, &lt;payload&gt;)</a:t>
          </a:r>
          <a:endParaRPr lang="en-IN" sz="1800">
            <a:solidFill>
              <a:schemeClr val="tx1"/>
            </a:solidFill>
          </a:endParaRPr>
        </a:p>
      </dgm:t>
    </dgm:pt>
    <dgm:pt modelId="{282D443E-1CC5-4145-B14D-0F6C1AB6B933}" type="parTrans" cxnId="{261BFDF5-74C2-4B9F-9627-0E48AF211D34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20EE9214-E82B-4620-8B5A-F2F29C9A9DB9}" type="sibTrans" cxnId="{261BFDF5-74C2-4B9F-9627-0E48AF211D34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76C39183-E234-4C1F-BFA9-527193886AA1}">
      <dgm:prSet custT="1"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chemeClr val="tx1"/>
              </a:solidFill>
            </a:rPr>
            <a:t>axios.put(&lt;uri&gt;, &lt;payload&gt;)</a:t>
          </a:r>
          <a:endParaRPr lang="en-IN" sz="1800">
            <a:solidFill>
              <a:schemeClr val="tx1"/>
            </a:solidFill>
          </a:endParaRPr>
        </a:p>
      </dgm:t>
    </dgm:pt>
    <dgm:pt modelId="{113F826A-AD13-447B-86F6-1FCDE0C040CB}" type="parTrans" cxnId="{A7E80EDC-78EB-464C-BA33-FCB228855CFA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FA0CE51A-3ABD-4D11-8B04-C024F9816C42}" type="sibTrans" cxnId="{A7E80EDC-78EB-464C-BA33-FCB228855CFA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6C59650D-E4B6-4F79-849D-9D722447A16C}">
      <dgm:prSet custT="1"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 sz="1800" b="0" i="0" dirty="0" err="1">
              <a:solidFill>
                <a:schemeClr val="tx1"/>
              </a:solidFill>
            </a:rPr>
            <a:t>axios.delete</a:t>
          </a:r>
          <a:r>
            <a:rPr lang="en-US" sz="1800" b="0" i="0" dirty="0">
              <a:solidFill>
                <a:schemeClr val="tx1"/>
              </a:solidFill>
            </a:rPr>
            <a:t>(&lt;</a:t>
          </a:r>
          <a:r>
            <a:rPr lang="en-US" sz="1800" b="0" i="0" dirty="0" err="1">
              <a:solidFill>
                <a:schemeClr val="tx1"/>
              </a:solidFill>
            </a:rPr>
            <a:t>uri</a:t>
          </a:r>
          <a:r>
            <a:rPr lang="en-US" sz="1800" b="0" i="0" dirty="0">
              <a:solidFill>
                <a:schemeClr val="tx1"/>
              </a:solidFill>
            </a:rPr>
            <a:t>&gt;, &lt;payload&gt;) </a:t>
          </a:r>
          <a:endParaRPr lang="en-IN" sz="1800" dirty="0">
            <a:solidFill>
              <a:schemeClr val="tx1"/>
            </a:solidFill>
          </a:endParaRPr>
        </a:p>
      </dgm:t>
    </dgm:pt>
    <dgm:pt modelId="{89E471D0-EFFA-445C-AA89-48BC2116E750}" type="parTrans" cxnId="{C5E5264D-07D8-4C01-9AE5-EC219E15C55A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D7D442F3-1E21-417A-BEA5-9D30D7D443CE}" type="sibTrans" cxnId="{C5E5264D-07D8-4C01-9AE5-EC219E15C55A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E71B6282-960B-40D5-B457-2B8FFF3D99F6}" type="pres">
      <dgm:prSet presAssocID="{45D521FA-AC49-425C-B8FA-0F4AFD4886D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7E9302E-7CC8-455D-88FF-87B19055CDEB}" type="pres">
      <dgm:prSet presAssocID="{5CECB5E5-CDD9-4C2D-A58C-391985DD7439}" presName="hierRoot1" presStyleCnt="0">
        <dgm:presLayoutVars>
          <dgm:hierBranch val="init"/>
        </dgm:presLayoutVars>
      </dgm:prSet>
      <dgm:spPr/>
    </dgm:pt>
    <dgm:pt modelId="{316F93CD-2DD3-4251-A336-30E82E212E16}" type="pres">
      <dgm:prSet presAssocID="{5CECB5E5-CDD9-4C2D-A58C-391985DD7439}" presName="rootComposite1" presStyleCnt="0"/>
      <dgm:spPr/>
    </dgm:pt>
    <dgm:pt modelId="{C2425F57-5AC8-457F-8B5C-325036F12169}" type="pres">
      <dgm:prSet presAssocID="{5CECB5E5-CDD9-4C2D-A58C-391985DD7439}" presName="rootText1" presStyleLbl="node0" presStyleIdx="0" presStyleCnt="1" custScaleX="3707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046C1D-8B7F-4D27-9368-6B4F9B32924C}" type="pres">
      <dgm:prSet presAssocID="{5CECB5E5-CDD9-4C2D-A58C-391985DD743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C8782C0-5EE7-44A1-8754-CB20962234F4}" type="pres">
      <dgm:prSet presAssocID="{5CECB5E5-CDD9-4C2D-A58C-391985DD7439}" presName="hierChild2" presStyleCnt="0"/>
      <dgm:spPr/>
    </dgm:pt>
    <dgm:pt modelId="{C85BD0A1-82C9-4AFE-9763-E96910710A09}" type="pres">
      <dgm:prSet presAssocID="{0EC940A9-32E4-43A1-B84D-19660FFD4838}" presName="Name37" presStyleLbl="parChTrans1D2" presStyleIdx="0" presStyleCnt="1"/>
      <dgm:spPr/>
      <dgm:t>
        <a:bodyPr/>
        <a:lstStyle/>
        <a:p>
          <a:endParaRPr lang="en-US"/>
        </a:p>
      </dgm:t>
    </dgm:pt>
    <dgm:pt modelId="{34F3F8A8-45AD-4070-AD1C-E4C6D0BD89A6}" type="pres">
      <dgm:prSet presAssocID="{8582DADE-C2ED-41F5-BA76-B425CEA62923}" presName="hierRoot2" presStyleCnt="0">
        <dgm:presLayoutVars>
          <dgm:hierBranch val="init"/>
        </dgm:presLayoutVars>
      </dgm:prSet>
      <dgm:spPr/>
    </dgm:pt>
    <dgm:pt modelId="{F57531B5-86F3-45CE-A4AB-C6F0D81BA810}" type="pres">
      <dgm:prSet presAssocID="{8582DADE-C2ED-41F5-BA76-B425CEA62923}" presName="rootComposite" presStyleCnt="0"/>
      <dgm:spPr/>
    </dgm:pt>
    <dgm:pt modelId="{A97811F8-3BCB-4D37-A1EE-891EE3D00C01}" type="pres">
      <dgm:prSet presAssocID="{8582DADE-C2ED-41F5-BA76-B425CEA62923}" presName="rootText" presStyleLbl="node2" presStyleIdx="0" presStyleCnt="1" custScaleX="3404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2C89E9-A752-4B45-B7ED-8477B8F8126B}" type="pres">
      <dgm:prSet presAssocID="{8582DADE-C2ED-41F5-BA76-B425CEA62923}" presName="rootConnector" presStyleLbl="node2" presStyleIdx="0" presStyleCnt="1"/>
      <dgm:spPr/>
      <dgm:t>
        <a:bodyPr/>
        <a:lstStyle/>
        <a:p>
          <a:endParaRPr lang="en-US"/>
        </a:p>
      </dgm:t>
    </dgm:pt>
    <dgm:pt modelId="{04BB5969-95C9-4AD8-BB9A-831AB5D71726}" type="pres">
      <dgm:prSet presAssocID="{8582DADE-C2ED-41F5-BA76-B425CEA62923}" presName="hierChild4" presStyleCnt="0"/>
      <dgm:spPr/>
    </dgm:pt>
    <dgm:pt modelId="{55D669C0-9CA8-4A9A-A63A-61FA72358BEB}" type="pres">
      <dgm:prSet presAssocID="{282D443E-1CC5-4145-B14D-0F6C1AB6B933}" presName="Name37" presStyleLbl="parChTrans1D3" presStyleIdx="0" presStyleCnt="3"/>
      <dgm:spPr/>
      <dgm:t>
        <a:bodyPr/>
        <a:lstStyle/>
        <a:p>
          <a:endParaRPr lang="en-US"/>
        </a:p>
      </dgm:t>
    </dgm:pt>
    <dgm:pt modelId="{CC387AC0-1D5D-4A44-8918-4EE14793F7B1}" type="pres">
      <dgm:prSet presAssocID="{E66EC79A-7878-43EB-9A52-F9E91CE64AA6}" presName="hierRoot2" presStyleCnt="0">
        <dgm:presLayoutVars>
          <dgm:hierBranch val="init"/>
        </dgm:presLayoutVars>
      </dgm:prSet>
      <dgm:spPr/>
    </dgm:pt>
    <dgm:pt modelId="{31F524BB-CB7C-431F-811D-00347200C0BB}" type="pres">
      <dgm:prSet presAssocID="{E66EC79A-7878-43EB-9A52-F9E91CE64AA6}" presName="rootComposite" presStyleCnt="0"/>
      <dgm:spPr/>
    </dgm:pt>
    <dgm:pt modelId="{7411FC8D-BDB2-493B-9DB2-5EAE141B997B}" type="pres">
      <dgm:prSet presAssocID="{E66EC79A-7878-43EB-9A52-F9E91CE64AA6}" presName="rootText" presStyleLbl="node3" presStyleIdx="0" presStyleCnt="3" custScaleX="239892" custScaleY="734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78BA70-FC17-4F4D-A94B-25B3AE628BDA}" type="pres">
      <dgm:prSet presAssocID="{E66EC79A-7878-43EB-9A52-F9E91CE64AA6}" presName="rootConnector" presStyleLbl="node3" presStyleIdx="0" presStyleCnt="3"/>
      <dgm:spPr/>
      <dgm:t>
        <a:bodyPr/>
        <a:lstStyle/>
        <a:p>
          <a:endParaRPr lang="en-US"/>
        </a:p>
      </dgm:t>
    </dgm:pt>
    <dgm:pt modelId="{0ACEE8D0-64D1-49CB-9210-96FA8DB7994D}" type="pres">
      <dgm:prSet presAssocID="{E66EC79A-7878-43EB-9A52-F9E91CE64AA6}" presName="hierChild4" presStyleCnt="0"/>
      <dgm:spPr/>
    </dgm:pt>
    <dgm:pt modelId="{F5DBAB14-8B63-446B-A124-D97A9DE15ABE}" type="pres">
      <dgm:prSet presAssocID="{E66EC79A-7878-43EB-9A52-F9E91CE64AA6}" presName="hierChild5" presStyleCnt="0"/>
      <dgm:spPr/>
    </dgm:pt>
    <dgm:pt modelId="{8CB3D73E-82CE-47AF-A329-079B0E900148}" type="pres">
      <dgm:prSet presAssocID="{113F826A-AD13-447B-86F6-1FCDE0C040CB}" presName="Name37" presStyleLbl="parChTrans1D3" presStyleIdx="1" presStyleCnt="3"/>
      <dgm:spPr/>
      <dgm:t>
        <a:bodyPr/>
        <a:lstStyle/>
        <a:p>
          <a:endParaRPr lang="en-US"/>
        </a:p>
      </dgm:t>
    </dgm:pt>
    <dgm:pt modelId="{398BB139-9B7A-4E92-8CE1-C20FC09672AC}" type="pres">
      <dgm:prSet presAssocID="{76C39183-E234-4C1F-BFA9-527193886AA1}" presName="hierRoot2" presStyleCnt="0">
        <dgm:presLayoutVars>
          <dgm:hierBranch val="init"/>
        </dgm:presLayoutVars>
      </dgm:prSet>
      <dgm:spPr/>
    </dgm:pt>
    <dgm:pt modelId="{619A6C76-025E-4536-A237-9418E3F26A95}" type="pres">
      <dgm:prSet presAssocID="{76C39183-E234-4C1F-BFA9-527193886AA1}" presName="rootComposite" presStyleCnt="0"/>
      <dgm:spPr/>
    </dgm:pt>
    <dgm:pt modelId="{AA011368-A933-4E4D-8EB6-2D81B77FAF5C}" type="pres">
      <dgm:prSet presAssocID="{76C39183-E234-4C1F-BFA9-527193886AA1}" presName="rootText" presStyleLbl="node3" presStyleIdx="1" presStyleCnt="3" custScaleX="239892" custScaleY="734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E11C95-EFA2-4092-A962-071420A1A6BC}" type="pres">
      <dgm:prSet presAssocID="{76C39183-E234-4C1F-BFA9-527193886AA1}" presName="rootConnector" presStyleLbl="node3" presStyleIdx="1" presStyleCnt="3"/>
      <dgm:spPr/>
      <dgm:t>
        <a:bodyPr/>
        <a:lstStyle/>
        <a:p>
          <a:endParaRPr lang="en-US"/>
        </a:p>
      </dgm:t>
    </dgm:pt>
    <dgm:pt modelId="{4A1A3A63-99A9-4191-8295-0BE473E0DBD5}" type="pres">
      <dgm:prSet presAssocID="{76C39183-E234-4C1F-BFA9-527193886AA1}" presName="hierChild4" presStyleCnt="0"/>
      <dgm:spPr/>
    </dgm:pt>
    <dgm:pt modelId="{E44B6536-EBE9-4BD9-98E7-DE40EB6F9841}" type="pres">
      <dgm:prSet presAssocID="{76C39183-E234-4C1F-BFA9-527193886AA1}" presName="hierChild5" presStyleCnt="0"/>
      <dgm:spPr/>
    </dgm:pt>
    <dgm:pt modelId="{40120786-E8C7-42D3-AE26-CC700098D5E4}" type="pres">
      <dgm:prSet presAssocID="{89E471D0-EFFA-445C-AA89-48BC2116E750}" presName="Name37" presStyleLbl="parChTrans1D3" presStyleIdx="2" presStyleCnt="3"/>
      <dgm:spPr/>
      <dgm:t>
        <a:bodyPr/>
        <a:lstStyle/>
        <a:p>
          <a:endParaRPr lang="en-US"/>
        </a:p>
      </dgm:t>
    </dgm:pt>
    <dgm:pt modelId="{22287AEF-2BE3-4158-8269-F08AC053AACD}" type="pres">
      <dgm:prSet presAssocID="{6C59650D-E4B6-4F79-849D-9D722447A16C}" presName="hierRoot2" presStyleCnt="0">
        <dgm:presLayoutVars>
          <dgm:hierBranch val="init"/>
        </dgm:presLayoutVars>
      </dgm:prSet>
      <dgm:spPr/>
    </dgm:pt>
    <dgm:pt modelId="{10416E3E-4A87-4140-91BE-834EEE054F46}" type="pres">
      <dgm:prSet presAssocID="{6C59650D-E4B6-4F79-849D-9D722447A16C}" presName="rootComposite" presStyleCnt="0"/>
      <dgm:spPr/>
    </dgm:pt>
    <dgm:pt modelId="{1797C45C-E67E-48E2-B9DE-BD2718E1F409}" type="pres">
      <dgm:prSet presAssocID="{6C59650D-E4B6-4F79-849D-9D722447A16C}" presName="rootText" presStyleLbl="node3" presStyleIdx="2" presStyleCnt="3" custScaleX="239892" custScaleY="734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DD289B-73D0-477D-83B8-51BE5FF64A45}" type="pres">
      <dgm:prSet presAssocID="{6C59650D-E4B6-4F79-849D-9D722447A16C}" presName="rootConnector" presStyleLbl="node3" presStyleIdx="2" presStyleCnt="3"/>
      <dgm:spPr/>
      <dgm:t>
        <a:bodyPr/>
        <a:lstStyle/>
        <a:p>
          <a:endParaRPr lang="en-US"/>
        </a:p>
      </dgm:t>
    </dgm:pt>
    <dgm:pt modelId="{CB1F58F3-54BC-4CCF-980E-DD9919DCAD77}" type="pres">
      <dgm:prSet presAssocID="{6C59650D-E4B6-4F79-849D-9D722447A16C}" presName="hierChild4" presStyleCnt="0"/>
      <dgm:spPr/>
    </dgm:pt>
    <dgm:pt modelId="{CF9E070A-A9DF-45AA-AA2C-94849C569B1D}" type="pres">
      <dgm:prSet presAssocID="{6C59650D-E4B6-4F79-849D-9D722447A16C}" presName="hierChild5" presStyleCnt="0"/>
      <dgm:spPr/>
    </dgm:pt>
    <dgm:pt modelId="{8A02B57C-5D9C-4F6C-8C96-2EE04208E981}" type="pres">
      <dgm:prSet presAssocID="{8582DADE-C2ED-41F5-BA76-B425CEA62923}" presName="hierChild5" presStyleCnt="0"/>
      <dgm:spPr/>
    </dgm:pt>
    <dgm:pt modelId="{0C8CF772-1F25-429A-8365-8D4B7B5C89AE}" type="pres">
      <dgm:prSet presAssocID="{5CECB5E5-CDD9-4C2D-A58C-391985DD7439}" presName="hierChild3" presStyleCnt="0"/>
      <dgm:spPr/>
    </dgm:pt>
  </dgm:ptLst>
  <dgm:cxnLst>
    <dgm:cxn modelId="{EABD4AD8-9B66-47EC-93C9-374D6D47E2A4}" type="presOf" srcId="{76C39183-E234-4C1F-BFA9-527193886AA1}" destId="{AA011368-A933-4E4D-8EB6-2D81B77FAF5C}" srcOrd="0" destOrd="0" presId="urn:microsoft.com/office/officeart/2005/8/layout/orgChart1"/>
    <dgm:cxn modelId="{CFC344B9-78E4-44CB-839E-572A1B1FC1E0}" type="presOf" srcId="{6C59650D-E4B6-4F79-849D-9D722447A16C}" destId="{C0DD289B-73D0-477D-83B8-51BE5FF64A45}" srcOrd="1" destOrd="0" presId="urn:microsoft.com/office/officeart/2005/8/layout/orgChart1"/>
    <dgm:cxn modelId="{E8B16AD5-D186-4564-AFD2-81A445603B73}" srcId="{5CECB5E5-CDD9-4C2D-A58C-391985DD7439}" destId="{8582DADE-C2ED-41F5-BA76-B425CEA62923}" srcOrd="0" destOrd="0" parTransId="{0EC940A9-32E4-43A1-B84D-19660FFD4838}" sibTransId="{D6FB1518-500E-40BB-AC78-84F07551C594}"/>
    <dgm:cxn modelId="{468C9BE6-134F-4252-BA3E-D77568F4CE22}" type="presOf" srcId="{89E471D0-EFFA-445C-AA89-48BC2116E750}" destId="{40120786-E8C7-42D3-AE26-CC700098D5E4}" srcOrd="0" destOrd="0" presId="urn:microsoft.com/office/officeart/2005/8/layout/orgChart1"/>
    <dgm:cxn modelId="{CC47387A-EB0E-41C6-9873-DF10D5A67446}" type="presOf" srcId="{6C59650D-E4B6-4F79-849D-9D722447A16C}" destId="{1797C45C-E67E-48E2-B9DE-BD2718E1F409}" srcOrd="0" destOrd="0" presId="urn:microsoft.com/office/officeart/2005/8/layout/orgChart1"/>
    <dgm:cxn modelId="{A3048C64-F1AA-417C-B1E0-E2263CE431C7}" type="presOf" srcId="{5CECB5E5-CDD9-4C2D-A58C-391985DD7439}" destId="{1C046C1D-8B7F-4D27-9368-6B4F9B32924C}" srcOrd="1" destOrd="0" presId="urn:microsoft.com/office/officeart/2005/8/layout/orgChart1"/>
    <dgm:cxn modelId="{28429A3F-4266-4307-A37C-0EDC9EADD8D6}" type="presOf" srcId="{5CECB5E5-CDD9-4C2D-A58C-391985DD7439}" destId="{C2425F57-5AC8-457F-8B5C-325036F12169}" srcOrd="0" destOrd="0" presId="urn:microsoft.com/office/officeart/2005/8/layout/orgChart1"/>
    <dgm:cxn modelId="{D6B2541F-A057-4F05-9E47-1D6D5B51540C}" type="presOf" srcId="{282D443E-1CC5-4145-B14D-0F6C1AB6B933}" destId="{55D669C0-9CA8-4A9A-A63A-61FA72358BEB}" srcOrd="0" destOrd="0" presId="urn:microsoft.com/office/officeart/2005/8/layout/orgChart1"/>
    <dgm:cxn modelId="{C5E5264D-07D8-4C01-9AE5-EC219E15C55A}" srcId="{8582DADE-C2ED-41F5-BA76-B425CEA62923}" destId="{6C59650D-E4B6-4F79-849D-9D722447A16C}" srcOrd="2" destOrd="0" parTransId="{89E471D0-EFFA-445C-AA89-48BC2116E750}" sibTransId="{D7D442F3-1E21-417A-BEA5-9D30D7D443CE}"/>
    <dgm:cxn modelId="{9E5AAFCD-4A14-4357-AC7C-7ACD6AD78C5D}" type="presOf" srcId="{45D521FA-AC49-425C-B8FA-0F4AFD4886D1}" destId="{E71B6282-960B-40D5-B457-2B8FFF3D99F6}" srcOrd="0" destOrd="0" presId="urn:microsoft.com/office/officeart/2005/8/layout/orgChart1"/>
    <dgm:cxn modelId="{A93403C0-B139-4522-AC73-B0D2DE720788}" type="presOf" srcId="{0EC940A9-32E4-43A1-B84D-19660FFD4838}" destId="{C85BD0A1-82C9-4AFE-9763-E96910710A09}" srcOrd="0" destOrd="0" presId="urn:microsoft.com/office/officeart/2005/8/layout/orgChart1"/>
    <dgm:cxn modelId="{23B6D4DD-EA8D-416F-845B-F7041A63018D}" type="presOf" srcId="{8582DADE-C2ED-41F5-BA76-B425CEA62923}" destId="{1C2C89E9-A752-4B45-B7ED-8477B8F8126B}" srcOrd="1" destOrd="0" presId="urn:microsoft.com/office/officeart/2005/8/layout/orgChart1"/>
    <dgm:cxn modelId="{A7E80EDC-78EB-464C-BA33-FCB228855CFA}" srcId="{8582DADE-C2ED-41F5-BA76-B425CEA62923}" destId="{76C39183-E234-4C1F-BFA9-527193886AA1}" srcOrd="1" destOrd="0" parTransId="{113F826A-AD13-447B-86F6-1FCDE0C040CB}" sibTransId="{FA0CE51A-3ABD-4D11-8B04-C024F9816C42}"/>
    <dgm:cxn modelId="{261BFDF5-74C2-4B9F-9627-0E48AF211D34}" srcId="{8582DADE-C2ED-41F5-BA76-B425CEA62923}" destId="{E66EC79A-7878-43EB-9A52-F9E91CE64AA6}" srcOrd="0" destOrd="0" parTransId="{282D443E-1CC5-4145-B14D-0F6C1AB6B933}" sibTransId="{20EE9214-E82B-4620-8B5A-F2F29C9A9DB9}"/>
    <dgm:cxn modelId="{A0C5843F-9A66-4EE9-A5B1-DD18C1EBB937}" type="presOf" srcId="{E66EC79A-7878-43EB-9A52-F9E91CE64AA6}" destId="{7411FC8D-BDB2-493B-9DB2-5EAE141B997B}" srcOrd="0" destOrd="0" presId="urn:microsoft.com/office/officeart/2005/8/layout/orgChart1"/>
    <dgm:cxn modelId="{863EE597-52B7-473A-9B75-108C1C5D0A32}" type="presOf" srcId="{E66EC79A-7878-43EB-9A52-F9E91CE64AA6}" destId="{0578BA70-FC17-4F4D-A94B-25B3AE628BDA}" srcOrd="1" destOrd="0" presId="urn:microsoft.com/office/officeart/2005/8/layout/orgChart1"/>
    <dgm:cxn modelId="{2F543DD7-C247-4537-97C9-FA5DCBE1288D}" srcId="{45D521FA-AC49-425C-B8FA-0F4AFD4886D1}" destId="{5CECB5E5-CDD9-4C2D-A58C-391985DD7439}" srcOrd="0" destOrd="0" parTransId="{7CA2AD3B-1A3D-4A69-B87B-163604BB1B5C}" sibTransId="{F15E38B1-FBD0-4839-8CF2-98ADE1393A5B}"/>
    <dgm:cxn modelId="{4A6058DE-B89C-4865-B2F7-802EF3621CD8}" type="presOf" srcId="{76C39183-E234-4C1F-BFA9-527193886AA1}" destId="{D6E11C95-EFA2-4092-A962-071420A1A6BC}" srcOrd="1" destOrd="0" presId="urn:microsoft.com/office/officeart/2005/8/layout/orgChart1"/>
    <dgm:cxn modelId="{9873CB8C-03FD-4FBF-B8F4-2B74E2D7A040}" type="presOf" srcId="{113F826A-AD13-447B-86F6-1FCDE0C040CB}" destId="{8CB3D73E-82CE-47AF-A329-079B0E900148}" srcOrd="0" destOrd="0" presId="urn:microsoft.com/office/officeart/2005/8/layout/orgChart1"/>
    <dgm:cxn modelId="{10473919-2BA6-474A-86D5-52939044D415}" type="presOf" srcId="{8582DADE-C2ED-41F5-BA76-B425CEA62923}" destId="{A97811F8-3BCB-4D37-A1EE-891EE3D00C01}" srcOrd="0" destOrd="0" presId="urn:microsoft.com/office/officeart/2005/8/layout/orgChart1"/>
    <dgm:cxn modelId="{4E71EFCE-D70A-4842-BF39-F080C63F9E4A}" type="presParOf" srcId="{E71B6282-960B-40D5-B457-2B8FFF3D99F6}" destId="{C7E9302E-7CC8-455D-88FF-87B19055CDEB}" srcOrd="0" destOrd="0" presId="urn:microsoft.com/office/officeart/2005/8/layout/orgChart1"/>
    <dgm:cxn modelId="{885BE63E-DA9F-4B64-996D-6EC3A658A93D}" type="presParOf" srcId="{C7E9302E-7CC8-455D-88FF-87B19055CDEB}" destId="{316F93CD-2DD3-4251-A336-30E82E212E16}" srcOrd="0" destOrd="0" presId="urn:microsoft.com/office/officeart/2005/8/layout/orgChart1"/>
    <dgm:cxn modelId="{1B85D844-E547-4C10-849A-A7C08C0CBF94}" type="presParOf" srcId="{316F93CD-2DD3-4251-A336-30E82E212E16}" destId="{C2425F57-5AC8-457F-8B5C-325036F12169}" srcOrd="0" destOrd="0" presId="urn:microsoft.com/office/officeart/2005/8/layout/orgChart1"/>
    <dgm:cxn modelId="{894E9F6F-8A83-4EC7-BB7B-EE89EEBCACDD}" type="presParOf" srcId="{316F93CD-2DD3-4251-A336-30E82E212E16}" destId="{1C046C1D-8B7F-4D27-9368-6B4F9B32924C}" srcOrd="1" destOrd="0" presId="urn:microsoft.com/office/officeart/2005/8/layout/orgChart1"/>
    <dgm:cxn modelId="{4926F9B4-D669-48F4-95B3-731B93AFF352}" type="presParOf" srcId="{C7E9302E-7CC8-455D-88FF-87B19055CDEB}" destId="{6C8782C0-5EE7-44A1-8754-CB20962234F4}" srcOrd="1" destOrd="0" presId="urn:microsoft.com/office/officeart/2005/8/layout/orgChart1"/>
    <dgm:cxn modelId="{F86FAEBD-E567-4C26-9836-E99AA39B83DC}" type="presParOf" srcId="{6C8782C0-5EE7-44A1-8754-CB20962234F4}" destId="{C85BD0A1-82C9-4AFE-9763-E96910710A09}" srcOrd="0" destOrd="0" presId="urn:microsoft.com/office/officeart/2005/8/layout/orgChart1"/>
    <dgm:cxn modelId="{2E022640-37C3-47DA-B137-E3568F19B4F5}" type="presParOf" srcId="{6C8782C0-5EE7-44A1-8754-CB20962234F4}" destId="{34F3F8A8-45AD-4070-AD1C-E4C6D0BD89A6}" srcOrd="1" destOrd="0" presId="urn:microsoft.com/office/officeart/2005/8/layout/orgChart1"/>
    <dgm:cxn modelId="{825B70C2-F21F-429E-896D-BF7E2C163923}" type="presParOf" srcId="{34F3F8A8-45AD-4070-AD1C-E4C6D0BD89A6}" destId="{F57531B5-86F3-45CE-A4AB-C6F0D81BA810}" srcOrd="0" destOrd="0" presId="urn:microsoft.com/office/officeart/2005/8/layout/orgChart1"/>
    <dgm:cxn modelId="{9933A516-B381-4279-9E13-D61190AFC092}" type="presParOf" srcId="{F57531B5-86F3-45CE-A4AB-C6F0D81BA810}" destId="{A97811F8-3BCB-4D37-A1EE-891EE3D00C01}" srcOrd="0" destOrd="0" presId="urn:microsoft.com/office/officeart/2005/8/layout/orgChart1"/>
    <dgm:cxn modelId="{56AAA218-C2FF-44FD-8411-4AF5AC9A8672}" type="presParOf" srcId="{F57531B5-86F3-45CE-A4AB-C6F0D81BA810}" destId="{1C2C89E9-A752-4B45-B7ED-8477B8F8126B}" srcOrd="1" destOrd="0" presId="urn:microsoft.com/office/officeart/2005/8/layout/orgChart1"/>
    <dgm:cxn modelId="{958277EA-40FA-480F-9E49-60784BEA9E00}" type="presParOf" srcId="{34F3F8A8-45AD-4070-AD1C-E4C6D0BD89A6}" destId="{04BB5969-95C9-4AD8-BB9A-831AB5D71726}" srcOrd="1" destOrd="0" presId="urn:microsoft.com/office/officeart/2005/8/layout/orgChart1"/>
    <dgm:cxn modelId="{F2F763B7-F60E-47FC-8B2A-5C00E4BAC50C}" type="presParOf" srcId="{04BB5969-95C9-4AD8-BB9A-831AB5D71726}" destId="{55D669C0-9CA8-4A9A-A63A-61FA72358BEB}" srcOrd="0" destOrd="0" presId="urn:microsoft.com/office/officeart/2005/8/layout/orgChart1"/>
    <dgm:cxn modelId="{039136B1-BFA5-4662-9938-2AD3DE792A8B}" type="presParOf" srcId="{04BB5969-95C9-4AD8-BB9A-831AB5D71726}" destId="{CC387AC0-1D5D-4A44-8918-4EE14793F7B1}" srcOrd="1" destOrd="0" presId="urn:microsoft.com/office/officeart/2005/8/layout/orgChart1"/>
    <dgm:cxn modelId="{ED1FEC65-498D-4CFF-84D1-97504EEDA06D}" type="presParOf" srcId="{CC387AC0-1D5D-4A44-8918-4EE14793F7B1}" destId="{31F524BB-CB7C-431F-811D-00347200C0BB}" srcOrd="0" destOrd="0" presId="urn:microsoft.com/office/officeart/2005/8/layout/orgChart1"/>
    <dgm:cxn modelId="{A091D5B5-AE89-46C8-9055-B164963678CA}" type="presParOf" srcId="{31F524BB-CB7C-431F-811D-00347200C0BB}" destId="{7411FC8D-BDB2-493B-9DB2-5EAE141B997B}" srcOrd="0" destOrd="0" presId="urn:microsoft.com/office/officeart/2005/8/layout/orgChart1"/>
    <dgm:cxn modelId="{31CE84C5-97F8-41E0-B626-FCCB3BD2FECB}" type="presParOf" srcId="{31F524BB-CB7C-431F-811D-00347200C0BB}" destId="{0578BA70-FC17-4F4D-A94B-25B3AE628BDA}" srcOrd="1" destOrd="0" presId="urn:microsoft.com/office/officeart/2005/8/layout/orgChart1"/>
    <dgm:cxn modelId="{1C2EC167-BDA2-4621-8B75-BDAA83682051}" type="presParOf" srcId="{CC387AC0-1D5D-4A44-8918-4EE14793F7B1}" destId="{0ACEE8D0-64D1-49CB-9210-96FA8DB7994D}" srcOrd="1" destOrd="0" presId="urn:microsoft.com/office/officeart/2005/8/layout/orgChart1"/>
    <dgm:cxn modelId="{CE8CF4F6-0799-47FB-B66F-E7A1A9DEBF60}" type="presParOf" srcId="{CC387AC0-1D5D-4A44-8918-4EE14793F7B1}" destId="{F5DBAB14-8B63-446B-A124-D97A9DE15ABE}" srcOrd="2" destOrd="0" presId="urn:microsoft.com/office/officeart/2005/8/layout/orgChart1"/>
    <dgm:cxn modelId="{2D82F5B6-F289-4800-8771-9076D3067A24}" type="presParOf" srcId="{04BB5969-95C9-4AD8-BB9A-831AB5D71726}" destId="{8CB3D73E-82CE-47AF-A329-079B0E900148}" srcOrd="2" destOrd="0" presId="urn:microsoft.com/office/officeart/2005/8/layout/orgChart1"/>
    <dgm:cxn modelId="{68A78B20-B490-4B65-91AB-2782472847B0}" type="presParOf" srcId="{04BB5969-95C9-4AD8-BB9A-831AB5D71726}" destId="{398BB139-9B7A-4E92-8CE1-C20FC09672AC}" srcOrd="3" destOrd="0" presId="urn:microsoft.com/office/officeart/2005/8/layout/orgChart1"/>
    <dgm:cxn modelId="{49C74A86-A517-41AB-AF9F-2CC9355B39F0}" type="presParOf" srcId="{398BB139-9B7A-4E92-8CE1-C20FC09672AC}" destId="{619A6C76-025E-4536-A237-9418E3F26A95}" srcOrd="0" destOrd="0" presId="urn:microsoft.com/office/officeart/2005/8/layout/orgChart1"/>
    <dgm:cxn modelId="{768C5041-3766-4816-9CFD-3CC503C1D6BB}" type="presParOf" srcId="{619A6C76-025E-4536-A237-9418E3F26A95}" destId="{AA011368-A933-4E4D-8EB6-2D81B77FAF5C}" srcOrd="0" destOrd="0" presId="urn:microsoft.com/office/officeart/2005/8/layout/orgChart1"/>
    <dgm:cxn modelId="{BFE35A53-20EC-4F08-A996-3F52C63ACE8B}" type="presParOf" srcId="{619A6C76-025E-4536-A237-9418E3F26A95}" destId="{D6E11C95-EFA2-4092-A962-071420A1A6BC}" srcOrd="1" destOrd="0" presId="urn:microsoft.com/office/officeart/2005/8/layout/orgChart1"/>
    <dgm:cxn modelId="{0816222F-283A-48BC-8298-9C64966DAA53}" type="presParOf" srcId="{398BB139-9B7A-4E92-8CE1-C20FC09672AC}" destId="{4A1A3A63-99A9-4191-8295-0BE473E0DBD5}" srcOrd="1" destOrd="0" presId="urn:microsoft.com/office/officeart/2005/8/layout/orgChart1"/>
    <dgm:cxn modelId="{87C8A2E0-CC2D-425B-9E61-3114C197C2C2}" type="presParOf" srcId="{398BB139-9B7A-4E92-8CE1-C20FC09672AC}" destId="{E44B6536-EBE9-4BD9-98E7-DE40EB6F9841}" srcOrd="2" destOrd="0" presId="urn:microsoft.com/office/officeart/2005/8/layout/orgChart1"/>
    <dgm:cxn modelId="{B0890BAC-7BF4-410B-A7E9-7DCED7685349}" type="presParOf" srcId="{04BB5969-95C9-4AD8-BB9A-831AB5D71726}" destId="{40120786-E8C7-42D3-AE26-CC700098D5E4}" srcOrd="4" destOrd="0" presId="urn:microsoft.com/office/officeart/2005/8/layout/orgChart1"/>
    <dgm:cxn modelId="{E255B20C-88E8-4A3C-B75E-1F78F2028691}" type="presParOf" srcId="{04BB5969-95C9-4AD8-BB9A-831AB5D71726}" destId="{22287AEF-2BE3-4158-8269-F08AC053AACD}" srcOrd="5" destOrd="0" presId="urn:microsoft.com/office/officeart/2005/8/layout/orgChart1"/>
    <dgm:cxn modelId="{FA2573EA-D506-486F-A58E-30E118775167}" type="presParOf" srcId="{22287AEF-2BE3-4158-8269-F08AC053AACD}" destId="{10416E3E-4A87-4140-91BE-834EEE054F46}" srcOrd="0" destOrd="0" presId="urn:microsoft.com/office/officeart/2005/8/layout/orgChart1"/>
    <dgm:cxn modelId="{6FE352B5-7380-4317-8456-0F37066F72B5}" type="presParOf" srcId="{10416E3E-4A87-4140-91BE-834EEE054F46}" destId="{1797C45C-E67E-48E2-B9DE-BD2718E1F409}" srcOrd="0" destOrd="0" presId="urn:microsoft.com/office/officeart/2005/8/layout/orgChart1"/>
    <dgm:cxn modelId="{8FEED58D-B9D5-4190-B8E3-58DC4F0D3DA7}" type="presParOf" srcId="{10416E3E-4A87-4140-91BE-834EEE054F46}" destId="{C0DD289B-73D0-477D-83B8-51BE5FF64A45}" srcOrd="1" destOrd="0" presId="urn:microsoft.com/office/officeart/2005/8/layout/orgChart1"/>
    <dgm:cxn modelId="{A881921A-9715-419A-A959-A2A5421AA98E}" type="presParOf" srcId="{22287AEF-2BE3-4158-8269-F08AC053AACD}" destId="{CB1F58F3-54BC-4CCF-980E-DD9919DCAD77}" srcOrd="1" destOrd="0" presId="urn:microsoft.com/office/officeart/2005/8/layout/orgChart1"/>
    <dgm:cxn modelId="{06A61AA5-2D35-4C49-ACD2-E65D0B39942A}" type="presParOf" srcId="{22287AEF-2BE3-4158-8269-F08AC053AACD}" destId="{CF9E070A-A9DF-45AA-AA2C-94849C569B1D}" srcOrd="2" destOrd="0" presId="urn:microsoft.com/office/officeart/2005/8/layout/orgChart1"/>
    <dgm:cxn modelId="{0B1702A5-FFBE-4DAC-8D69-AB8E0A064C7C}" type="presParOf" srcId="{34F3F8A8-45AD-4070-AD1C-E4C6D0BD89A6}" destId="{8A02B57C-5D9C-4F6C-8C96-2EE04208E981}" srcOrd="2" destOrd="0" presId="urn:microsoft.com/office/officeart/2005/8/layout/orgChart1"/>
    <dgm:cxn modelId="{4FB38FB5-F715-4B6D-A35C-778C9CAA2C72}" type="presParOf" srcId="{C7E9302E-7CC8-455D-88FF-87B19055CDEB}" destId="{0C8CF772-1F25-429A-8365-8D4B7B5C89A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3FAEE50-6D5C-4ECD-A588-E5CC3BA7C634}" type="doc">
      <dgm:prSet loTypeId="urn:microsoft.com/office/officeart/2005/8/layout/vList2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F08DCC23-83AC-4DD6-BB69-1DCB0061DA2A}">
      <dgm:prSet custT="1"/>
      <dgm:spPr/>
      <dgm:t>
        <a:bodyPr/>
        <a:lstStyle/>
        <a:p>
          <a:r>
            <a:rPr lang="en-US" sz="1800" b="0" i="0" dirty="0">
              <a:solidFill>
                <a:schemeClr val="tx1"/>
              </a:solidFill>
            </a:rPr>
            <a:t>Fetch API is built into the window object, and therefore doesn’t need to be installed as a dependency or imported in client-side code.</a:t>
          </a:r>
          <a:endParaRPr lang="en-IN" sz="1800" dirty="0">
            <a:solidFill>
              <a:schemeClr val="tx1"/>
            </a:solidFill>
          </a:endParaRPr>
        </a:p>
      </dgm:t>
    </dgm:pt>
    <dgm:pt modelId="{ADABB8F6-1BEB-4F7C-8F39-8F5362A3DACA}" type="parTrans" cxnId="{3F303F53-1959-40A2-8ED0-A7205C4E46A0}">
      <dgm:prSet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0A8B3C7A-9BC6-410D-B1C0-186CDBCE36B0}" type="sibTrans" cxnId="{3F303F53-1959-40A2-8ED0-A7205C4E46A0}">
      <dgm:prSet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E635CE5A-8653-4C75-9D2A-8B38ECA4CD7B}">
      <dgm:prSet custT="1"/>
      <dgm:spPr/>
      <dgm:t>
        <a:bodyPr/>
        <a:lstStyle/>
        <a:p>
          <a:r>
            <a:rPr lang="en-US" sz="1800" b="0" i="0">
              <a:solidFill>
                <a:schemeClr val="tx1"/>
              </a:solidFill>
            </a:rPr>
            <a:t>Axios needs to be installed as a dependency. </a:t>
          </a:r>
          <a:endParaRPr lang="en-IN" sz="1800">
            <a:solidFill>
              <a:schemeClr val="tx1"/>
            </a:solidFill>
          </a:endParaRPr>
        </a:p>
      </dgm:t>
    </dgm:pt>
    <dgm:pt modelId="{24CF4F57-59B3-49DC-8A42-B10B6601323A}" type="parTrans" cxnId="{30A860E3-00E0-4D3B-B3DA-ADB88EF00603}">
      <dgm:prSet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66C1A29F-8F9C-44CA-8A78-31192D1B3BD1}" type="sibTrans" cxnId="{30A860E3-00E0-4D3B-B3DA-ADB88EF00603}">
      <dgm:prSet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DFDF1D56-2A4F-4D43-8279-BE0D361BFF54}">
      <dgm:prSet custT="1"/>
      <dgm:spPr/>
      <dgm:t>
        <a:bodyPr/>
        <a:lstStyle/>
        <a:p>
          <a:r>
            <a:rPr lang="en-US" sz="1800" b="0" i="0">
              <a:solidFill>
                <a:schemeClr val="tx1"/>
              </a:solidFill>
            </a:rPr>
            <a:t>However, it automatically transforms JSON data.</a:t>
          </a:r>
          <a:endParaRPr lang="en-IN" sz="1800">
            <a:solidFill>
              <a:schemeClr val="tx1"/>
            </a:solidFill>
          </a:endParaRPr>
        </a:p>
      </dgm:t>
    </dgm:pt>
    <dgm:pt modelId="{2BAE5EA1-F7FA-4D3B-A673-98E8E5A6F55F}" type="parTrans" cxnId="{1ED4A698-A770-4799-8E21-C1E86A073445}">
      <dgm:prSet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7AD8D478-50C6-4281-B540-8D53EEA91B74}" type="sibTrans" cxnId="{1ED4A698-A770-4799-8E21-C1E86A073445}">
      <dgm:prSet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416E7D76-31B5-4F1D-A1D7-4A3CAAE05632}">
      <dgm:prSet custT="1"/>
      <dgm:spPr/>
      <dgm:t>
        <a:bodyPr/>
        <a:lstStyle/>
        <a:p>
          <a:r>
            <a:rPr lang="en-US" sz="1800" b="0" i="0">
              <a:solidFill>
                <a:schemeClr val="tx1"/>
              </a:solidFill>
            </a:rPr>
            <a:t>If you use .fetch() there is a two-step process when handing JSON data. </a:t>
          </a:r>
          <a:endParaRPr lang="en-IN" sz="1800">
            <a:solidFill>
              <a:schemeClr val="tx1"/>
            </a:solidFill>
          </a:endParaRPr>
        </a:p>
      </dgm:t>
    </dgm:pt>
    <dgm:pt modelId="{073F209B-BDC9-41F9-8C7E-6BB5744D4CBE}" type="parTrans" cxnId="{F6C7AD3F-761D-4943-AA5F-71643DA6A566}">
      <dgm:prSet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6587CA0B-3FD8-46F6-B240-3C1203460DF7}" type="sibTrans" cxnId="{F6C7AD3F-761D-4943-AA5F-71643DA6A566}">
      <dgm:prSet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78B9F445-6B57-4543-BD7A-FD978E3312A2}">
      <dgm:prSet custT="1"/>
      <dgm:spPr/>
      <dgm:t>
        <a:bodyPr/>
        <a:lstStyle/>
        <a:p>
          <a:r>
            <a:rPr lang="en-US" sz="1800" b="0" i="0" dirty="0">
              <a:solidFill>
                <a:schemeClr val="tx1"/>
              </a:solidFill>
            </a:rPr>
            <a:t>The first is to make the actual request and then the second is to call the .json() method on the response.</a:t>
          </a:r>
          <a:endParaRPr lang="en-IN" sz="1800" dirty="0">
            <a:solidFill>
              <a:schemeClr val="tx1"/>
            </a:solidFill>
          </a:endParaRPr>
        </a:p>
      </dgm:t>
    </dgm:pt>
    <dgm:pt modelId="{408433A0-2C65-403C-AF4F-07B9862BBD49}" type="parTrans" cxnId="{0E971ECF-3C79-47C9-B349-27365C1B5D24}">
      <dgm:prSet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A0ACA5A0-0E53-4745-B094-2D0F2E2B8572}" type="sibTrans" cxnId="{0E971ECF-3C79-47C9-B349-27365C1B5D24}">
      <dgm:prSet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916EA2CE-F531-4B0A-ABBF-C174B14C673E}" type="pres">
      <dgm:prSet presAssocID="{33FAEE50-6D5C-4ECD-A588-E5CC3BA7C6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3EBAFC-7201-4467-9054-59CBE4DECEEE}" type="pres">
      <dgm:prSet presAssocID="{F08DCC23-83AC-4DD6-BB69-1DCB0061DA2A}" presName="parentText" presStyleLbl="node1" presStyleIdx="0" presStyleCnt="5" custScaleY="10156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8A5018-A62E-47D4-BAFE-766F2DF688EB}" type="pres">
      <dgm:prSet presAssocID="{0A8B3C7A-9BC6-410D-B1C0-186CDBCE36B0}" presName="spacer" presStyleCnt="0"/>
      <dgm:spPr/>
    </dgm:pt>
    <dgm:pt modelId="{0A3CCADF-5146-488F-9E50-CD7BD46C6897}" type="pres">
      <dgm:prSet presAssocID="{E635CE5A-8653-4C75-9D2A-8B38ECA4CD7B}" presName="parentText" presStyleLbl="node1" presStyleIdx="1" presStyleCnt="5" custScaleY="518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97523-B75B-45B4-8D55-050E24685DE5}" type="pres">
      <dgm:prSet presAssocID="{66C1A29F-8F9C-44CA-8A78-31192D1B3BD1}" presName="spacer" presStyleCnt="0"/>
      <dgm:spPr/>
    </dgm:pt>
    <dgm:pt modelId="{D5C7C855-1585-472F-A302-1494091406B8}" type="pres">
      <dgm:prSet presAssocID="{DFDF1D56-2A4F-4D43-8279-BE0D361BFF54}" presName="parentText" presStyleLbl="node1" presStyleIdx="2" presStyleCnt="5" custScaleY="518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0E06C2-4D12-4A3D-B208-96656ED9FE07}" type="pres">
      <dgm:prSet presAssocID="{7AD8D478-50C6-4281-B540-8D53EEA91B74}" presName="spacer" presStyleCnt="0"/>
      <dgm:spPr/>
    </dgm:pt>
    <dgm:pt modelId="{11347146-0E29-461D-A7C5-E451CA6563C5}" type="pres">
      <dgm:prSet presAssocID="{416E7D76-31B5-4F1D-A1D7-4A3CAAE05632}" presName="parentText" presStyleLbl="node1" presStyleIdx="3" presStyleCnt="5" custScaleY="6359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749B45-C5E5-4D8F-8E16-08CD7F6FB29B}" type="pres">
      <dgm:prSet presAssocID="{6587CA0B-3FD8-46F6-B240-3C1203460DF7}" presName="spacer" presStyleCnt="0"/>
      <dgm:spPr/>
    </dgm:pt>
    <dgm:pt modelId="{00A2D254-E088-46AA-962A-072F4810EB54}" type="pres">
      <dgm:prSet presAssocID="{78B9F445-6B57-4543-BD7A-FD978E3312A2}" presName="parentText" presStyleLbl="node1" presStyleIdx="4" presStyleCnt="5" custScaleY="6946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C7AD3F-761D-4943-AA5F-71643DA6A566}" srcId="{33FAEE50-6D5C-4ECD-A588-E5CC3BA7C634}" destId="{416E7D76-31B5-4F1D-A1D7-4A3CAAE05632}" srcOrd="3" destOrd="0" parTransId="{073F209B-BDC9-41F9-8C7E-6BB5744D4CBE}" sibTransId="{6587CA0B-3FD8-46F6-B240-3C1203460DF7}"/>
    <dgm:cxn modelId="{6AD6700E-0690-41C6-A95D-721FBFF7E596}" type="presOf" srcId="{F08DCC23-83AC-4DD6-BB69-1DCB0061DA2A}" destId="{BF3EBAFC-7201-4467-9054-59CBE4DECEEE}" srcOrd="0" destOrd="0" presId="urn:microsoft.com/office/officeart/2005/8/layout/vList2"/>
    <dgm:cxn modelId="{4EFF6A2E-9548-4387-ADD6-03A0B9883770}" type="presOf" srcId="{78B9F445-6B57-4543-BD7A-FD978E3312A2}" destId="{00A2D254-E088-46AA-962A-072F4810EB54}" srcOrd="0" destOrd="0" presId="urn:microsoft.com/office/officeart/2005/8/layout/vList2"/>
    <dgm:cxn modelId="{30A860E3-00E0-4D3B-B3DA-ADB88EF00603}" srcId="{33FAEE50-6D5C-4ECD-A588-E5CC3BA7C634}" destId="{E635CE5A-8653-4C75-9D2A-8B38ECA4CD7B}" srcOrd="1" destOrd="0" parTransId="{24CF4F57-59B3-49DC-8A42-B10B6601323A}" sibTransId="{66C1A29F-8F9C-44CA-8A78-31192D1B3BD1}"/>
    <dgm:cxn modelId="{9C53FF49-F3BA-4286-9A0C-1B9853889C0A}" type="presOf" srcId="{E635CE5A-8653-4C75-9D2A-8B38ECA4CD7B}" destId="{0A3CCADF-5146-488F-9E50-CD7BD46C6897}" srcOrd="0" destOrd="0" presId="urn:microsoft.com/office/officeart/2005/8/layout/vList2"/>
    <dgm:cxn modelId="{F1244E77-C7D0-45FF-B98E-B06D3224F3C3}" type="presOf" srcId="{33FAEE50-6D5C-4ECD-A588-E5CC3BA7C634}" destId="{916EA2CE-F531-4B0A-ABBF-C174B14C673E}" srcOrd="0" destOrd="0" presId="urn:microsoft.com/office/officeart/2005/8/layout/vList2"/>
    <dgm:cxn modelId="{3F303F53-1959-40A2-8ED0-A7205C4E46A0}" srcId="{33FAEE50-6D5C-4ECD-A588-E5CC3BA7C634}" destId="{F08DCC23-83AC-4DD6-BB69-1DCB0061DA2A}" srcOrd="0" destOrd="0" parTransId="{ADABB8F6-1BEB-4F7C-8F39-8F5362A3DACA}" sibTransId="{0A8B3C7A-9BC6-410D-B1C0-186CDBCE36B0}"/>
    <dgm:cxn modelId="{4762B914-F2F7-4519-8D32-5EEFA9168A18}" type="presOf" srcId="{416E7D76-31B5-4F1D-A1D7-4A3CAAE05632}" destId="{11347146-0E29-461D-A7C5-E451CA6563C5}" srcOrd="0" destOrd="0" presId="urn:microsoft.com/office/officeart/2005/8/layout/vList2"/>
    <dgm:cxn modelId="{920F5ACD-A9D4-4A70-A570-BC4C8BA35565}" type="presOf" srcId="{DFDF1D56-2A4F-4D43-8279-BE0D361BFF54}" destId="{D5C7C855-1585-472F-A302-1494091406B8}" srcOrd="0" destOrd="0" presId="urn:microsoft.com/office/officeart/2005/8/layout/vList2"/>
    <dgm:cxn modelId="{0E971ECF-3C79-47C9-B349-27365C1B5D24}" srcId="{33FAEE50-6D5C-4ECD-A588-E5CC3BA7C634}" destId="{78B9F445-6B57-4543-BD7A-FD978E3312A2}" srcOrd="4" destOrd="0" parTransId="{408433A0-2C65-403C-AF4F-07B9862BBD49}" sibTransId="{A0ACA5A0-0E53-4745-B094-2D0F2E2B8572}"/>
    <dgm:cxn modelId="{1ED4A698-A770-4799-8E21-C1E86A073445}" srcId="{33FAEE50-6D5C-4ECD-A588-E5CC3BA7C634}" destId="{DFDF1D56-2A4F-4D43-8279-BE0D361BFF54}" srcOrd="2" destOrd="0" parTransId="{2BAE5EA1-F7FA-4D3B-A673-98E8E5A6F55F}" sibTransId="{7AD8D478-50C6-4281-B540-8D53EEA91B74}"/>
    <dgm:cxn modelId="{63110FE0-FF72-4B7C-A014-52114400D67E}" type="presParOf" srcId="{916EA2CE-F531-4B0A-ABBF-C174B14C673E}" destId="{BF3EBAFC-7201-4467-9054-59CBE4DECEEE}" srcOrd="0" destOrd="0" presId="urn:microsoft.com/office/officeart/2005/8/layout/vList2"/>
    <dgm:cxn modelId="{CEE87340-8216-44D4-9183-D3209D5B7446}" type="presParOf" srcId="{916EA2CE-F531-4B0A-ABBF-C174B14C673E}" destId="{708A5018-A62E-47D4-BAFE-766F2DF688EB}" srcOrd="1" destOrd="0" presId="urn:microsoft.com/office/officeart/2005/8/layout/vList2"/>
    <dgm:cxn modelId="{74AB0E72-BEC2-4482-A079-54DE7B7762E1}" type="presParOf" srcId="{916EA2CE-F531-4B0A-ABBF-C174B14C673E}" destId="{0A3CCADF-5146-488F-9E50-CD7BD46C6897}" srcOrd="2" destOrd="0" presId="urn:microsoft.com/office/officeart/2005/8/layout/vList2"/>
    <dgm:cxn modelId="{1BB2F6AB-95B0-4B64-9CDE-8694217D87F1}" type="presParOf" srcId="{916EA2CE-F531-4B0A-ABBF-C174B14C673E}" destId="{8EE97523-B75B-45B4-8D55-050E24685DE5}" srcOrd="3" destOrd="0" presId="urn:microsoft.com/office/officeart/2005/8/layout/vList2"/>
    <dgm:cxn modelId="{B76939A2-1654-428B-B57F-E9AC4B1CEF09}" type="presParOf" srcId="{916EA2CE-F531-4B0A-ABBF-C174B14C673E}" destId="{D5C7C855-1585-472F-A302-1494091406B8}" srcOrd="4" destOrd="0" presId="urn:microsoft.com/office/officeart/2005/8/layout/vList2"/>
    <dgm:cxn modelId="{49EB4BA5-1F52-4400-90FF-10D8D473A07B}" type="presParOf" srcId="{916EA2CE-F531-4B0A-ABBF-C174B14C673E}" destId="{650E06C2-4D12-4A3D-B208-96656ED9FE07}" srcOrd="5" destOrd="0" presId="urn:microsoft.com/office/officeart/2005/8/layout/vList2"/>
    <dgm:cxn modelId="{93B2F0F9-C1A6-49E5-B878-9606AE77F857}" type="presParOf" srcId="{916EA2CE-F531-4B0A-ABBF-C174B14C673E}" destId="{11347146-0E29-461D-A7C5-E451CA6563C5}" srcOrd="6" destOrd="0" presId="urn:microsoft.com/office/officeart/2005/8/layout/vList2"/>
    <dgm:cxn modelId="{EF0093FE-C308-487E-922B-5CB0F17478B8}" type="presParOf" srcId="{916EA2CE-F531-4B0A-ABBF-C174B14C673E}" destId="{1E749B45-C5E5-4D8F-8E16-08CD7F6FB29B}" srcOrd="7" destOrd="0" presId="urn:microsoft.com/office/officeart/2005/8/layout/vList2"/>
    <dgm:cxn modelId="{799C7926-95BB-4D21-B97F-A97CD8BCFD0B}" type="presParOf" srcId="{916EA2CE-F531-4B0A-ABBF-C174B14C673E}" destId="{00A2D254-E088-46AA-962A-072F4810EB5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A9FC1-1045-4BD3-84C7-4EDEFA102BBB}">
      <dsp:nvSpPr>
        <dsp:cNvPr id="0" name=""/>
        <dsp:cNvSpPr/>
      </dsp:nvSpPr>
      <dsp:spPr>
        <a:xfrm>
          <a:off x="0" y="12416"/>
          <a:ext cx="5705604" cy="5560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How do you call a service from a client?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145" y="39561"/>
        <a:ext cx="5651314" cy="501778"/>
      </dsp:txXfrm>
    </dsp:sp>
    <dsp:sp modelId="{C7ADFB59-7A02-4A71-96DD-3A28D675A2AD}">
      <dsp:nvSpPr>
        <dsp:cNvPr id="0" name=""/>
        <dsp:cNvSpPr/>
      </dsp:nvSpPr>
      <dsp:spPr>
        <a:xfrm>
          <a:off x="0" y="669284"/>
          <a:ext cx="5705604" cy="9418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browser makes one or more HTTP requests to the server for the files needed to display the page, and the server responds with the requested files. 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977" y="715261"/>
        <a:ext cx="5613650" cy="849895"/>
      </dsp:txXfrm>
    </dsp:sp>
    <dsp:sp modelId="{79788C47-ADC8-4518-B693-8C94C8A8815D}">
      <dsp:nvSpPr>
        <dsp:cNvPr id="0" name=""/>
        <dsp:cNvSpPr/>
      </dsp:nvSpPr>
      <dsp:spPr>
        <a:xfrm>
          <a:off x="0" y="1711934"/>
          <a:ext cx="5705604" cy="55606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browser reload the page with the new data. 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145" y="1739079"/>
        <a:ext cx="5651314" cy="501778"/>
      </dsp:txXfrm>
    </dsp:sp>
    <dsp:sp modelId="{4361BE11-A5DF-486B-A6AA-4E6343E38954}">
      <dsp:nvSpPr>
        <dsp:cNvPr id="0" name=""/>
        <dsp:cNvSpPr/>
      </dsp:nvSpPr>
      <dsp:spPr>
        <a:xfrm>
          <a:off x="0" y="2368802"/>
          <a:ext cx="5705604" cy="9418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So, instead of the traditional model, many websites use JavaScript APIs to request data from the server and update the page content without a page load. 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977" y="2414779"/>
        <a:ext cx="5613650" cy="849895"/>
      </dsp:txXfrm>
    </dsp:sp>
    <dsp:sp modelId="{55B8B41A-7A00-404E-B0E3-6CED2CFF50C4}">
      <dsp:nvSpPr>
        <dsp:cNvPr id="0" name=""/>
        <dsp:cNvSpPr/>
      </dsp:nvSpPr>
      <dsp:spPr>
        <a:xfrm>
          <a:off x="0" y="3411452"/>
          <a:ext cx="5705604" cy="55606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This is called AJAX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145" y="3438597"/>
        <a:ext cx="5651314" cy="501778"/>
      </dsp:txXfrm>
    </dsp:sp>
    <dsp:sp modelId="{49C1C443-0E4E-4407-83B2-DBC5C8893323}">
      <dsp:nvSpPr>
        <dsp:cNvPr id="0" name=""/>
        <dsp:cNvSpPr/>
      </dsp:nvSpPr>
      <dsp:spPr>
        <a:xfrm>
          <a:off x="0" y="4068320"/>
          <a:ext cx="5705604" cy="7605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Fetch API enables JavaScript on a page to request an HTTP server to retrieve specific resources.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128" y="4105448"/>
        <a:ext cx="5631348" cy="6863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8758E-4C29-43D6-BFFE-B4D93086B8D8}">
      <dsp:nvSpPr>
        <dsp:cNvPr id="0" name=""/>
        <dsp:cNvSpPr/>
      </dsp:nvSpPr>
      <dsp:spPr>
        <a:xfrm>
          <a:off x="0" y="8644"/>
          <a:ext cx="5736921" cy="78810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Fetch API provides an interface for fetching resources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472" y="47116"/>
        <a:ext cx="5659977" cy="711160"/>
      </dsp:txXfrm>
    </dsp:sp>
    <dsp:sp modelId="{6B127A2D-DD6C-4B13-8A3F-7F6B0DAEBEA8}">
      <dsp:nvSpPr>
        <dsp:cNvPr id="0" name=""/>
        <dsp:cNvSpPr/>
      </dsp:nvSpPr>
      <dsp:spPr>
        <a:xfrm>
          <a:off x="0" y="909069"/>
          <a:ext cx="5736921" cy="788104"/>
        </a:xfrm>
        <a:prstGeom prst="roundRect">
          <a:avLst/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Provides a generic definition of Request and Response objects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472" y="947541"/>
        <a:ext cx="5659977" cy="711160"/>
      </dsp:txXfrm>
    </dsp:sp>
    <dsp:sp modelId="{BB843DF0-E9F0-45DE-840F-FBAFD7D9285E}">
      <dsp:nvSpPr>
        <dsp:cNvPr id="0" name=""/>
        <dsp:cNvSpPr/>
      </dsp:nvSpPr>
      <dsp:spPr>
        <a:xfrm>
          <a:off x="0" y="1809494"/>
          <a:ext cx="5736921" cy="788104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fetch() method takes one mandatory argument, the path to the resource you want to fetch.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472" y="1847966"/>
        <a:ext cx="5659977" cy="711160"/>
      </dsp:txXfrm>
    </dsp:sp>
    <dsp:sp modelId="{7FA1470B-CF2A-4C99-A1A6-6ABB6217F74F}">
      <dsp:nvSpPr>
        <dsp:cNvPr id="0" name=""/>
        <dsp:cNvSpPr/>
      </dsp:nvSpPr>
      <dsp:spPr>
        <a:xfrm>
          <a:off x="0" y="2709919"/>
          <a:ext cx="5736921" cy="788104"/>
        </a:xfrm>
        <a:prstGeom prst="roundRect">
          <a:avLst/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It returns a promise that resolves to the response of that request (successful or not).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472" y="2748391"/>
        <a:ext cx="5659977" cy="711160"/>
      </dsp:txXfrm>
    </dsp:sp>
    <dsp:sp modelId="{FA6D1A70-6446-400F-96EC-6DA0F05A64A3}">
      <dsp:nvSpPr>
        <dsp:cNvPr id="0" name=""/>
        <dsp:cNvSpPr/>
      </dsp:nvSpPr>
      <dsp:spPr>
        <a:xfrm>
          <a:off x="0" y="3610344"/>
          <a:ext cx="5736921" cy="1278687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You can optionally pass an </a:t>
          </a:r>
          <a:r>
            <a:rPr lang="en-US" sz="1800" b="0" i="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init</a:t>
          </a: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options object as a second argument (used to configure req headers for other types of HTTP requests such as PUT, POST, DELETE)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2420" y="3672764"/>
        <a:ext cx="5612081" cy="11538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C8BB5-D93C-4EA1-8B5F-A1E242AA047D}">
      <dsp:nvSpPr>
        <dsp:cNvPr id="0" name=""/>
        <dsp:cNvSpPr/>
      </dsp:nvSpPr>
      <dsp:spPr>
        <a:xfrm>
          <a:off x="856737" y="2068510"/>
          <a:ext cx="744898" cy="2721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1988"/>
              </a:lnTo>
              <a:lnTo>
                <a:pt x="744898" y="272198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120786-E8C7-42D3-AE26-CC700098D5E4}">
      <dsp:nvSpPr>
        <dsp:cNvPr id="0" name=""/>
        <dsp:cNvSpPr/>
      </dsp:nvSpPr>
      <dsp:spPr>
        <a:xfrm>
          <a:off x="856737" y="2068510"/>
          <a:ext cx="744898" cy="1987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7775"/>
              </a:lnTo>
              <a:lnTo>
                <a:pt x="744898" y="198777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3D73E-82CE-47AF-A329-079B0E900148}">
      <dsp:nvSpPr>
        <dsp:cNvPr id="0" name=""/>
        <dsp:cNvSpPr/>
      </dsp:nvSpPr>
      <dsp:spPr>
        <a:xfrm>
          <a:off x="856737" y="2068510"/>
          <a:ext cx="744898" cy="124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5935"/>
              </a:lnTo>
              <a:lnTo>
                <a:pt x="744898" y="124593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669C0-9CA8-4A9A-A63A-61FA72358BEB}">
      <dsp:nvSpPr>
        <dsp:cNvPr id="0" name=""/>
        <dsp:cNvSpPr/>
      </dsp:nvSpPr>
      <dsp:spPr>
        <a:xfrm>
          <a:off x="856737" y="2068510"/>
          <a:ext cx="755386" cy="502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2984"/>
              </a:lnTo>
              <a:lnTo>
                <a:pt x="755386" y="50298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5BD0A1-82C9-4AFE-9763-E96910710A09}">
      <dsp:nvSpPr>
        <dsp:cNvPr id="0" name=""/>
        <dsp:cNvSpPr/>
      </dsp:nvSpPr>
      <dsp:spPr>
        <a:xfrm>
          <a:off x="2984200" y="1252329"/>
          <a:ext cx="91440" cy="2587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72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25F57-5AC8-457F-8B5C-325036F12169}">
      <dsp:nvSpPr>
        <dsp:cNvPr id="0" name=""/>
        <dsp:cNvSpPr/>
      </dsp:nvSpPr>
      <dsp:spPr>
        <a:xfrm>
          <a:off x="55413" y="404864"/>
          <a:ext cx="5949013" cy="84746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tx1">
              <a:lumMod val="50000"/>
              <a:lumOff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>
              <a:solidFill>
                <a:schemeClr val="tx1"/>
              </a:solidFill>
            </a:rPr>
            <a:t>Axios</a:t>
          </a:r>
          <a:r>
            <a:rPr lang="en-US" sz="1800" kern="1200" dirty="0">
              <a:solidFill>
                <a:schemeClr val="tx1"/>
              </a:solidFill>
            </a:rPr>
            <a:t> is a promise-based HTTP client for JavaScript. 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55413" y="404864"/>
        <a:ext cx="5949013" cy="847465"/>
      </dsp:txXfrm>
    </dsp:sp>
    <dsp:sp modelId="{A97811F8-3BCB-4D37-A1EE-891EE3D00C01}">
      <dsp:nvSpPr>
        <dsp:cNvPr id="0" name=""/>
        <dsp:cNvSpPr/>
      </dsp:nvSpPr>
      <dsp:spPr>
        <a:xfrm>
          <a:off x="313441" y="1511057"/>
          <a:ext cx="5432957" cy="55745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tx1">
              <a:lumMod val="50000"/>
              <a:lumOff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It allows you to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313441" y="1511057"/>
        <a:ext cx="5432957" cy="557452"/>
      </dsp:txXfrm>
    </dsp:sp>
    <dsp:sp modelId="{7411FC8D-BDB2-493B-9DB2-5EAE141B997B}">
      <dsp:nvSpPr>
        <dsp:cNvPr id="0" name=""/>
        <dsp:cNvSpPr/>
      </dsp:nvSpPr>
      <dsp:spPr>
        <a:xfrm>
          <a:off x="1612123" y="2326127"/>
          <a:ext cx="4515204" cy="49073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tx1">
              <a:lumMod val="50000"/>
              <a:lumOff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Make </a:t>
          </a:r>
          <a:r>
            <a:rPr lang="en-US" sz="18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XMLHttpRequests</a:t>
          </a: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from the browser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12123" y="2326127"/>
        <a:ext cx="4515204" cy="490734"/>
      </dsp:txXfrm>
    </dsp:sp>
    <dsp:sp modelId="{AA011368-A933-4E4D-8EB6-2D81B77FAF5C}">
      <dsp:nvSpPr>
        <dsp:cNvPr id="0" name=""/>
        <dsp:cNvSpPr/>
      </dsp:nvSpPr>
      <dsp:spPr>
        <a:xfrm>
          <a:off x="1601636" y="3069078"/>
          <a:ext cx="4515204" cy="49073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tx1">
              <a:lumMod val="50000"/>
              <a:lumOff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Make http requests from node.js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01636" y="3069078"/>
        <a:ext cx="4515204" cy="490734"/>
      </dsp:txXfrm>
    </dsp:sp>
    <dsp:sp modelId="{1797C45C-E67E-48E2-B9DE-BD2718E1F409}">
      <dsp:nvSpPr>
        <dsp:cNvPr id="0" name=""/>
        <dsp:cNvSpPr/>
      </dsp:nvSpPr>
      <dsp:spPr>
        <a:xfrm>
          <a:off x="1601636" y="3810918"/>
          <a:ext cx="4515204" cy="49073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tx1">
              <a:lumMod val="50000"/>
              <a:lumOff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Supports the Promise API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01636" y="3810918"/>
        <a:ext cx="4515204" cy="490734"/>
      </dsp:txXfrm>
    </dsp:sp>
    <dsp:sp modelId="{5ADA9AC1-3D79-4C42-9E22-BA3AA839F9DF}">
      <dsp:nvSpPr>
        <dsp:cNvPr id="0" name=""/>
        <dsp:cNvSpPr/>
      </dsp:nvSpPr>
      <dsp:spPr>
        <a:xfrm>
          <a:off x="1601636" y="4545132"/>
          <a:ext cx="4523723" cy="49073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tx1">
              <a:lumMod val="50000"/>
              <a:lumOff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Automatic transforms for JSON data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01636" y="4545132"/>
        <a:ext cx="4523723" cy="4907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20786-E8C7-42D3-AE26-CC700098D5E4}">
      <dsp:nvSpPr>
        <dsp:cNvPr id="0" name=""/>
        <dsp:cNvSpPr/>
      </dsp:nvSpPr>
      <dsp:spPr>
        <a:xfrm>
          <a:off x="787363" y="1956669"/>
          <a:ext cx="814043" cy="2467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7184"/>
              </a:lnTo>
              <a:lnTo>
                <a:pt x="814043" y="246718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3D73E-82CE-47AF-A329-079B0E900148}">
      <dsp:nvSpPr>
        <dsp:cNvPr id="0" name=""/>
        <dsp:cNvSpPr/>
      </dsp:nvSpPr>
      <dsp:spPr>
        <a:xfrm>
          <a:off x="787363" y="1956669"/>
          <a:ext cx="814043" cy="1547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7270"/>
              </a:lnTo>
              <a:lnTo>
                <a:pt x="814043" y="154727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669C0-9CA8-4A9A-A63A-61FA72358BEB}">
      <dsp:nvSpPr>
        <dsp:cNvPr id="0" name=""/>
        <dsp:cNvSpPr/>
      </dsp:nvSpPr>
      <dsp:spPr>
        <a:xfrm>
          <a:off x="787363" y="1956669"/>
          <a:ext cx="814043" cy="627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7355"/>
              </a:lnTo>
              <a:lnTo>
                <a:pt x="814043" y="62735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5BD0A1-82C9-4AFE-9763-E96910710A09}">
      <dsp:nvSpPr>
        <dsp:cNvPr id="0" name=""/>
        <dsp:cNvSpPr/>
      </dsp:nvSpPr>
      <dsp:spPr>
        <a:xfrm>
          <a:off x="2912427" y="824741"/>
          <a:ext cx="91440" cy="3347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479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25F57-5AC8-457F-8B5C-325036F12169}">
      <dsp:nvSpPr>
        <dsp:cNvPr id="0" name=""/>
        <dsp:cNvSpPr/>
      </dsp:nvSpPr>
      <dsp:spPr>
        <a:xfrm>
          <a:off x="2666" y="27608"/>
          <a:ext cx="5910960" cy="79713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tx1">
              <a:lumMod val="50000"/>
              <a:lumOff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err="1">
              <a:solidFill>
                <a:schemeClr val="tx1"/>
              </a:solidFill>
            </a:rPr>
            <a:t>Axios</a:t>
          </a:r>
          <a:r>
            <a:rPr lang="en-US" sz="1800" b="0" i="0" kern="1200" dirty="0">
              <a:solidFill>
                <a:schemeClr val="tx1"/>
              </a:solidFill>
            </a:rPr>
            <a:t> provides more functions to make other network requests as well,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2666" y="27608"/>
        <a:ext cx="5910960" cy="797132"/>
      </dsp:txXfrm>
    </dsp:sp>
    <dsp:sp modelId="{A97811F8-3BCB-4D37-A1EE-891EE3D00C01}">
      <dsp:nvSpPr>
        <dsp:cNvPr id="0" name=""/>
        <dsp:cNvSpPr/>
      </dsp:nvSpPr>
      <dsp:spPr>
        <a:xfrm>
          <a:off x="244668" y="1159537"/>
          <a:ext cx="5426957" cy="79713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tx1">
              <a:lumMod val="50000"/>
              <a:lumOff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>
              <a:solidFill>
                <a:schemeClr val="tx1"/>
              </a:solidFill>
            </a:rPr>
            <a:t>matching the HTTP verbs that you wish to execute, such as: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244668" y="1159537"/>
        <a:ext cx="5426957" cy="797132"/>
      </dsp:txXfrm>
    </dsp:sp>
    <dsp:sp modelId="{7411FC8D-BDB2-493B-9DB2-5EAE141B997B}">
      <dsp:nvSpPr>
        <dsp:cNvPr id="0" name=""/>
        <dsp:cNvSpPr/>
      </dsp:nvSpPr>
      <dsp:spPr>
        <a:xfrm>
          <a:off x="1601407" y="2291465"/>
          <a:ext cx="3824514" cy="58511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tx1">
              <a:lumMod val="50000"/>
              <a:lumOff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>
              <a:solidFill>
                <a:schemeClr val="tx1"/>
              </a:solidFill>
            </a:rPr>
            <a:t>axios.post(&lt;uri&gt;, &lt;payload&gt;)</a:t>
          </a:r>
          <a:endParaRPr lang="en-IN" sz="1800" kern="1200">
            <a:solidFill>
              <a:schemeClr val="tx1"/>
            </a:solidFill>
          </a:endParaRPr>
        </a:p>
      </dsp:txBody>
      <dsp:txXfrm>
        <a:off x="1601407" y="2291465"/>
        <a:ext cx="3824514" cy="585119"/>
      </dsp:txXfrm>
    </dsp:sp>
    <dsp:sp modelId="{AA011368-A933-4E4D-8EB6-2D81B77FAF5C}">
      <dsp:nvSpPr>
        <dsp:cNvPr id="0" name=""/>
        <dsp:cNvSpPr/>
      </dsp:nvSpPr>
      <dsp:spPr>
        <a:xfrm>
          <a:off x="1601407" y="3211380"/>
          <a:ext cx="3824514" cy="58511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tx1">
              <a:lumMod val="50000"/>
              <a:lumOff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>
              <a:solidFill>
                <a:schemeClr val="tx1"/>
              </a:solidFill>
            </a:rPr>
            <a:t>axios.put(&lt;uri&gt;, &lt;payload&gt;)</a:t>
          </a:r>
          <a:endParaRPr lang="en-IN" sz="1800" kern="1200">
            <a:solidFill>
              <a:schemeClr val="tx1"/>
            </a:solidFill>
          </a:endParaRPr>
        </a:p>
      </dsp:txBody>
      <dsp:txXfrm>
        <a:off x="1601407" y="3211380"/>
        <a:ext cx="3824514" cy="585119"/>
      </dsp:txXfrm>
    </dsp:sp>
    <dsp:sp modelId="{1797C45C-E67E-48E2-B9DE-BD2718E1F409}">
      <dsp:nvSpPr>
        <dsp:cNvPr id="0" name=""/>
        <dsp:cNvSpPr/>
      </dsp:nvSpPr>
      <dsp:spPr>
        <a:xfrm>
          <a:off x="1601407" y="4131294"/>
          <a:ext cx="3824514" cy="58511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tx1">
              <a:lumMod val="50000"/>
              <a:lumOff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err="1">
              <a:solidFill>
                <a:schemeClr val="tx1"/>
              </a:solidFill>
            </a:rPr>
            <a:t>axios.delete</a:t>
          </a:r>
          <a:r>
            <a:rPr lang="en-US" sz="1800" b="0" i="0" kern="1200" dirty="0">
              <a:solidFill>
                <a:schemeClr val="tx1"/>
              </a:solidFill>
            </a:rPr>
            <a:t>(&lt;</a:t>
          </a:r>
          <a:r>
            <a:rPr lang="en-US" sz="1800" b="0" i="0" kern="1200" dirty="0" err="1">
              <a:solidFill>
                <a:schemeClr val="tx1"/>
              </a:solidFill>
            </a:rPr>
            <a:t>uri</a:t>
          </a:r>
          <a:r>
            <a:rPr lang="en-US" sz="1800" b="0" i="0" kern="1200" dirty="0">
              <a:solidFill>
                <a:schemeClr val="tx1"/>
              </a:solidFill>
            </a:rPr>
            <a:t>&gt;, &lt;payload&gt;) 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1601407" y="4131294"/>
        <a:ext cx="3824514" cy="5851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3EBAFC-7201-4467-9054-59CBE4DECEEE}">
      <dsp:nvSpPr>
        <dsp:cNvPr id="0" name=""/>
        <dsp:cNvSpPr/>
      </dsp:nvSpPr>
      <dsp:spPr>
        <a:xfrm>
          <a:off x="0" y="14147"/>
          <a:ext cx="5743183" cy="96963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>
              <a:solidFill>
                <a:schemeClr val="tx1"/>
              </a:solidFill>
            </a:rPr>
            <a:t>Fetch API is built into the window object, and therefore doesn’t need to be installed as a dependency or imported in client-side code.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47334" y="61481"/>
        <a:ext cx="5648515" cy="874964"/>
      </dsp:txXfrm>
    </dsp:sp>
    <dsp:sp modelId="{0A3CCADF-5146-488F-9E50-CD7BD46C6897}">
      <dsp:nvSpPr>
        <dsp:cNvPr id="0" name=""/>
        <dsp:cNvSpPr/>
      </dsp:nvSpPr>
      <dsp:spPr>
        <a:xfrm>
          <a:off x="0" y="1130659"/>
          <a:ext cx="5743183" cy="494821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>
              <a:solidFill>
                <a:schemeClr val="tx1"/>
              </a:solidFill>
            </a:rPr>
            <a:t>Axios needs to be installed as a dependency. </a:t>
          </a:r>
          <a:endParaRPr lang="en-IN" sz="1800" kern="1200">
            <a:solidFill>
              <a:schemeClr val="tx1"/>
            </a:solidFill>
          </a:endParaRPr>
        </a:p>
      </dsp:txBody>
      <dsp:txXfrm>
        <a:off x="24155" y="1154814"/>
        <a:ext cx="5694873" cy="446511"/>
      </dsp:txXfrm>
    </dsp:sp>
    <dsp:sp modelId="{D5C7C855-1585-472F-A302-1494091406B8}">
      <dsp:nvSpPr>
        <dsp:cNvPr id="0" name=""/>
        <dsp:cNvSpPr/>
      </dsp:nvSpPr>
      <dsp:spPr>
        <a:xfrm>
          <a:off x="0" y="1772361"/>
          <a:ext cx="5743183" cy="494821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>
              <a:solidFill>
                <a:schemeClr val="tx1"/>
              </a:solidFill>
            </a:rPr>
            <a:t>However, it automatically transforms JSON data.</a:t>
          </a:r>
          <a:endParaRPr lang="en-IN" sz="1800" kern="1200">
            <a:solidFill>
              <a:schemeClr val="tx1"/>
            </a:solidFill>
          </a:endParaRPr>
        </a:p>
      </dsp:txBody>
      <dsp:txXfrm>
        <a:off x="24155" y="1796516"/>
        <a:ext cx="5694873" cy="446511"/>
      </dsp:txXfrm>
    </dsp:sp>
    <dsp:sp modelId="{11347146-0E29-461D-A7C5-E451CA6563C5}">
      <dsp:nvSpPr>
        <dsp:cNvPr id="0" name=""/>
        <dsp:cNvSpPr/>
      </dsp:nvSpPr>
      <dsp:spPr>
        <a:xfrm>
          <a:off x="0" y="2414063"/>
          <a:ext cx="5743183" cy="607192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>
              <a:solidFill>
                <a:schemeClr val="tx1"/>
              </a:solidFill>
            </a:rPr>
            <a:t>If you use .fetch() there is a two-step process when handing JSON data. </a:t>
          </a:r>
          <a:endParaRPr lang="en-IN" sz="1800" kern="1200">
            <a:solidFill>
              <a:schemeClr val="tx1"/>
            </a:solidFill>
          </a:endParaRPr>
        </a:p>
      </dsp:txBody>
      <dsp:txXfrm>
        <a:off x="29641" y="2443704"/>
        <a:ext cx="5683901" cy="547910"/>
      </dsp:txXfrm>
    </dsp:sp>
    <dsp:sp modelId="{00A2D254-E088-46AA-962A-072F4810EB54}">
      <dsp:nvSpPr>
        <dsp:cNvPr id="0" name=""/>
        <dsp:cNvSpPr/>
      </dsp:nvSpPr>
      <dsp:spPr>
        <a:xfrm>
          <a:off x="0" y="3168135"/>
          <a:ext cx="5743183" cy="66320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>
              <a:solidFill>
                <a:schemeClr val="tx1"/>
              </a:solidFill>
            </a:rPr>
            <a:t>The first is to make the actual request and then the second is to call the .json() method on the response.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32375" y="3200510"/>
        <a:ext cx="5678433" cy="598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_option 1" preserve="1">
  <p:cSld name="3_Title Slide_option 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8"/>
          <p:cNvPicPr preferRelativeResize="0"/>
          <p:nvPr/>
        </p:nvPicPr>
        <p:blipFill rotWithShape="1">
          <a:blip r:embed="rId3">
            <a:alphaModFix/>
          </a:blip>
          <a:srcRect l="3455" t="4216" r="719" b="17834"/>
          <a:stretch/>
        </p:blipFill>
        <p:spPr>
          <a:xfrm>
            <a:off x="3078" y="720442"/>
            <a:ext cx="8509091" cy="5191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8;p8"/>
          <p:cNvGrpSpPr/>
          <p:nvPr/>
        </p:nvGrpSpPr>
        <p:grpSpPr>
          <a:xfrm>
            <a:off x="2" y="5876109"/>
            <a:ext cx="12192000" cy="54001"/>
            <a:chOff x="2" y="5876103"/>
            <a:chExt cx="12192000" cy="54001"/>
          </a:xfrm>
        </p:grpSpPr>
        <p:sp>
          <p:nvSpPr>
            <p:cNvPr id="9" name="Google Shape;9;p8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pic>
        <p:nvPicPr>
          <p:cNvPr id="12" name="Google Shape;1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 txBox="1">
            <a:spLocks noGrp="1"/>
          </p:cNvSpPr>
          <p:nvPr>
            <p:ph type="ctrTitle"/>
          </p:nvPr>
        </p:nvSpPr>
        <p:spPr>
          <a:xfrm>
            <a:off x="3393315" y="646777"/>
            <a:ext cx="8642351" cy="14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  <a:defRPr sz="3708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ubTitle" idx="1"/>
          </p:nvPr>
        </p:nvSpPr>
        <p:spPr>
          <a:xfrm>
            <a:off x="2666509" y="2502273"/>
            <a:ext cx="4940188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2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2"/>
          </p:nvPr>
        </p:nvSpPr>
        <p:spPr>
          <a:xfrm>
            <a:off x="7840870" y="2510642"/>
            <a:ext cx="4194795" cy="130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23760" marR="0" lvl="0" indent="-211880" algn="l" rtl="0">
              <a:lnSpc>
                <a:spcPct val="90000"/>
              </a:lnSpc>
              <a:spcBef>
                <a:spcPts val="92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47521" marR="0" lvl="1" indent="-353133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2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1280" marR="0" lvl="2" indent="-32959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95040" marR="0" lvl="3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18801" marR="0" lvl="4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2561" marR="0" lvl="5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66321" marR="0" lvl="6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390081" marR="0" lvl="7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3841" marR="0" lvl="8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7680151" y="2510642"/>
            <a:ext cx="68679" cy="1301459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84738" tIns="42358" rIns="84738" bIns="42358" anchor="ctr" anchorCtr="0">
            <a:noAutofit/>
          </a:bodyPr>
          <a:lstStyle/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6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9614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rning Outcomes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F99608-632D-EAE9-F5B5-A8E3F8F8851C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2DA4B93-9945-77EA-5530-4ECEEC657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BE3870-885C-CAB0-C956-C5BF1CBBC35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7013" y="1762481"/>
            <a:ext cx="5649600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6DC5E-A4FB-A1A2-128F-C94ED5C91497}"/>
              </a:ext>
            </a:extLst>
          </p:cNvPr>
          <p:cNvSpPr txBox="1"/>
          <p:nvPr userDrawn="1"/>
        </p:nvSpPr>
        <p:spPr>
          <a:xfrm>
            <a:off x="227013" y="1104902"/>
            <a:ext cx="6061976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 this video, you will learn about: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F96FD-40C3-5326-A689-C83700460219}"/>
              </a:ext>
            </a:extLst>
          </p:cNvPr>
          <p:cNvSpPr txBox="1"/>
          <p:nvPr userDrawn="1"/>
        </p:nvSpPr>
        <p:spPr>
          <a:xfrm>
            <a:off x="227013" y="231880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Learning Outcomes:</a:t>
            </a:r>
          </a:p>
        </p:txBody>
      </p:sp>
    </p:spTree>
    <p:extLst>
      <p:ext uri="{BB962C8B-B14F-4D97-AF65-F5344CB8AC3E}">
        <p14:creationId xmlns:p14="http://schemas.microsoft.com/office/powerpoint/2010/main" val="2364686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088">
          <p15:clr>
            <a:srgbClr val="FBAE40"/>
          </p15:clr>
        </p15:guide>
        <p15:guide id="4" pos="143">
          <p15:clr>
            <a:srgbClr val="FBAE40"/>
          </p15:clr>
        </p15:guide>
        <p15:guide id="5" pos="753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1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4744023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D6504F-9B69-41A3-942B-84FC4F5D8052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93961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5"/>
            <a:ext cx="5868987" cy="5400675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18159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4119239"/>
            <a:ext cx="5868987" cy="2036144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039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668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CB6936-4D3A-4B69-8427-D74E2DE3376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23441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5575" y="1758968"/>
            <a:ext cx="5940425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DF964-E7E1-E6F0-5D41-831873328A68}"/>
              </a:ext>
            </a:extLst>
          </p:cNvPr>
          <p:cNvSpPr txBox="1"/>
          <p:nvPr userDrawn="1"/>
        </p:nvSpPr>
        <p:spPr>
          <a:xfrm>
            <a:off x="155575" y="288946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BEB98-6F44-3EE9-07D5-D9D87FB887AB}"/>
              </a:ext>
            </a:extLst>
          </p:cNvPr>
          <p:cNvSpPr txBox="1"/>
          <p:nvPr userDrawn="1"/>
        </p:nvSpPr>
        <p:spPr>
          <a:xfrm>
            <a:off x="155575" y="1131677"/>
            <a:ext cx="5328000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 this video, you have learned about</a:t>
            </a:r>
            <a:r>
              <a:rPr kumimoji="0" lang="en-US" sz="203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9AD04-F25C-4F7A-B309-45E138E9CFE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50144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8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7"/>
          <p:cNvSpPr/>
          <p:nvPr/>
        </p:nvSpPr>
        <p:spPr>
          <a:xfrm>
            <a:off x="5188226" y="4965618"/>
            <a:ext cx="1815548" cy="1666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17"/>
          <p:cNvGrpSpPr/>
          <p:nvPr/>
        </p:nvGrpSpPr>
        <p:grpSpPr>
          <a:xfrm>
            <a:off x="2" y="5876103"/>
            <a:ext cx="12192000" cy="54001"/>
            <a:chOff x="2" y="5876103"/>
            <a:chExt cx="12192000" cy="54001"/>
          </a:xfrm>
        </p:grpSpPr>
        <p:sp>
          <p:nvSpPr>
            <p:cNvPr id="70" name="Google Shape;70;p17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7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7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</a:pPr>
            <a:r>
              <a:rPr lang="en-IN" dirty="0"/>
              <a:t>Full Stack </a:t>
            </a:r>
            <a:r>
              <a:rPr lang="en-US" dirty="0"/>
              <a:t>Application Development</a:t>
            </a:r>
            <a:endParaRPr dirty="0"/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000" dirty="0"/>
              <a:t>Web Protocols</a:t>
            </a:r>
          </a:p>
          <a:p>
            <a:pPr lvl="0"/>
            <a:r>
              <a:rPr lang="en-IN" sz="2000" dirty="0"/>
              <a:t> HTTP</a:t>
            </a:r>
          </a:p>
          <a:p>
            <a:pPr lvl="0"/>
            <a:r>
              <a:rPr lang="en-IN" sz="2000" dirty="0"/>
              <a:t>AJAX and Fetch API</a:t>
            </a:r>
          </a:p>
        </p:txBody>
      </p:sp>
      <p:sp>
        <p:nvSpPr>
          <p:cNvPr id="117" name="Google Shape;117;p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dirty="0" err="1"/>
              <a:t>Akshaya</a:t>
            </a:r>
            <a:r>
              <a:rPr lang="en-IN" sz="1800" dirty="0"/>
              <a:t> </a:t>
            </a:r>
            <a:r>
              <a:rPr lang="en-IN" sz="1800" dirty="0" err="1"/>
              <a:t>Ganesan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</a:pPr>
            <a:r>
              <a:rPr lang="en-I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Fetch API</a:t>
            </a:r>
          </a:p>
          <a:p>
            <a:r>
              <a:rPr lang="en-US" dirty="0" err="1"/>
              <a:t>Axios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data from the server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ABD724-6AFC-421B-8171-462FCC9359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110913"/>
              </p:ext>
            </p:extLst>
          </p:nvPr>
        </p:nvGraphicFramePr>
        <p:xfrm>
          <a:off x="300626" y="1152395"/>
          <a:ext cx="5705604" cy="4841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318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1731ED-9583-4E7C-9F00-446134575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555541"/>
              </p:ext>
            </p:extLst>
          </p:nvPr>
        </p:nvGraphicFramePr>
        <p:xfrm>
          <a:off x="288098" y="1146132"/>
          <a:ext cx="5736921" cy="4897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4756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6193"/>
          <a:stretch/>
        </p:blipFill>
        <p:spPr>
          <a:xfrm>
            <a:off x="599746" y="1248683"/>
            <a:ext cx="10055883" cy="486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4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950C0A-7F67-48A3-B0AF-218FFF6B1C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533714"/>
              </p:ext>
            </p:extLst>
          </p:nvPr>
        </p:nvGraphicFramePr>
        <p:xfrm>
          <a:off x="227013" y="739140"/>
          <a:ext cx="6143307" cy="5242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6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950C0A-7F67-48A3-B0AF-218FFF6B1C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62967"/>
              </p:ext>
            </p:extLst>
          </p:nvPr>
        </p:nvGraphicFramePr>
        <p:xfrm>
          <a:off x="263526" y="1089025"/>
          <a:ext cx="5916294" cy="4744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1147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vs </a:t>
            </a:r>
            <a:r>
              <a:rPr lang="en-US" dirty="0" err="1"/>
              <a:t>Axios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EC9213-5EEF-4B5F-9B38-F28DAEEAF9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952098"/>
              </p:ext>
            </p:extLst>
          </p:nvPr>
        </p:nvGraphicFramePr>
        <p:xfrm>
          <a:off x="294362" y="1146133"/>
          <a:ext cx="5743183" cy="3845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9068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Fetch API</a:t>
            </a:r>
          </a:p>
          <a:p>
            <a:r>
              <a:rPr lang="en-US" dirty="0" err="1"/>
              <a:t>Axios</a:t>
            </a:r>
            <a:r>
              <a:rPr lang="en-US" dirty="0"/>
              <a:t/>
            </a:r>
            <a:br>
              <a:rPr lang="en-US" dirty="0"/>
            </a:b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384</Words>
  <Application>Microsoft Office PowerPoint</Application>
  <PresentationFormat>Widescreen</PresentationFormat>
  <Paragraphs>43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1_Office Theme</vt:lpstr>
      <vt:lpstr>Full Stack Application Development</vt:lpstr>
      <vt:lpstr>PowerPoint Presentation</vt:lpstr>
      <vt:lpstr>Fetching data from the server</vt:lpstr>
      <vt:lpstr>Fetch API</vt:lpstr>
      <vt:lpstr>Fetch API Example</vt:lpstr>
      <vt:lpstr>Axios</vt:lpstr>
      <vt:lpstr>Axios</vt:lpstr>
      <vt:lpstr>Fetch vs Axios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Shivam Chauhan</dc:creator>
  <cp:lastModifiedBy>Divesh Nangia</cp:lastModifiedBy>
  <cp:revision>29</cp:revision>
  <dcterms:created xsi:type="dcterms:W3CDTF">2022-09-26T09:02:06Z</dcterms:created>
  <dcterms:modified xsi:type="dcterms:W3CDTF">2024-01-18T10:54:43Z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0x010100B3AC44B68C077B4EBA1A8030BA55A96A</vt:lpwstr>
  </property>
</Properties>
</file>