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6" r:id="rId4"/>
    <p:sldId id="267" r:id="rId5"/>
    <p:sldId id="268" r:id="rId6"/>
    <p:sldId id="269" r:id="rId7"/>
    <p:sldId id="262" r:id="rId8"/>
    <p:sldId id="265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o9uSRA0WETdhqdHWNBKCI42gc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0E78D-CFBE-46A0-B656-1FB9B1C8EDF3}">
  <a:tblStyle styleId="{51A0E78D-CFBE-46A0-B656-1FB9B1C8E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300E5D-D51F-4CD6-9073-EA37088A0F6F}" type="doc">
      <dgm:prSet loTypeId="urn:microsoft.com/office/officeart/2005/8/layout/vList2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A2EED07E-C6E2-4C87-88A6-66D9B146202D}">
      <dgm:prSet custT="1"/>
      <dgm:spPr/>
      <dgm:t>
        <a:bodyPr/>
        <a:lstStyle/>
        <a:p>
          <a:r>
            <a:rPr lang="en-US" sz="1800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API</a:t>
          </a:r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that performs tasks that could run longer than the request timeout limit.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8DFC00-0E5C-4E63-B4F0-5F2D1B7F969C}" type="parTrans" cxnId="{C5F3E895-4EA7-486A-9DE2-D030C713FE4A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2AD0B1-8C95-4E36-9246-DF6326539C3D}" type="sibTrans" cxnId="{C5F3E895-4EA7-486A-9DE2-D030C713FE4A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E4028B-C7D0-469F-B1D7-5DEE7FC8E91D}">
      <dgm:prSet custT="1"/>
      <dgm:spPr/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server typically replies with a 202 Accepted Response indicating that the request is accepted and is in progress.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E0AE00-0C08-4F6F-BCB0-984103BDD8E7}" type="parTrans" cxnId="{CC61C9B4-36D1-4F3B-BBF3-E1B8E89D9E98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51BC27-7E3E-4F43-B475-5B9BEB6363B6}" type="sibTrans" cxnId="{CC61C9B4-36D1-4F3B-BBF3-E1B8E89D9E98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6D9D48-9D8B-4D68-A975-B545C43610D0}">
      <dgm:prSet custT="1"/>
      <dgm:spPr/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HTTP is a </a:t>
          </a:r>
          <a:r>
            <a:rPr lang="en-US" sz="1800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unidirectional</a:t>
          </a:r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 protocol, which means the client always initiates the communication.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4C6E88-88CE-4D9E-9F38-1EF6B0C11449}" type="parTrans" cxnId="{1CAFDAB4-2CB2-4933-9B31-4467A1437045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AC53E3-E227-4E33-A4E4-B8D8C1833777}" type="sibTrans" cxnId="{1CAFDAB4-2CB2-4933-9B31-4467A1437045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AA21CC-CCD0-49F3-B3BA-CE280924063C}">
      <dgm:prSet custT="1"/>
      <dgm:spPr/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 client has to periodically check the server , if the work has been </a:t>
          </a:r>
          <a:r>
            <a:rPr lang="en-US" sz="1800" b="0" i="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completd</a:t>
          </a:r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A21F27-CE00-4038-BBCC-5D1E5AAAE0AA}" type="parTrans" cxnId="{C053E0FF-BD10-49A7-A2F9-35DABDFCAF62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3F429F-2AC6-4113-873E-8849FB3B93F2}" type="sibTrans" cxnId="{C053E0FF-BD10-49A7-A2F9-35DABDFCAF62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129A16A-2405-4463-B3D6-E017B4C702CE}" type="pres">
      <dgm:prSet presAssocID="{DF300E5D-D51F-4CD6-9073-EA37088A0F6F}" presName="linear" presStyleCnt="0">
        <dgm:presLayoutVars>
          <dgm:animLvl val="lvl"/>
          <dgm:resizeHandles val="exact"/>
        </dgm:presLayoutVars>
      </dgm:prSet>
      <dgm:spPr/>
    </dgm:pt>
    <dgm:pt modelId="{6C1A35BE-B73F-4F1C-AC38-BC1D690149A5}" type="pres">
      <dgm:prSet presAssocID="{A2EED07E-C6E2-4C87-88A6-66D9B146202D}" presName="parentText" presStyleLbl="node1" presStyleIdx="0" presStyleCnt="4" custScaleY="80974">
        <dgm:presLayoutVars>
          <dgm:chMax val="0"/>
          <dgm:bulletEnabled val="1"/>
        </dgm:presLayoutVars>
      </dgm:prSet>
      <dgm:spPr/>
    </dgm:pt>
    <dgm:pt modelId="{4C6B4980-20C5-4718-9261-93A251C62520}" type="pres">
      <dgm:prSet presAssocID="{D22AD0B1-8C95-4E36-9246-DF6326539C3D}" presName="spacer" presStyleCnt="0"/>
      <dgm:spPr/>
    </dgm:pt>
    <dgm:pt modelId="{F8CA9D0B-5255-45F3-842A-45F75D92BFDC}" type="pres">
      <dgm:prSet presAssocID="{40E4028B-C7D0-469F-B1D7-5DEE7FC8E91D}" presName="parentText" presStyleLbl="node1" presStyleIdx="1" presStyleCnt="4" custScaleY="104672">
        <dgm:presLayoutVars>
          <dgm:chMax val="0"/>
          <dgm:bulletEnabled val="1"/>
        </dgm:presLayoutVars>
      </dgm:prSet>
      <dgm:spPr/>
    </dgm:pt>
    <dgm:pt modelId="{FB8FC664-C01A-475B-947A-F8977497FC58}" type="pres">
      <dgm:prSet presAssocID="{E851BC27-7E3E-4F43-B475-5B9BEB6363B6}" presName="spacer" presStyleCnt="0"/>
      <dgm:spPr/>
    </dgm:pt>
    <dgm:pt modelId="{0C6CF5AC-E58E-483F-A3D4-2CAC908050BE}" type="pres">
      <dgm:prSet presAssocID="{A46D9D48-9D8B-4D68-A975-B545C43610D0}" presName="parentText" presStyleLbl="node1" presStyleIdx="2" presStyleCnt="4" custScaleY="80974">
        <dgm:presLayoutVars>
          <dgm:chMax val="0"/>
          <dgm:bulletEnabled val="1"/>
        </dgm:presLayoutVars>
      </dgm:prSet>
      <dgm:spPr/>
    </dgm:pt>
    <dgm:pt modelId="{CB9B27EE-D4EB-4BB4-BAD4-461A818794F1}" type="pres">
      <dgm:prSet presAssocID="{66AC53E3-E227-4E33-A4E4-B8D8C1833777}" presName="spacer" presStyleCnt="0"/>
      <dgm:spPr/>
    </dgm:pt>
    <dgm:pt modelId="{A268121E-1628-4D79-A08A-EF82F58F4B29}" type="pres">
      <dgm:prSet presAssocID="{45AA21CC-CCD0-49F3-B3BA-CE280924063C}" presName="parentText" presStyleLbl="node1" presStyleIdx="3" presStyleCnt="4" custScaleY="80974">
        <dgm:presLayoutVars>
          <dgm:chMax val="0"/>
          <dgm:bulletEnabled val="1"/>
        </dgm:presLayoutVars>
      </dgm:prSet>
      <dgm:spPr/>
    </dgm:pt>
  </dgm:ptLst>
  <dgm:cxnLst>
    <dgm:cxn modelId="{F22DE31F-CB3D-4B86-96E6-CB62A9D0FC26}" type="presOf" srcId="{DF300E5D-D51F-4CD6-9073-EA37088A0F6F}" destId="{A129A16A-2405-4463-B3D6-E017B4C702CE}" srcOrd="0" destOrd="0" presId="urn:microsoft.com/office/officeart/2005/8/layout/vList2"/>
    <dgm:cxn modelId="{F36F8679-A91B-43EF-B8D9-F7A4CEF56D8F}" type="presOf" srcId="{45AA21CC-CCD0-49F3-B3BA-CE280924063C}" destId="{A268121E-1628-4D79-A08A-EF82F58F4B29}" srcOrd="0" destOrd="0" presId="urn:microsoft.com/office/officeart/2005/8/layout/vList2"/>
    <dgm:cxn modelId="{99F8B788-A10B-4FF9-8A00-72FD1331AE78}" type="presOf" srcId="{A2EED07E-C6E2-4C87-88A6-66D9B146202D}" destId="{6C1A35BE-B73F-4F1C-AC38-BC1D690149A5}" srcOrd="0" destOrd="0" presId="urn:microsoft.com/office/officeart/2005/8/layout/vList2"/>
    <dgm:cxn modelId="{C5F3E895-4EA7-486A-9DE2-D030C713FE4A}" srcId="{DF300E5D-D51F-4CD6-9073-EA37088A0F6F}" destId="{A2EED07E-C6E2-4C87-88A6-66D9B146202D}" srcOrd="0" destOrd="0" parTransId="{318DFC00-0E5C-4E63-B4F0-5F2D1B7F969C}" sibTransId="{D22AD0B1-8C95-4E36-9246-DF6326539C3D}"/>
    <dgm:cxn modelId="{CC61C9B4-36D1-4F3B-BBF3-E1B8E89D9E98}" srcId="{DF300E5D-D51F-4CD6-9073-EA37088A0F6F}" destId="{40E4028B-C7D0-469F-B1D7-5DEE7FC8E91D}" srcOrd="1" destOrd="0" parTransId="{51E0AE00-0C08-4F6F-BCB0-984103BDD8E7}" sibTransId="{E851BC27-7E3E-4F43-B475-5B9BEB6363B6}"/>
    <dgm:cxn modelId="{1CAFDAB4-2CB2-4933-9B31-4467A1437045}" srcId="{DF300E5D-D51F-4CD6-9073-EA37088A0F6F}" destId="{A46D9D48-9D8B-4D68-A975-B545C43610D0}" srcOrd="2" destOrd="0" parTransId="{764C6E88-88CE-4D9E-9F38-1EF6B0C11449}" sibTransId="{66AC53E3-E227-4E33-A4E4-B8D8C1833777}"/>
    <dgm:cxn modelId="{CA3192D4-1A0D-47C9-981C-ACDF8F120141}" type="presOf" srcId="{A46D9D48-9D8B-4D68-A975-B545C43610D0}" destId="{0C6CF5AC-E58E-483F-A3D4-2CAC908050BE}" srcOrd="0" destOrd="0" presId="urn:microsoft.com/office/officeart/2005/8/layout/vList2"/>
    <dgm:cxn modelId="{73C265FF-7264-49CE-A028-CC601895D3A7}" type="presOf" srcId="{40E4028B-C7D0-469F-B1D7-5DEE7FC8E91D}" destId="{F8CA9D0B-5255-45F3-842A-45F75D92BFDC}" srcOrd="0" destOrd="0" presId="urn:microsoft.com/office/officeart/2005/8/layout/vList2"/>
    <dgm:cxn modelId="{C053E0FF-BD10-49A7-A2F9-35DABDFCAF62}" srcId="{DF300E5D-D51F-4CD6-9073-EA37088A0F6F}" destId="{45AA21CC-CCD0-49F3-B3BA-CE280924063C}" srcOrd="3" destOrd="0" parTransId="{3FA21F27-CE00-4038-BBCC-5D1E5AAAE0AA}" sibTransId="{963F429F-2AC6-4113-873E-8849FB3B93F2}"/>
    <dgm:cxn modelId="{FF987827-7B14-4202-BFD7-17895C60C517}" type="presParOf" srcId="{A129A16A-2405-4463-B3D6-E017B4C702CE}" destId="{6C1A35BE-B73F-4F1C-AC38-BC1D690149A5}" srcOrd="0" destOrd="0" presId="urn:microsoft.com/office/officeart/2005/8/layout/vList2"/>
    <dgm:cxn modelId="{51C72EE0-A591-492D-93B0-18B7CB404F35}" type="presParOf" srcId="{A129A16A-2405-4463-B3D6-E017B4C702CE}" destId="{4C6B4980-20C5-4718-9261-93A251C62520}" srcOrd="1" destOrd="0" presId="urn:microsoft.com/office/officeart/2005/8/layout/vList2"/>
    <dgm:cxn modelId="{B9496D2A-7EEF-489C-8C32-84E05EB4446D}" type="presParOf" srcId="{A129A16A-2405-4463-B3D6-E017B4C702CE}" destId="{F8CA9D0B-5255-45F3-842A-45F75D92BFDC}" srcOrd="2" destOrd="0" presId="urn:microsoft.com/office/officeart/2005/8/layout/vList2"/>
    <dgm:cxn modelId="{2B06B2B8-7B8A-44DE-B7AA-2A471055A3C9}" type="presParOf" srcId="{A129A16A-2405-4463-B3D6-E017B4C702CE}" destId="{FB8FC664-C01A-475B-947A-F8977497FC58}" srcOrd="3" destOrd="0" presId="urn:microsoft.com/office/officeart/2005/8/layout/vList2"/>
    <dgm:cxn modelId="{81C05F7C-A3D9-4746-A4B1-4795BF20F82C}" type="presParOf" srcId="{A129A16A-2405-4463-B3D6-E017B4C702CE}" destId="{0C6CF5AC-E58E-483F-A3D4-2CAC908050BE}" srcOrd="4" destOrd="0" presId="urn:microsoft.com/office/officeart/2005/8/layout/vList2"/>
    <dgm:cxn modelId="{F7B98BA8-DEC2-4007-A1DA-754DDC29CF3F}" type="presParOf" srcId="{A129A16A-2405-4463-B3D6-E017B4C702CE}" destId="{CB9B27EE-D4EB-4BB4-BAD4-461A818794F1}" srcOrd="5" destOrd="0" presId="urn:microsoft.com/office/officeart/2005/8/layout/vList2"/>
    <dgm:cxn modelId="{0881E632-E6A1-4087-8FE1-2FE92FF01C24}" type="presParOf" srcId="{A129A16A-2405-4463-B3D6-E017B4C702CE}" destId="{A268121E-1628-4D79-A08A-EF82F58F4B2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957A1B-CBBA-4F50-82E6-2A93FC792806}" type="doc">
      <dgm:prSet loTypeId="urn:microsoft.com/office/officeart/2005/8/layout/vList2" loCatId="list" qsTypeId="urn:microsoft.com/office/officeart/2005/8/quickstyle/3d3" qsCatId="3D" csTypeId="urn:microsoft.com/office/officeart/2005/8/colors/colorful4" csCatId="colorful"/>
      <dgm:spPr/>
      <dgm:t>
        <a:bodyPr/>
        <a:lstStyle/>
        <a:p>
          <a:endParaRPr lang="en-IN"/>
        </a:p>
      </dgm:t>
    </dgm:pt>
    <dgm:pt modelId="{B754AD45-109D-4D2D-9325-E82DF4E80FF5}">
      <dgm:prSet custT="1"/>
      <dgm:spPr/>
      <dgm:t>
        <a:bodyPr/>
        <a:lstStyle/>
        <a:p>
          <a:r>
            <a:rPr lang="en-US" sz="1800" b="1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HTTP</a:t>
          </a:r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Polling is a mechanism where the client requests the resource regularly at intervals. 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399E29-33CB-4917-BDF1-C8444BF412C7}" type="parTrans" cxnId="{8D11FD87-6BE0-41EE-BCBB-4956A8F9DB0B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FFDCDC-7ACC-4588-ACB0-49861F3233EC}" type="sibTrans" cxnId="{8D11FD87-6BE0-41EE-BCBB-4956A8F9DB0B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3687523-531D-4200-B0B4-F60FAC0EDB1D}">
      <dgm:prSet custT="1"/>
      <dgm:spPr/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If the resource is available, the server sends the resource as part of the response.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FDB45C-682C-416A-8919-DAFBB41708CC}" type="parTrans" cxnId="{10E751A2-359D-466C-8F9C-DA352491F077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DF1474-6A2F-4789-BE09-3018D197A5E4}" type="sibTrans" cxnId="{10E751A2-359D-466C-8F9C-DA352491F077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1D9FA3-AC37-4D90-A955-37EBD2F644A8}">
      <dgm:prSet custT="1"/>
      <dgm:spPr/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If the resource is not available, the server returns an empty response to the client.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C96E29-029E-4C73-9626-965DDEEED426}" type="parTrans" cxnId="{82137799-C8C3-45F2-A07B-659AC7876FC9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30D9EB9-A2AE-4F88-A719-A5D15E1CFED9}" type="sibTrans" cxnId="{82137799-C8C3-45F2-A07B-659AC7876FC9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034E14-65FD-4F31-8C49-6107706BEC92}" type="pres">
      <dgm:prSet presAssocID="{89957A1B-CBBA-4F50-82E6-2A93FC792806}" presName="linear" presStyleCnt="0">
        <dgm:presLayoutVars>
          <dgm:animLvl val="lvl"/>
          <dgm:resizeHandles val="exact"/>
        </dgm:presLayoutVars>
      </dgm:prSet>
      <dgm:spPr/>
    </dgm:pt>
    <dgm:pt modelId="{7C3F4BCD-6541-4854-B1AD-49932BA87EC9}" type="pres">
      <dgm:prSet presAssocID="{B754AD45-109D-4D2D-9325-E82DF4E80F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D8EEA2C-8274-4576-BBC0-E82A9B2FECA5}" type="pres">
      <dgm:prSet presAssocID="{14FFDCDC-7ACC-4588-ACB0-49861F3233EC}" presName="spacer" presStyleCnt="0"/>
      <dgm:spPr/>
    </dgm:pt>
    <dgm:pt modelId="{FCCC52FD-C53F-4BB4-B1E5-8AF59FE9781D}" type="pres">
      <dgm:prSet presAssocID="{63687523-531D-4200-B0B4-F60FAC0EDB1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3CF5F8-EB6F-48FF-A5A0-F78993760BF4}" type="pres">
      <dgm:prSet presAssocID="{3ADF1474-6A2F-4789-BE09-3018D197A5E4}" presName="spacer" presStyleCnt="0"/>
      <dgm:spPr/>
    </dgm:pt>
    <dgm:pt modelId="{E8AF5171-F456-4601-B20C-18E8B2E4C3BF}" type="pres">
      <dgm:prSet presAssocID="{3A1D9FA3-AC37-4D90-A955-37EBD2F644A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01BC034-626D-4570-BFD6-76A47E9B4F19}" type="presOf" srcId="{89957A1B-CBBA-4F50-82E6-2A93FC792806}" destId="{45034E14-65FD-4F31-8C49-6107706BEC92}" srcOrd="0" destOrd="0" presId="urn:microsoft.com/office/officeart/2005/8/layout/vList2"/>
    <dgm:cxn modelId="{F5037967-BBA8-42EC-AB4B-466FD6C91EA0}" type="presOf" srcId="{3A1D9FA3-AC37-4D90-A955-37EBD2F644A8}" destId="{E8AF5171-F456-4601-B20C-18E8B2E4C3BF}" srcOrd="0" destOrd="0" presId="urn:microsoft.com/office/officeart/2005/8/layout/vList2"/>
    <dgm:cxn modelId="{4A96C04D-3AC6-4BE2-A98C-58772C13BE2E}" type="presOf" srcId="{B754AD45-109D-4D2D-9325-E82DF4E80FF5}" destId="{7C3F4BCD-6541-4854-B1AD-49932BA87EC9}" srcOrd="0" destOrd="0" presId="urn:microsoft.com/office/officeart/2005/8/layout/vList2"/>
    <dgm:cxn modelId="{8D11FD87-6BE0-41EE-BCBB-4956A8F9DB0B}" srcId="{89957A1B-CBBA-4F50-82E6-2A93FC792806}" destId="{B754AD45-109D-4D2D-9325-E82DF4E80FF5}" srcOrd="0" destOrd="0" parTransId="{0C399E29-33CB-4917-BDF1-C8444BF412C7}" sibTransId="{14FFDCDC-7ACC-4588-ACB0-49861F3233EC}"/>
    <dgm:cxn modelId="{7166A78F-F8BA-4CAB-9281-42755C63908E}" type="presOf" srcId="{63687523-531D-4200-B0B4-F60FAC0EDB1D}" destId="{FCCC52FD-C53F-4BB4-B1E5-8AF59FE9781D}" srcOrd="0" destOrd="0" presId="urn:microsoft.com/office/officeart/2005/8/layout/vList2"/>
    <dgm:cxn modelId="{82137799-C8C3-45F2-A07B-659AC7876FC9}" srcId="{89957A1B-CBBA-4F50-82E6-2A93FC792806}" destId="{3A1D9FA3-AC37-4D90-A955-37EBD2F644A8}" srcOrd="2" destOrd="0" parTransId="{EEC96E29-029E-4C73-9626-965DDEEED426}" sibTransId="{630D9EB9-A2AE-4F88-A719-A5D15E1CFED9}"/>
    <dgm:cxn modelId="{10E751A2-359D-466C-8F9C-DA352491F077}" srcId="{89957A1B-CBBA-4F50-82E6-2A93FC792806}" destId="{63687523-531D-4200-B0B4-F60FAC0EDB1D}" srcOrd="1" destOrd="0" parTransId="{00FDB45C-682C-416A-8919-DAFBB41708CC}" sibTransId="{3ADF1474-6A2F-4789-BE09-3018D197A5E4}"/>
    <dgm:cxn modelId="{5E650E8A-7235-4A49-A0EB-2E9E246BF6FC}" type="presParOf" srcId="{45034E14-65FD-4F31-8C49-6107706BEC92}" destId="{7C3F4BCD-6541-4854-B1AD-49932BA87EC9}" srcOrd="0" destOrd="0" presId="urn:microsoft.com/office/officeart/2005/8/layout/vList2"/>
    <dgm:cxn modelId="{90014931-5734-48FE-BD48-FDB25FB289BC}" type="presParOf" srcId="{45034E14-65FD-4F31-8C49-6107706BEC92}" destId="{3D8EEA2C-8274-4576-BBC0-E82A9B2FECA5}" srcOrd="1" destOrd="0" presId="urn:microsoft.com/office/officeart/2005/8/layout/vList2"/>
    <dgm:cxn modelId="{523C6AFD-140D-4009-A178-42E078EAC560}" type="presParOf" srcId="{45034E14-65FD-4F31-8C49-6107706BEC92}" destId="{FCCC52FD-C53F-4BB4-B1E5-8AF59FE9781D}" srcOrd="2" destOrd="0" presId="urn:microsoft.com/office/officeart/2005/8/layout/vList2"/>
    <dgm:cxn modelId="{6888246D-BEAF-40FF-B6FE-5D4F4B61F81B}" type="presParOf" srcId="{45034E14-65FD-4F31-8C49-6107706BEC92}" destId="{BD3CF5F8-EB6F-48FF-A5A0-F78993760BF4}" srcOrd="3" destOrd="0" presId="urn:microsoft.com/office/officeart/2005/8/layout/vList2"/>
    <dgm:cxn modelId="{BBA72FD4-C6C5-4063-A5A9-E2E2D4D90154}" type="presParOf" srcId="{45034E14-65FD-4F31-8C49-6107706BEC92}" destId="{E8AF5171-F456-4601-B20C-18E8B2E4C3B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893327-A0BA-4B0C-B180-A0B4BC7A32F4}" type="doc">
      <dgm:prSet loTypeId="urn:microsoft.com/office/officeart/2005/8/layout/vList5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2FE1F9E2-CAA8-4386-8D4E-9D48392A1E23}">
      <dgm:prSet custT="1"/>
      <dgm:spPr/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Location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90A566-98D3-4A0B-9E3D-FC1B6DEECC82}" type="parTrans" cxnId="{7DB00C3D-41FE-4D9E-845B-16E39F99BC73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ECD77E-FABF-4055-93F4-311A365A2F35}" type="sibTrans" cxnId="{7DB00C3D-41FE-4D9E-845B-16E39F99BC73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0BD7AD-A48B-4F22-B55F-8122F274EA8E}">
      <dgm:prSet custT="1"/>
      <dgm:spPr/>
      <dgm:t>
        <a:bodyPr lIns="108000" rIns="108000"/>
        <a:lstStyle/>
        <a:p>
          <a:pPr marL="0" indent="0">
            <a:buNone/>
          </a:pPr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 URL the client should poll for a response status.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F25C5F-88DB-4D4E-A1E7-9D9FAFF301EC}" type="parTrans" cxnId="{EAB39257-E4A1-4891-8DF6-4F38384AC880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FA6693-E155-4E6A-8F74-BAAC48617A9B}" type="sibTrans" cxnId="{EAB39257-E4A1-4891-8DF6-4F38384AC880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76E1A8-5516-4422-81B9-577685815929}">
      <dgm:prSet custT="1"/>
      <dgm:spPr/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Retry-After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B45425-D1DC-44C4-B6BF-CDF058CA81FE}" type="parTrans" cxnId="{98FDDF12-3578-459B-A6BC-2FE1061CAFBB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4038B8-3373-4DCA-8291-9F7665104AA5}" type="sibTrans" cxnId="{98FDDF12-3578-459B-A6BC-2FE1061CAFBB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580C3D-AAC5-4C6C-B566-A1D697463B87}">
      <dgm:prSet custT="1"/>
      <dgm:spPr/>
      <dgm:t>
        <a:bodyPr lIns="108000" rIns="108000"/>
        <a:lstStyle/>
        <a:p>
          <a:pPr marL="0" indent="0">
            <a:buNone/>
          </a:pPr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This header is designed to prevent polling clients from overwhelming the back-end with retries.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61272C-048A-4ABA-97F1-468EF06A8BC7}" type="parTrans" cxnId="{17291C24-3DA2-4F22-87D7-B9CAEB0750E7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40D7D8-72EE-414C-953C-207072042B22}" type="sibTrans" cxnId="{17291C24-3DA2-4F22-87D7-B9CAEB0750E7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B40434-6C30-4DCC-B374-1375DCBAF340}" type="pres">
      <dgm:prSet presAssocID="{AB893327-A0BA-4B0C-B180-A0B4BC7A32F4}" presName="Name0" presStyleCnt="0">
        <dgm:presLayoutVars>
          <dgm:dir/>
          <dgm:animLvl val="lvl"/>
          <dgm:resizeHandles val="exact"/>
        </dgm:presLayoutVars>
      </dgm:prSet>
      <dgm:spPr/>
    </dgm:pt>
    <dgm:pt modelId="{B60CFE4F-EFEE-40E3-AF5C-FF02F6DC368E}" type="pres">
      <dgm:prSet presAssocID="{2FE1F9E2-CAA8-4386-8D4E-9D48392A1E23}" presName="linNode" presStyleCnt="0"/>
      <dgm:spPr/>
    </dgm:pt>
    <dgm:pt modelId="{7B17B1AD-CA27-4179-9476-B5A0081DCDB8}" type="pres">
      <dgm:prSet presAssocID="{2FE1F9E2-CAA8-4386-8D4E-9D48392A1E23}" presName="parentText" presStyleLbl="node1" presStyleIdx="0" presStyleCnt="2" custScaleX="76979" custScaleY="50689" custLinFactNeighborX="-179" custLinFactNeighborY="-7285">
        <dgm:presLayoutVars>
          <dgm:chMax val="1"/>
          <dgm:bulletEnabled val="1"/>
        </dgm:presLayoutVars>
      </dgm:prSet>
      <dgm:spPr/>
    </dgm:pt>
    <dgm:pt modelId="{D1627548-E4F2-4E2A-B552-296E16952229}" type="pres">
      <dgm:prSet presAssocID="{2FE1F9E2-CAA8-4386-8D4E-9D48392A1E23}" presName="descendantText" presStyleLbl="alignAccFollowNode1" presStyleIdx="0" presStyleCnt="2" custScaleX="102819" custScaleY="50689">
        <dgm:presLayoutVars>
          <dgm:bulletEnabled val="1"/>
        </dgm:presLayoutVars>
      </dgm:prSet>
      <dgm:spPr/>
    </dgm:pt>
    <dgm:pt modelId="{F42DD776-F3FC-404F-8C3B-D402F9FCB45B}" type="pres">
      <dgm:prSet presAssocID="{2BECD77E-FABF-4055-93F4-311A365A2F35}" presName="sp" presStyleCnt="0"/>
      <dgm:spPr/>
    </dgm:pt>
    <dgm:pt modelId="{F1E61CD2-55A2-4B39-BAE3-990CEF75B591}" type="pres">
      <dgm:prSet presAssocID="{B976E1A8-5516-4422-81B9-577685815929}" presName="linNode" presStyleCnt="0"/>
      <dgm:spPr/>
    </dgm:pt>
    <dgm:pt modelId="{802CA4E1-3EA6-4448-9917-F9ABB3E7F268}" type="pres">
      <dgm:prSet presAssocID="{B976E1A8-5516-4422-81B9-577685815929}" presName="parentText" presStyleLbl="node1" presStyleIdx="1" presStyleCnt="2" custScaleX="76979" custScaleY="66716">
        <dgm:presLayoutVars>
          <dgm:chMax val="1"/>
          <dgm:bulletEnabled val="1"/>
        </dgm:presLayoutVars>
      </dgm:prSet>
      <dgm:spPr/>
    </dgm:pt>
    <dgm:pt modelId="{E0EA45B3-9D08-4C8A-9714-C47E28AD112A}" type="pres">
      <dgm:prSet presAssocID="{B976E1A8-5516-4422-81B9-577685815929}" presName="descendantText" presStyleLbl="alignAccFollowNode1" presStyleIdx="1" presStyleCnt="2" custScaleX="102819" custScaleY="66716">
        <dgm:presLayoutVars>
          <dgm:bulletEnabled val="1"/>
        </dgm:presLayoutVars>
      </dgm:prSet>
      <dgm:spPr/>
    </dgm:pt>
  </dgm:ptLst>
  <dgm:cxnLst>
    <dgm:cxn modelId="{98FDDF12-3578-459B-A6BC-2FE1061CAFBB}" srcId="{AB893327-A0BA-4B0C-B180-A0B4BC7A32F4}" destId="{B976E1A8-5516-4422-81B9-577685815929}" srcOrd="1" destOrd="0" parTransId="{5CB45425-D1DC-44C4-B6BF-CDF058CA81FE}" sibTransId="{8A4038B8-3373-4DCA-8291-9F7665104AA5}"/>
    <dgm:cxn modelId="{4CAD7317-286A-4999-B38D-2B3F86C5A34A}" type="presOf" srcId="{AB893327-A0BA-4B0C-B180-A0B4BC7A32F4}" destId="{E4B40434-6C30-4DCC-B374-1375DCBAF340}" srcOrd="0" destOrd="0" presId="urn:microsoft.com/office/officeart/2005/8/layout/vList5"/>
    <dgm:cxn modelId="{17291C24-3DA2-4F22-87D7-B9CAEB0750E7}" srcId="{B976E1A8-5516-4422-81B9-577685815929}" destId="{FE580C3D-AAC5-4C6C-B566-A1D697463B87}" srcOrd="0" destOrd="0" parTransId="{D861272C-048A-4ABA-97F1-468EF06A8BC7}" sibTransId="{7340D7D8-72EE-414C-953C-207072042B22}"/>
    <dgm:cxn modelId="{7DB00C3D-41FE-4D9E-845B-16E39F99BC73}" srcId="{AB893327-A0BA-4B0C-B180-A0B4BC7A32F4}" destId="{2FE1F9E2-CAA8-4386-8D4E-9D48392A1E23}" srcOrd="0" destOrd="0" parTransId="{8890A566-98D3-4A0B-9E3D-FC1B6DEECC82}" sibTransId="{2BECD77E-FABF-4055-93F4-311A365A2F35}"/>
    <dgm:cxn modelId="{EAB39257-E4A1-4891-8DF6-4F38384AC880}" srcId="{2FE1F9E2-CAA8-4386-8D4E-9D48392A1E23}" destId="{F80BD7AD-A48B-4F22-B55F-8122F274EA8E}" srcOrd="0" destOrd="0" parTransId="{0EF25C5F-88DB-4D4E-A1E7-9D9FAFF301EC}" sibTransId="{7FFA6693-E155-4E6A-8F74-BAAC48617A9B}"/>
    <dgm:cxn modelId="{85BCD696-2911-4C03-91DE-350DBCDCB702}" type="presOf" srcId="{2FE1F9E2-CAA8-4386-8D4E-9D48392A1E23}" destId="{7B17B1AD-CA27-4179-9476-B5A0081DCDB8}" srcOrd="0" destOrd="0" presId="urn:microsoft.com/office/officeart/2005/8/layout/vList5"/>
    <dgm:cxn modelId="{ABB4E098-076D-4651-B9BB-765C2A707450}" type="presOf" srcId="{F80BD7AD-A48B-4F22-B55F-8122F274EA8E}" destId="{D1627548-E4F2-4E2A-B552-296E16952229}" srcOrd="0" destOrd="0" presId="urn:microsoft.com/office/officeart/2005/8/layout/vList5"/>
    <dgm:cxn modelId="{93EC9FD5-B4DC-4201-9546-D947D9D01A5F}" type="presOf" srcId="{B976E1A8-5516-4422-81B9-577685815929}" destId="{802CA4E1-3EA6-4448-9917-F9ABB3E7F268}" srcOrd="0" destOrd="0" presId="urn:microsoft.com/office/officeart/2005/8/layout/vList5"/>
    <dgm:cxn modelId="{879014ED-C1D4-40D7-A048-0AD87CB5FB78}" type="presOf" srcId="{FE580C3D-AAC5-4C6C-B566-A1D697463B87}" destId="{E0EA45B3-9D08-4C8A-9714-C47E28AD112A}" srcOrd="0" destOrd="0" presId="urn:microsoft.com/office/officeart/2005/8/layout/vList5"/>
    <dgm:cxn modelId="{205EA264-45AF-446E-9014-F1CE769230E1}" type="presParOf" srcId="{E4B40434-6C30-4DCC-B374-1375DCBAF340}" destId="{B60CFE4F-EFEE-40E3-AF5C-FF02F6DC368E}" srcOrd="0" destOrd="0" presId="urn:microsoft.com/office/officeart/2005/8/layout/vList5"/>
    <dgm:cxn modelId="{EED1DCF6-B986-45EE-84BE-49D2E807D29A}" type="presParOf" srcId="{B60CFE4F-EFEE-40E3-AF5C-FF02F6DC368E}" destId="{7B17B1AD-CA27-4179-9476-B5A0081DCDB8}" srcOrd="0" destOrd="0" presId="urn:microsoft.com/office/officeart/2005/8/layout/vList5"/>
    <dgm:cxn modelId="{1D9CAC83-A81C-47B9-9EAF-2D7BD96D0F07}" type="presParOf" srcId="{B60CFE4F-EFEE-40E3-AF5C-FF02F6DC368E}" destId="{D1627548-E4F2-4E2A-B552-296E16952229}" srcOrd="1" destOrd="0" presId="urn:microsoft.com/office/officeart/2005/8/layout/vList5"/>
    <dgm:cxn modelId="{8DFE4E29-2A5A-456A-8B07-BC192A6227F5}" type="presParOf" srcId="{E4B40434-6C30-4DCC-B374-1375DCBAF340}" destId="{F42DD776-F3FC-404F-8C3B-D402F9FCB45B}" srcOrd="1" destOrd="0" presId="urn:microsoft.com/office/officeart/2005/8/layout/vList5"/>
    <dgm:cxn modelId="{313F7836-1319-4093-9D3C-32CBC4FDB9C9}" type="presParOf" srcId="{E4B40434-6C30-4DCC-B374-1375DCBAF340}" destId="{F1E61CD2-55A2-4B39-BAE3-990CEF75B591}" srcOrd="2" destOrd="0" presId="urn:microsoft.com/office/officeart/2005/8/layout/vList5"/>
    <dgm:cxn modelId="{ED7A250D-5C61-4F71-85E5-7AF977E2417B}" type="presParOf" srcId="{F1E61CD2-55A2-4B39-BAE3-990CEF75B591}" destId="{802CA4E1-3EA6-4448-9917-F9ABB3E7F268}" srcOrd="0" destOrd="0" presId="urn:microsoft.com/office/officeart/2005/8/layout/vList5"/>
    <dgm:cxn modelId="{34DFE9D8-994A-44F8-860F-C44532A6BFCD}" type="presParOf" srcId="{F1E61CD2-55A2-4B39-BAE3-990CEF75B591}" destId="{E0EA45B3-9D08-4C8A-9714-C47E28AD112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A35BE-B73F-4F1C-AC38-BC1D690149A5}">
      <dsp:nvSpPr>
        <dsp:cNvPr id="0" name=""/>
        <dsp:cNvSpPr/>
      </dsp:nvSpPr>
      <dsp:spPr>
        <a:xfrm>
          <a:off x="0" y="199"/>
          <a:ext cx="5718131" cy="77402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API</a:t>
          </a: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that performs tasks that could run longer than the request timeout limit.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785" y="37984"/>
        <a:ext cx="5642561" cy="698452"/>
      </dsp:txXfrm>
    </dsp:sp>
    <dsp:sp modelId="{F8CA9D0B-5255-45F3-842A-45F75D92BFDC}">
      <dsp:nvSpPr>
        <dsp:cNvPr id="0" name=""/>
        <dsp:cNvSpPr/>
      </dsp:nvSpPr>
      <dsp:spPr>
        <a:xfrm>
          <a:off x="0" y="883662"/>
          <a:ext cx="5718131" cy="100054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server typically replies with a 202 Accepted Response indicating that the request is accepted and is in progress.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843" y="932505"/>
        <a:ext cx="5620445" cy="902863"/>
      </dsp:txXfrm>
    </dsp:sp>
    <dsp:sp modelId="{0C6CF5AC-E58E-483F-A3D4-2CAC908050BE}">
      <dsp:nvSpPr>
        <dsp:cNvPr id="0" name=""/>
        <dsp:cNvSpPr/>
      </dsp:nvSpPr>
      <dsp:spPr>
        <a:xfrm>
          <a:off x="0" y="1993651"/>
          <a:ext cx="5718131" cy="774022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HTTP is a </a:t>
          </a:r>
          <a:r>
            <a:rPr lang="en-US" sz="1800" b="1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unidirectional</a:t>
          </a: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 protocol, which means the client always initiates the communication.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785" y="2031436"/>
        <a:ext cx="5642561" cy="698452"/>
      </dsp:txXfrm>
    </dsp:sp>
    <dsp:sp modelId="{A268121E-1628-4D79-A08A-EF82F58F4B29}">
      <dsp:nvSpPr>
        <dsp:cNvPr id="0" name=""/>
        <dsp:cNvSpPr/>
      </dsp:nvSpPr>
      <dsp:spPr>
        <a:xfrm>
          <a:off x="0" y="2877113"/>
          <a:ext cx="5718131" cy="77402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 client has to periodically check the server , if the work has been </a:t>
          </a:r>
          <a:r>
            <a:rPr lang="en-US" sz="1800" b="0" i="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completd</a:t>
          </a: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785" y="2914898"/>
        <a:ext cx="5642561" cy="698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F4BCD-6541-4854-B1AD-49932BA87EC9}">
      <dsp:nvSpPr>
        <dsp:cNvPr id="0" name=""/>
        <dsp:cNvSpPr/>
      </dsp:nvSpPr>
      <dsp:spPr>
        <a:xfrm>
          <a:off x="0" y="30214"/>
          <a:ext cx="5736920" cy="767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HTTP</a:t>
          </a: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Polling is a mechanism where the client requests the resource regularly at intervals. 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67" y="67681"/>
        <a:ext cx="5661986" cy="692586"/>
      </dsp:txXfrm>
    </dsp:sp>
    <dsp:sp modelId="{FCCC52FD-C53F-4BB4-B1E5-8AF59FE9781D}">
      <dsp:nvSpPr>
        <dsp:cNvPr id="0" name=""/>
        <dsp:cNvSpPr/>
      </dsp:nvSpPr>
      <dsp:spPr>
        <a:xfrm>
          <a:off x="0" y="915814"/>
          <a:ext cx="5736920" cy="767520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If the resource is available, the server sends the resource as part of the response.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67" y="953281"/>
        <a:ext cx="5661986" cy="692586"/>
      </dsp:txXfrm>
    </dsp:sp>
    <dsp:sp modelId="{E8AF5171-F456-4601-B20C-18E8B2E4C3BF}">
      <dsp:nvSpPr>
        <dsp:cNvPr id="0" name=""/>
        <dsp:cNvSpPr/>
      </dsp:nvSpPr>
      <dsp:spPr>
        <a:xfrm>
          <a:off x="0" y="1801414"/>
          <a:ext cx="5736920" cy="76752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If the resource is not available, the server returns an empty response to the client.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67" y="1838881"/>
        <a:ext cx="5661986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27548-E4F2-4E2A-B552-296E16952229}">
      <dsp:nvSpPr>
        <dsp:cNvPr id="0" name=""/>
        <dsp:cNvSpPr/>
      </dsp:nvSpPr>
      <dsp:spPr>
        <a:xfrm rot="5400000">
          <a:off x="3284264" y="-1384563"/>
          <a:ext cx="835137" cy="3814757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123825" rIns="108000" bIns="123825" numCol="1" spcCol="1270" anchor="ctr" anchorCtr="0">
          <a:noAutofit/>
        </a:bodyPr>
        <a:lstStyle/>
        <a:p>
          <a:pPr marL="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 URL the client should poll for a response status.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794454" y="146015"/>
        <a:ext cx="3773989" cy="753601"/>
      </dsp:txXfrm>
    </dsp:sp>
    <dsp:sp modelId="{7B17B1AD-CA27-4179-9476-B5A0081DCDB8}">
      <dsp:nvSpPr>
        <dsp:cNvPr id="0" name=""/>
        <dsp:cNvSpPr/>
      </dsp:nvSpPr>
      <dsp:spPr>
        <a:xfrm>
          <a:off x="181284" y="0"/>
          <a:ext cx="1606528" cy="10439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Location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2244" y="50960"/>
        <a:ext cx="1504608" cy="942001"/>
      </dsp:txXfrm>
    </dsp:sp>
    <dsp:sp modelId="{E0EA45B3-9D08-4C8A-9714-C47E28AD112A}">
      <dsp:nvSpPr>
        <dsp:cNvPr id="0" name=""/>
        <dsp:cNvSpPr/>
      </dsp:nvSpPr>
      <dsp:spPr>
        <a:xfrm rot="5400000">
          <a:off x="3152236" y="-72633"/>
          <a:ext cx="1099193" cy="3814757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123825" rIns="108000" bIns="123825" numCol="1" spcCol="1270" anchor="ctr" anchorCtr="0">
          <a:noAutofit/>
        </a:bodyPr>
        <a:lstStyle/>
        <a:p>
          <a:pPr marL="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This header is designed to prevent polling clients from overwhelming the back-end with retries.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794454" y="1338807"/>
        <a:ext cx="3761099" cy="991877"/>
      </dsp:txXfrm>
    </dsp:sp>
    <dsp:sp modelId="{802CA4E1-3EA6-4448-9917-F9ABB3E7F268}">
      <dsp:nvSpPr>
        <dsp:cNvPr id="0" name=""/>
        <dsp:cNvSpPr/>
      </dsp:nvSpPr>
      <dsp:spPr>
        <a:xfrm>
          <a:off x="187925" y="1147749"/>
          <a:ext cx="1606528" cy="137399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Retry-After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4998" y="1214822"/>
        <a:ext cx="1472382" cy="1239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1-19T06:42:17.0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2322 5522 0 0,'0'0'0'16,"0"0"3"-16,-11 0-3 0,9 0 0 16,-1 0 1-16,3 0 1 0,-3-1-2 15,2 1-1-15,-1-1-4 0,0 1 5 16,-1-4 9-16,1 2-4 0,1-2-1 16,0 1-4-16,1-2 0 0,0 0 1 15,0 1 2-15,0-1-3 0,1-1 0 16,2 3 0-16,0-3 0 0,1-1-3 15,0 0-2-15,-1 0 1 0,-1-2 1 16,3 2 2-16,-2-1 1 0,0 2 1 16,-1 0-1-16,2-1 2 15,-1 2 1-15,-2 1-2 0,0 1 2 16,2 0-1-16,-1-1-2 0,1 1 1 16,2-2 3-16,-2 3-3 0,2-2 3 15,1 1-1-15,0-2 2 0,-1 2 4 16,0-2-1-16,3-1 0 0,1 2 1 15,-1 1 1-15,-1-4 1 0,1 2-5 16,1 1 2-16,0-2-3 0,0 2-5 16,1 1 0-16,-2 1-4 0,0-1 2 15,0 3-4-15,1-1 5 0,-1 1 1 16,0 0 1-16,1 1 1 0,-2 1-1 16,1 1 1-16,3-1-2 15,-1 2 0 1,-2-1 2-16,1 1-2 0,0-1 0 15,-1 2 0-15,0 1 0 0,0-2 1 16,1 1 0-16,-1 1 2 0,1 1-3 16,-1 0 2-16,1 0 2 0,0-1-3 15,-2 1 2-15,2-1 1 0,-3 0 1 16,2 1-5-16,-1 0 3 0,-1 0 2 16,0-2-3-16,1 2 3 0,-1 2-1 15,-3-3-1-15,3 1 3 0,-1 2-1 16,1-1-1-16,-1 0-3 0,0 2 1 15,0 1 1-15,1 2 0 16,3-1-3-16,-4 4 4 0,3-1-4 0,-3 1 0 16,-2 3 0-16,0-1 2 0,0 0-2 15,-3 0 0-15,2 0 0 0,-2 0 0 16,0-3 0-16,0 3 1 0,-2-1 1 16,-1-2-2-16,0 0 1 0,-2 2 0 15,-1-3-1-15,-2 2 0 0,-3-1 0 16,3 2 1-16,-1 0-1 0,-2 0-1 15,0 0-4-15,-2 0 3 0,-3-1 1 16,2-1 1-16,-2-4 0 0,0 2 2 16,0-5-2-16,0 0 0 0,-1-1 0 15,1 0 1-15,-1 0 0 0,-2-1-1 16,2-1 2-16,-2 1-2 0,0-2 1 16,-2 1 1-16,-1 0-2 0,3-3 1 15,-3 2 0-15,3-2 1 0,1 0-2 16,-2 0 1-16,3 0 1 0,-1-1-1 15,1-1-1-15,1 0 4 16,-3 0-3-16,5 0 0 0,-2 0 4 16,0-1-4-16,2-3 5 0,0 1-3 15,0-1 4-15,4 1-1 0,-1-2-2 16,2 0 0-16,1 0 2 0,-2-1-1 16,1-1-3-16,1 0-1 0,0 0 2 15,0-1-1-15,-3-2 0 0,3 2 0 16,0-2 1-16,0-1 1 0,1 2-4 15,0-3 5-15,2 1-1 0,-1-1-1 16,-3-1 1-16,4 1-2 0,0 0 1 16,-1-1-2-16,1 1 3 0,0-1-2 15,-1 0 1-15,2 0 0 0,0 0-2 16,0 0 4-16,0 0 1 0,-1 0 0 16,2-1 0-16,0 1 1 0,-1 3-2 15,2-2 2-15,2-2-3 0,-2 2 1 16,2 2 0-16,-1-2 2 0,-1 3-2 15,2-2 0-15,-1 3 0 0,-1-1-2 16,2 1 2-16,0 1 0 0,-2-1-3 16,2 2 3-16,-3-1-1 0,0 2-2 15,1 1-1-15,-1 1-1 0,0-2 1 16,3 1-1-16,-3 1 0 0,3 1-1 16,0 1 0-16,-1 1 1 0,1 0-3 15,-2 0 2-15,2 0-5 0,0 0-7 16,0 0-11-16,0 0-17 0,0 2-11 15,0 4 11-15,0 1 15 0,3 2-17 16,3 8-15-16,-3-3-30 0</inkml:trace>
  <inkml:trace contextRef="#ctx0" brushRef="#br0" timeOffset="2900.84">5280 6618 7 0,'0'0'16'0,"0"0"-14"16,4 0 1-16,-1 0-1 0,2 0 2 15,-1-1 0-15,2-1 0 0,0 1-2 16,3 0 2-16,1-1-4 0,-1 0-3 16,2 0 2-16,-1 1 2 0,2-1-1 15,1 0 0-15,-1 0 0 0,2 1 2 16,0-1 1-16,1 1-2 0,0-2 4 15,1 3-4-15,0-2 4 0,2 1-1 16,0 0 4-16,2-2-4 0,0 1 4 16,0-1-4-16,1-1 6 0,0-2-10 15,0-2 7-15,0 1 3 0,1-3-5 16,-1 0 3-16,1 1-7 0,2-3 3 16,-1-1-2-16,-1-1 2 0,1-2-2 15,-1 1 0-15,-2-3 2 16,1 2-3-16,0-1 3 0,-2-1-1 15,2-2 0-15,-3 2-3 0,-1 0 6 16,-1-3-5-16,-1 2-1 0,0-1 1 16,-3 4 0-16,-2-4 0 0,0 2 1 15,-2 0-2-15,-1 3 3 0,-2-2-2 16,-2 1 2-16,-1 2 0 0,-2-2-3 16,0 1 3-16,-4 1 1 0,-1 0-1 15,-1 0 0-15,-1-1-1 0,-1 3 0 16,-1-3 2-16,-1 2 0 15,-1 0 5-15,0 0-3 0,-1 1-4 16,-2 1 5-16,1-1-2 0,0 2 2 0,-4-1-7 16,3-1 5-16,-2 2-4 15,-1-1-1-15,0 1-1 0,-2 2 1 16,1-1-1-16,-2 1 3 0,0 0-2 16,0 1 0-16,-1 0 0 0,0 0 0 15,1 3-1-15,-2-1 0 0,1 1 1 16,1 2-2-16,-4-1 1 0,2 0 1 15,0 3-1-15,0 0 0 0,0 0 0 16,0 0 1-16,0 0 0 0,-1 3-2 16,1 0 1-16,0-1 1 0,0 2 1 15,1-1-1-15,-1 2 0 0,1 1 0 16,-2 0 0-16,1 0 2 0,0-1-1 16,0 0 0-16,1 2-1 15,0-1 0-15,1 2 0 0,1 1 1 16,1 0 0-16,0-1 1 0,1 1-1 15,2-1-1-15,3 4 1 0,1-4-1 16,1 3-1-16,1-1 1 0,0-1 0 16,0 3 2-16,3-1-2 0,0-2 0 15,-1 3 0-15,1-1-1 0,1 1 1 16,0-2 0-16,2 1 0 0,2 1-1 16,0-1 1-16,1 2 0 0,0 0 0 31,0 0 0-31,0 0 0 0,-1-2 0 15,0 3 1-15,0-1-1 0,0 0 0 16,1 1 1-16,-3-2-1 0,3-1 1 16,0 2 1-16,-1 1-2 0,1-1 0 15,0 0 1-15,0 1-1 0,0 0-1 16,1 0 1-16,0 2-2 0,1-1 2 16,1 2 0-16,1 0-1 0,2-2 1 15,2 4 0-15,2-3-2 0,-1 3-1 16,2-1 2-16,1 0 1 0,1 1-1 15,0-3 2-15,2 1-1 0,4-1 0 16,-1-4-2-16,4-1 2 0,0 0-4 16,2-2-2-16,3-2-2 0,5-2-9 15,0-3-14-15,16-3 0 0,-9-4-29 16,-7 0-25-16</inkml:trace>
  <inkml:trace contextRef="#ctx0" brushRef="#br0" timeOffset="12087.11">12494 7735 0 0,'0'0'19'0,"0"-15"-1"16,0 6-1-16,0 1-2 0,0 0-3 16,1 1-3-16,0 1-1 0,1 0 0 15,-1 0-2-15,0 0 0 0,1-1-4 16,2 1 1-16,1 0-3 0,2-1 1 16,2 0 1-16,1 0-2 0,2 0 2 15,2-2-1-15,1 3 2 0,1-1-3 16,0 0 6-16,2-2-3 0,1 1 3 15,2 1-5-15,-2 1 4 0,3 1-5 16,0 1 3 0,2 0 1-16,-2 0 0 0,3 1-2 0,-4-2 2 0,4 3 1 0,-1-1-4 15,1 0-1-15,0 3 3 16,-3-1-2-16,1 1 0 0,0 0 0 16,-2 2-1-16,1 1 2 0,-2 3-1 15,1-3-1-15,-2 2 0 0,-1-2 0 31,0 2 1-31,0 0 0 0,-2 2-1 16,1 1 0-16,-1 2 0 0,-1-1 0 16,0 2 1-16,0 1-1 0,-2 1 0 15,0 1 1-15,-2 0 1 0,1 3 0 0,-2-2-2 0,1 5 0 0,-3-4 0 16,-1 4 0-16,0-3 1 0,-2 1 0 16,-2 1-1-16,-1-2 0 0,1 2 2 15,0 0-2-15,-2-3 0 0,-1 2 0 16,0-1 2-16,0-1-2 0,2 0 0 15,-2 1 0-15,0-3 1 0,0 2 0 16,0 1-1-16,0-1 0 0,0 1 0 16,-3 0 2-16,-2-2-1 0,-1-1-1 15,-3 1 1-15,-1-1-1 0,2 1 1 16,-4-1 0-16,-1-2 1 0,0 1-2 16,-4-3 0-16,2 1 1 0,0-2-1 15,-2 0 0-15,-1-1 1 0,2 1 0 16,-5-1-1-16,0-3 0 15,3 1 1-15,-3-1 0 0,1 1 1 32,1-1-1-32,-3 0-1 0,3-2 3 15,-2-2-3-15,1 0 2 0,0 1-2 16,-1-1 1-16,2 0-2 0,-2-1 2 16,1 0-2-16,1 0 2 0,0-1-1 15,0-3 2-15,2 2-1 0,-1-3 3 16,-2-1-2-16,2-1-1 0,0 3-1 15,1 0 0-15,0-1 0 16,1 2 0-16,2-1 0 0,-1 1 0 0,1-3 2 16,1 1-2-16,0 0 0 0,1 0 1 15,1 2 0-15,-1-1 0 0,0-2 0 16,0 2 3-16,2 0 3 0,0-2 1 16,-1-1 3-16,2 1 0 15,0 0 1-15,1 0 2 0,-1 0-6 16,1-3 2-16,2 0-1 0,-1 0-3 15,0-2 3-15,1 0-2 0,0-1-5 16,0-2 2-16,1 0-3 0,-2-3 1 16,2 0-1-16,0 2 0 0,2-1 2 0,-2 2-3 15,3 1 0-15,0 1-1 0,1 0 1 16,-1 3 0-16,0 0 0 0,2 2-2 16,0-1-9-16,0 3-7 15,4-1-7-15,-4 3-5 0,2-1-9 16,0 3-3-16,3-5-12 0,-1 3-48 15</inkml:trace>
  <inkml:trace contextRef="#ctx0" brushRef="#br0" timeOffset="13968.61">11876 4777 4 0,'-2'-3'31'0,"-1"2"-15"0,2-1-3 16,0 1-1-16,1 1-6 0,0 0-6 15,0 0 0-15,4 0 2 0,-1 0-1 16,1 0-1-16,1 0 0 0,1 1 0 16,0 1 0-16,3-1-1 0,0 2 2 15,0-1-2-15,3 0 2 0,1 1 1 16,-3-1 1-16,4-1 8 0,0 3-3 16,0-2 3-16,2 0 0 0,-1 0 0 15,1 0 0-15,2-1 2 16,0 1-4-16,2 1 3 0,2-1-2 0,-1 1-1 15,3 0-3-15,2-2 1 0,0 3-3 16,1-1-3-16,2 0 4 0,1 2-5 16,0-3 1-16,1 2 0 0,-1-3 1 15,0 2-2-15,-4 0 2 0,2-3-2 16,0 0 1-16,0 0 0 16,0 0 0-16,1 0-1 0,0 0 3 15,1 0-1-15,-1-1-2 0,2-1 1 16,-1 0 0-16,0 1-1 0,-2 0 0 15,0-2 0-15,-3 3 0 0,1-2 0 16,-4 1 0-16,-1 0 0 0,-4-2 0 16,0 1 0-16,-4 0 3 0,1 1 2 15,-5-2 9-15,1 0-2 0,1-1-6 16,-1 0 0-16,0 0-2 0,0 0-3 16,0-1 2-16,-2 2-2 0,2-1 0 15,-3-2-1-15,-1 2 1 0,-1 1-1 16,-4 0 0-16,1-1 0 0,-1-2 0 15,-1 1-1-15,0-2 1 0,0-2-1 16,0 1 1-16,0-2 1 0,-2 0-1 16,0 1 1-16,-1-4 1 0,1 2-1 15,-1-1-1-15,-1-1 1 0,0-1-1 16,-2 1 0-16,2 0 1 0,-3-1 0 16,2 0-1-16,-3-2 0 0,-1 1 3 15,1-1-1-15,-2-1 3 0,1 0-4 16,-3-1 5-16,0 0-5 0,-1 0 3 15,0-1 2-15,-2 1-4 0,-1 0 3 16,-1 0-2-16,1 0-1 0,-1 2-1 16,1 0-1-16,-3 0 2 0,3 0 0 15,-3 1 1-15,-1-1-2 16,0 4-1-16,0-4 0 0,-2 4-2 16,0-1 2-16,0 0 0 0,-2 0-2 15,2 1 2-15,-4 1 0 0,0-1 0 16,0 1 0-16,-1 1 0 0,1 0 0 15,-1-1 2-15,0 2-2 0,-1 0 0 16,2 0 1-16,-3-1-1 0,0 3 0 16,0 0-1-16,1 0 1 0,-1 2 0 15,1 1-2-15,-2 0 2 0,0 2-1 16,-5 1 1-16,-5-1 0 0,-5 2 0 16,-2 3-1-16,8-1 1 15,9 2 0-15,10-3 0 0,0 1 0 16,-4 2 0-16,-5 0 0 0,-7 3 0 15,-5 3-1-15,4-2 2 0,5-1-2 16,-2 1 1-16,-1 2 0 0,-7 2-1 16,-6 4-2-16,5-3 2 0,6-1 0 15,8-3 0-15,5-1 1 0,7-1-1 16,1-1-1-16,-3 2 2 16,-1 2 0-16,-1 0-2 0,0 1 1 0,3 0 0 15,3 2-4-15,1 0 4 16,2 0-4-16,0 2 0 0,2 1-3 0,1 1 3 15,1 1 2-15,2 2 0 16,2 0-3-16,2 2 3 0,2-1 2 16,1 4-1-16,4-2 2 0,3 1-1 15,2-1 2-15,2 1-2 0,1 0 2 16,5-1-2-16,2 0 1 0,3-1 0 16,3 1 3-16,8 1-3 0,6 2-2 15,5 2-2-15,-2-3-13 0,-11-5-22 16,2 0-2-16,-15-6-28 0,1 1-32 0</inkml:trace>
  <inkml:trace contextRef="#ctx0" brushRef="#br0" timeOffset="15181.07">5846 6325 3 0,'0'0'6'16,"0"0"-2"-16,0 0 8 0,0 0 7 16,0 0-9-16,0-1 4 0,2 0 3 15,0-1-7-15,2 1 0 0,2-1-3 16,2 1-2-16,0-3 2 0,2 2 1 15,0 0-5-15,2-1 1 0,1 0-1 16,2 0-3-16,0 2 1 0,2 0-1 16,-1 0 2-16,3 1-2 0,0-1 4 15,-1 1-4-15,3 0 2 0,1-1 2 16,-1-1 1-16,3 2-2 16,1 0 0-16,-2-1-1 0,1 1 5 15,0-1-6-15,0-1 4 0,0-1-2 16,0 2 0-16,-1-1 4 0,1-2-4 15,-2 1 3-15,-2-2-4 0,-1 0 0 32,0 0-2-32,-3 0 0 0,0-2 0 0,-3 1-1 15,-1 3 0-15,0-1-7 0,-2 3-5 16,-2-1-14-16,0 0-12 0,-1-1-10 16,-3 2-20-16</inkml:trace>
  <inkml:trace contextRef="#ctx0" brushRef="#br0" timeOffset="15621.46">6306 6221 82 0,'0'0'28'16,"0"0"-28"-16,0 0 26 0,0 0-14 15,0 0-5-15,-18-17-7 0,21 16-5 16,1 0 5-16,2-1 0 0,1 2 1 16,2-1 1-16,1-1-2 0,4 0 0 15,0 0 0-15,1 0 0 0,0 0 0 16,1 1-2-16,-2 1-1 0,3 0 2 16,-2 0 1-16,1 3-3 0,-2 0 2 15,1 2 1-15,-1-2 0 0,0 3 0 16,-2 1 1-16,1 0-2 0,-1 2 1 15,0 1 0-15,0-1 1 0,-2 2 0 16,-1-1 1-16,1 1-1 0,-1-1 2 16,-1 1-3-16,-1 0 6 0,0 2-4 15,-3-1 0-15,0 2 3 0,-1-1-4 16,0 0 2-16,-1 2-1 0,-2-2 0 16,0 0 0-16,0 0-2 0,-2-1 0 15,1 0 0-15,-1-2 0 0,1 1-2 16,0-1-9-16,1-3-3 15,0 0-15-15,2 0-12 0,1-1-38 16</inkml:trace>
  <inkml:trace contextRef="#ctx0" brushRef="#br0" timeOffset="16043.66">6665 6158 63 0,'0'0'31'0,"0"0"-5"15,0 0-4-15,0 0-5 0,0 0-9 16,-14-15-2-16,14 15-6 0,0 0-1 15,0 2 1-15,1 2 0 0,1 0 0 16,-1 2 1-16,1 1 0 0,0 0-1 16,0 4 0-16,0 0 0 0,0 1 4 15,2 2-3-15,-2 1 6 0,1 1 2 16,0 2 1-16,1-3 1 0,0-1-2 16,3 1-2-16,0-2 4 0,1 0 0 15,0-3-4-15,2 0 1 0,2-3-2 16,-1-1 0-16,3-2 0 0,-2 0-4 15,2-2 0-15,1 0-1 0,-1-1-1 16,0-1-3-16,-1 0-5 0,0-3-5 16,0-3-8-16,2 2-3 0,-1-3-5 15,-1-2-5-15,0-1-15 0,4-4-8 16</inkml:trace>
  <inkml:trace contextRef="#ctx0" brushRef="#br0" timeOffset="16481.14">6981 6207 4 0,'0'0'5'0,"0"0"14"16,0 0 15-16,0 0-8 0,0 0-3 15,0 0-2-15,-21-7-6 0,20 7-5 16,-1 0-7-16,2 0-3 0,-2 5 0 16,1 0 2-16,-1 3 3 0,1 2 0 15,0 0 2-15,0 2 0 0,1-1-4 16,0-1 3-16,2 2-1 0,1-2-2 15,2 0-1-15,0-1 3 0,-1-3-3 16,1 1-1-16,1-4 3 0,0 2-3 16,1-3-1-16,1 1 0 15,3-2 2-15,-2-1-2 0,0 0-1 16,1 0 1-16,0-3-3 0,-1 0 1 16,0-3 1-16,1 0-1 0,-1-2-3 15,-1-1 3-15,0 0-1 0,-1-2 3 16,-2 1 0-16,0 0 0 0,0-4 0 15,-1 5-1-15,-1-4 1 0,-1 3 1 16,-1-1-1-16,-1 3 0 0,0-3 2 16,-2 3-2-16,-3 0 0 0,1 1 0 15,-1 0 1-15,-1 1-1 0,1 0 1 16,-1 5-1-16,-1 0 0 0,1 1-1 16,0 5 0-16,1 1 1 0,1 4-3 15,1-1-3-15,-1 3-3 16,4 1-7-16,0-2-11 0,0 1-5 15,6 6-16-15,1-5-14 0</inkml:trace>
  <inkml:trace contextRef="#ctx0" brushRef="#br0" timeOffset="18089.59">7425 6129 12 0,'0'0'33'15,"0"0"-33"-15,-1-5 24 0,0 4-6 16,0-1-7-16,0-1 0 0,0 2-3 16,-1 1 1-16,1-1-3 0,-1 1 0 15,1-1-6-15,-3 1-2 0,0 0 2 16,1 0-1-16,-2 0-2 0,2 0 2 16,-2 2 1-16,1-1 0 0,-1 2 1 15,-1-2-1-15,0 0 2 0,1 0 3 16,1 0 5-16,0-1-2 0,0 2 4 15,-1-1-6-15,-2 0-2 16,3-1-1-16,1 1 1 0,0 0-1 16,1-1-3-16,-1 2 0 0,0 0 0 15,0 1-1-15,0 1 1 0,-2 0 0 16,1 3 0-16,1 0 1 0,1 4-1 16,-1-2 0-16,1 3 0 0,1 2 2 15,-1 1 0-15,2 0-1 0,0 1 2 16,0 0-2-16,0 0 0 0,2-3-1 15,2 0 0-15,1-3 0 0,2 1 0 16,2-3 0-16,0-1 0 0,0-1-2 16,3-5-1-16,0-1 1 0,3-1-3 15,-1-5 2-15,0-2 1 16,2-3-4-16,-1 0-2 0,0-2 1 0,0-1-5 16,0 0-1-16,-1-3 2 0,0 2 3 15,-4 1 2-15,-1 0 6 0,1 1 0 16,-2 2 1-16,-2-1 0 15,0 0 3-15,-2 3 3 0,-3-2 3 16,0 2 4-16,-1-1-1 0,0 0-7 16,0 2 6-16,0 1-6 0,0 0 1 15,0 0 5-15,0 3-5 0,0 0-5 16,0 1 3-16,0 1-5 0,0 2 0 16,0 0-4-16,0 0-18 0,0 3 10 15,0 1 12-15,0 2 0 0,0 1 0 16,0 1 0-16,0 4 0 0,0-3 1 15,0 2 0-15,0-1-1 0,0 1-1 16,0-3 0-16,2-1 1 0,1-2-5 16,0-1 5-16,2-1 0 0,-1-1 0 15,1-2 1-15,2 0 1 0,-3-1-1 16,0-3 0-16,-1 1 0 0,0-1 3 16,0 1-4-16,1-2 1 0,-1-1 0 15,3 0-1-15,-3 1 0 0,1 0 0 16,1 0 2-16,-1 4-2 0,-1-2-2 15,0 1 0-15,0 0 2 0,2 1 0 16,-2 0 0-16,1 1-1 0,1 0-2 16,0 0 3-16,1 0 0 0,-1 0 0 15,1 0 0-15,-1 0 0 0,-2 1 0 16,2-1 3-16,-1 0-2 0,0 0-1 16,0 0 1-16,0 0-1 0,0-2 2 15,0-3 1-15,0 2-3 0,0-3 0 16,-1-1-2-16,1-1 1 0,-1 0-2 15,0 0-7-15,-2-2 3 0,-1 2-16 16,0-4 3-16,1 2-2 0,-5 0-5 16,0-1 4-16,0 0 2 0,-1 2 1 15,-1-2 12-15,0 1 8 16,-2 0 0-16,2 1 5 0,0 0 9 16,0 1 2-16,0 1 7 0,-1 1-6 15,2 1 2-15,0-1-5 0,2 3 0 16,1 1 3-16,1 1-5 0,0 1-5 15,0 0-7-15,1 0-3 0,0 0 0 16,0 5 3-16,1 0 0 0,3 2 0 16,0 2 1-16,0 2 1 0,1 1 1 15,2 1 2-15,-2 3 2 0,1 1-6 32,0-1 5-32,1 2-5 0,0-2-1 15,0 0 3-15,0-1-3 0,0-2 1 16,2 0-1-16,-2-2 0 0,2-3 0 15,-2 0 0-15,0-2-1 0,0-3 0 16,-1 1-3-16,-1-2 3 0,0-1 1 16,-2-1-1-16,1 0 1 0,0-1 2 15,-3-4-1-15,1 1 4 0,0-2-5 16,-1 0 5-16,-1-1-3 0,0-1 4 16,0 2-4-16,1-1 1 15,0 1-2-15,0 1-1 0,3-1 0 16,-2 1 0-16,1 0 0 0,0 1-1 15,0 0 0-15,1 2 1 0,-1 0 0 16,1 1 1-16,0-2-2 0,0 3 2 16,0-1-1-16,2-2 2 0,1 1-1 15,-1 1 1-15,2-2-2 0,-1-1 1 16,2 1 0-16,-1 0-1 0,0 1-2 16,-1-2 2-16,1 2-8 0,-2 1-5 15,0-1-3-15,-2 0-13 16,-1 1-15-16,-1 0-36 0</inkml:trace>
  <inkml:trace contextRef="#ctx0" brushRef="#br0" timeOffset="18262.02">7610 6083 116 0,'0'-1'28'0,"0"-2"2"0,4 0-28 16,6-1-2-16,3 0-4 0,20-5-12 16,-3 0-30-16,0-2-58 15</inkml:trace>
  <inkml:trace contextRef="#ctx0" brushRef="#br0" timeOffset="42659.22">4976 11021 6 0,'-6'-2'0'0,"-1"0"25"0,0-3-9 16,1 3 9-16,1-3-6 0,0 3-3 16,2-4 0-16,-1 1-4 0,1 0 3 15,-1 0-9-15,2-1 0 0,-1-1-2 16,1 2-4-16,0-2 1 0,1 1-1 16,-1-2 1-16,2 0-1 0,-1-1 2 15,1 0-2-15,0-1 2 0,0-1-2 16,0 1 0-16,0-3 1 0,0 1 0 15,0 1-1-15,0-3 1 16,0 1-1-16,0-2 3 0,0 3-2 16,0-3 2-16,0 1 3 0,-3 0 0 15,3 0-2-15,-1 0 4 0,1 0-7 16,-1-1 6-16,1-1-2 0,0 2-2 16,0-1 3-16,-1 1-3 0,1-1-2 15,0 0 4-15,0 1-5 0,0 0 4 16,0 0-4-16,1-1 1 0,1 1-1 15,2 0 0-15,0-1 1 0,0 1-1 16,2-1 1-16,0 0-1 0,0-1 0 16,1 1 0-16,0 0 1 0,1 1-1 15,1 0 4-15,1-1-2 0,-1-1 1 16,1 2-1-16,1 0 4 0,0 0-6 16,0 1 1-16,3-1 0 0,-1 1 1 15,-1 2-1-15,1 0-1 0,1 0 0 16,-1 3 0-16,0-1 0 0,1 2 1 15,-1-1-1-15,0 3 1 0,0-1-2 16,1 2 1-16,-1 0 0 0,1-1 0 16,2 4 0-16,-2-2 0 0,1 0 0 15,0 2 1-15,1 0-2 0,-2 1 2 16,2 0-2-16,-1 0 3 0,0 0-3 16,0 0 1-16,0 0 0 0,0 1-1 15,2 1 1-15,-1-1-1 16,1 1 3-16,0 0-2 0,-1-2 0 15,1 3 1-15,-1-2-1 0,0-1 0 16,0 3 0-16,2-2 0 0,-1 1 0 16,0 1 2-16,0-1-1 0,1 2 0 15,2-2 0-15,-2 1-1 0,1 0 2 16,-2 1-3-16,3 0 1 0,-2 0 0 16,-1 0-1-16,1 2 0 0,-2-1 1 15,1 1-1-15,-2 1 0 0,1-2 1 16,-2 4 0-16,1-3 2 0,-1 1-2 15,0-1 0-15,-1 2 0 0,1-1 0 16,-1 0 0-16,-2 2-1 16,2 0 1-16,-2 1-1 0,-2 0 1 15,1-1 0-15,-1 1-2 0,0 1 2 32,0 2 0-32,-1 0 2 0,-1 0 3 0,0 0-5 0,1 1 9 0,-2 0-6 15,0-1 2-15,-1 2-4 0,0 0 4 16,-1 1-5-16,1-2 1 0,-2 3 2 31,0-2-2-31,0 2 1 0,1-3-2 16,-1 1 0-16,-1 0 0 0,-2-1 3 15,0 1 0-15,0-3 4 0,0 4-2 16,-3-3 1-16,-1 0-4 0,1 1 2 16,-2 0-1-16,-2 2-3 0,1-1 2 15,-1 1 1-15,0 0-3 16,-1 0 1-16,-1-2 1 0,0 3-2 15,0-3 1-15,-1 0-1 0,1 0 0 16,-1-1 1-16,0 0-1 0,0 0 0 16,-1 0 2-16,-1-1-2 0,0 1 1 15,-1 0-2-15,-1-1 2 0,0 0-1 16,-3 1 2-16,3 0-1 0,-3-1-1 16,1-1 1-16,-2 1-1 0,0-3 0 15,2 3 1-15,-3-2-1 0,1 0 0 16,0-1 0-16,2-1 1 0,-1-1 1 15,1 2 1-15,1-1-3 0,1-1 1 16,-2 1 2-16,-1-1-3 0,1-2 0 16,0 2 1-16,1-2-1 0,-1 1 0 15,1 0-1-15,-1-2 1 0,2 0 0 0,-1 1 1 16,1-3-1-16,1 2 0 0,-2-1 0 16,3 0-1-16,-2-1 2 0,3-1 0 15,-3 0-1-15,3-1 0 0,-1 0 0 16,0 0 0-16,2 0 0 0,0-1 0 15,-2-3 0-15,3 2 4 0,-1-2-2 16,-2 1 3-16,2 0 1 16,0-1-4-16,-1 0 4 0,2 0-4 0,0-2 3 15,-1 2 1-15,1 0 0 0,0-2 0 16,-2 1-2-16,2-1 5 0,1-1-2 16,0 1-5-16,-1 0 1 0,1-1-2 15,0 0 0-15,-1-1 0 0,1 1-1 16,0 1-1-16,1-1 1 15,-2 0 0-15,1 1 3 0,0-1-4 16,-1 2 1-16,0 0-1 0,1-2 1 0,0 3 0 16,0-2 0-16,-2 0 1 0,2 1-1 15,0 1-1-15,2-3 1 0,-2 1 4 16,2 1-4-16,-1-1-2 0,1 1 0 16,-2-2 2-16,2 0 1 0,0 0-1 15,-1-1 0-15,2 0-1 0,-2 0 0 16,1 0-3-16,0 0 4 0,-1 0-2 15,2 0 2-15,-1-1-5 0,0-1 3 16,1 2-3-16,-2-1 4 16,2 1 0-16,-1-2 1 0,1 2 1 15,0-1-1-15,1 1-1 0,-1 0 1 16,0-1 0-16,2 1 0 0,-1-1-3 16,2-1 3-16,1 0 0 0,1-2-1 15,0 0-1-15,0 0 0 0,3 1 2 16,1-3 0-16,0 4 0 0,0-1-2 15,1-2 2-15,0 4 0 0,0-2-5 16,2 1-6-16,-1 1-10 0,2 1-11 16,1 2-14-16,0 1-13 0,7 0-5 15,-2 2-36-15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3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2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9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5" y="646777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708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2666509" y="2502273"/>
            <a:ext cx="4940188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70" y="2510642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23760" marR="0" lvl="0" indent="-211880" algn="l" rtl="0">
              <a:lnSpc>
                <a:spcPct val="9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47521" marR="0" lvl="1" indent="-353133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1280" marR="0" lvl="2" indent="-32959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95040" marR="0" lvl="3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18801" marR="0" lvl="4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2561" marR="0" lvl="5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6321" marR="0" lvl="6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90081" marR="0" lvl="7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3841" marR="0" lvl="8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1" y="2510642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4738" tIns="42358" rIns="84738" bIns="42358" anchor="ctr" anchorCtr="0">
            <a:noAutofit/>
          </a:bodyPr>
          <a:lstStyle/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6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8240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9608-632D-EAE9-F5B5-A8E3F8F8851C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will learn about: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</a:p>
        </p:txBody>
      </p:sp>
    </p:spTree>
    <p:extLst>
      <p:ext uri="{BB962C8B-B14F-4D97-AF65-F5344CB8AC3E}">
        <p14:creationId xmlns:p14="http://schemas.microsoft.com/office/powerpoint/2010/main" val="2052054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D6504F-9B69-41A3-942B-84FC4F5D8052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3584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0077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CB6936-4D3A-4B69-8427-D74E2DE3376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4307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8"/>
            <a:ext cx="5940425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3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9AD04-F25C-4F7A-B309-45E138E9CFE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7552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5188226" y="4965618"/>
            <a:ext cx="1815548" cy="166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7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70" name="Google Shape;70;p17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/>
              <a:t>Full Stack </a:t>
            </a:r>
            <a:r>
              <a:rPr lang="en-US" dirty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000" dirty="0"/>
              <a:t>Web Protocols</a:t>
            </a:r>
          </a:p>
          <a:p>
            <a:pPr lvl="0"/>
            <a:r>
              <a:rPr lang="en-IN" sz="2200" dirty="0"/>
              <a:t> Communication with Backend</a:t>
            </a:r>
          </a:p>
          <a:p>
            <a:pPr lvl="0"/>
            <a:r>
              <a:rPr lang="en-IN" sz="2200" dirty="0"/>
              <a:t>HTTP Polling</a:t>
            </a:r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/>
              <a:t>Akshaya</a:t>
            </a:r>
            <a:r>
              <a:rPr lang="en-IN" sz="1800" dirty="0"/>
              <a:t> </a:t>
            </a:r>
            <a:r>
              <a:rPr lang="en-IN" sz="1800" dirty="0" err="1"/>
              <a:t>Ganesan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HTTP Polling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running Transactions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4D974D-EE54-42DD-9218-64A80F6D8F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297478"/>
              </p:ext>
            </p:extLst>
          </p:nvPr>
        </p:nvGraphicFramePr>
        <p:xfrm>
          <a:off x="300625" y="1133606"/>
          <a:ext cx="5718131" cy="3651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700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Polling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4D62FA-5879-4C54-B211-7BC23ACC01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712793"/>
              </p:ext>
            </p:extLst>
          </p:nvPr>
        </p:nvGraphicFramePr>
        <p:xfrm>
          <a:off x="294362" y="1152396"/>
          <a:ext cx="5736920" cy="2599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889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Polling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3ABB0C-E042-4394-AE09-7B0E394A9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063" y="1377864"/>
            <a:ext cx="6983593" cy="33814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8F42BE-D7DE-476E-90D6-0EF5A699B9D4}"/>
                  </a:ext>
                </a:extLst>
              </p14:cNvPr>
              <p14:cNvContentPartPr/>
              <p14:nvPr/>
            </p14:nvContentPartPr>
            <p14:xfrm>
              <a:off x="691560" y="1451520"/>
              <a:ext cx="4115520" cy="2588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8F42BE-D7DE-476E-90D6-0EF5A699B9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2200" y="1442160"/>
                <a:ext cx="4134240" cy="260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451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Polling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HTTP 202 </a:t>
            </a:r>
            <a:r>
              <a:rPr lang="en-US" dirty="0"/>
              <a:t>response should indicate the location and frequency that the client should poll for the response. </a:t>
            </a:r>
          </a:p>
          <a:p>
            <a:pPr lvl="1"/>
            <a:r>
              <a:rPr lang="en-US" dirty="0"/>
              <a:t>It should have the following additional headers: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99E2664-5CA1-4FC1-B790-B0D6A31943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9490332"/>
              </p:ext>
            </p:extLst>
          </p:nvPr>
        </p:nvGraphicFramePr>
        <p:xfrm>
          <a:off x="432624" y="2463843"/>
          <a:ext cx="5797138" cy="2522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080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HTTP Polling</a:t>
            </a:r>
            <a:br>
              <a:rPr lang="en-US" dirty="0"/>
            </a:b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/>
              <a:t>Thank You!</a:t>
            </a:r>
            <a:endParaRPr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200</Words>
  <Application>Microsoft Office PowerPoint</Application>
  <PresentationFormat>Widescreen</PresentationFormat>
  <Paragraphs>25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1_Office Theme</vt:lpstr>
      <vt:lpstr>Full Stack Application Development</vt:lpstr>
      <vt:lpstr>PowerPoint Presentation</vt:lpstr>
      <vt:lpstr>Long running Transactions</vt:lpstr>
      <vt:lpstr>HTTP Polling</vt:lpstr>
      <vt:lpstr>HTTP Polling</vt:lpstr>
      <vt:lpstr>HTTP Polling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Shivam Chauhan</dc:creator>
  <cp:lastModifiedBy>studio</cp:lastModifiedBy>
  <cp:revision>31</cp:revision>
  <dcterms:created xsi:type="dcterms:W3CDTF">2022-09-26T09:02:06Z</dcterms:created>
  <dcterms:modified xsi:type="dcterms:W3CDTF">2024-01-19T06:44:50Z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0x010100B3AC44B68C077B4EBA1A8030BA55A96A</vt:lpwstr>
  </property>
</Properties>
</file>