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70" r:id="rId5"/>
    <p:sldId id="267" r:id="rId6"/>
    <p:sldId id="268" r:id="rId7"/>
    <p:sldId id="271" r:id="rId8"/>
    <p:sldId id="269" r:id="rId9"/>
    <p:sldId id="262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1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-25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76A8B-6667-445C-969B-86DB6D7FF8C6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0034D15-6F41-4F91-B1CE-0B9D173BF59B}">
      <dgm:prSet custT="1"/>
      <dgm:spPr/>
      <dgm:t>
        <a:bodyPr lIns="72000" tIns="72000" rIns="72000" bIns="36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webhook is an HTTP-based callback function that allows lightweight, event-driven communication between 2 application programming interfaces (APIs).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D9CC2-E411-430E-B8DA-6D56EB440CD0}" type="parTrans" cxnId="{9342DE20-31A8-421F-9D8F-04845E1A30A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330D32-1732-4703-BF84-BD31DD86043D}" type="sibTrans" cxnId="{9342DE20-31A8-421F-9D8F-04845E1A30A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3C1526-6547-48F9-87AA-4A42AD1B7199}">
      <dgm:prSet custT="1"/>
      <dgm:spPr/>
      <dgm:t>
        <a:bodyPr lIns="72000" tIns="72000" rIns="72000" bIns="36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This callback is an HTTP POST that sends a message to a URL when an event happens.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E08C39-4936-40E6-AC04-92E942A9B636}" type="parTrans" cxnId="{FE8EB4B2-E233-41B6-A5B7-38B23F0DBEA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E07439-4682-42EC-875C-208A4B6B96C4}" type="sibTrans" cxnId="{FE8EB4B2-E233-41B6-A5B7-38B23F0DBEA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3E3BD1-1BC0-4E31-95F7-9136EBF5D7C1}">
      <dgm:prSet custT="1"/>
      <dgm:spPr/>
      <dgm:t>
        <a:bodyPr lIns="72000" tIns="72000" rIns="72000" bIns="36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set up a webhook, the client gives a unique URL to the server API and specifies which event it wants to know about.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99248C-1C5F-4D78-8C9D-BE570DB27041}" type="parTrans" cxnId="{8AD0DF8B-BB19-48EA-BBB2-8357CAD8367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784736-F6A9-4674-ABAD-1AB07CAFB303}" type="sibTrans" cxnId="{8AD0DF8B-BB19-48EA-BBB2-8357CAD8367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0B9212-B861-4BEB-8819-3A44303C4A6C}" type="pres">
      <dgm:prSet presAssocID="{83A76A8B-6667-445C-969B-86DB6D7FF8C6}" presName="linear" presStyleCnt="0">
        <dgm:presLayoutVars>
          <dgm:animLvl val="lvl"/>
          <dgm:resizeHandles val="exact"/>
        </dgm:presLayoutVars>
      </dgm:prSet>
      <dgm:spPr/>
    </dgm:pt>
    <dgm:pt modelId="{F2B8122F-661A-4587-8974-5E08D6BA4D10}" type="pres">
      <dgm:prSet presAssocID="{60034D15-6F41-4F91-B1CE-0B9D173BF5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7F42C7-B81E-45CF-B1BD-0AAD6B5704A3}" type="pres">
      <dgm:prSet presAssocID="{3B330D32-1732-4703-BF84-BD31DD86043D}" presName="spacer" presStyleCnt="0"/>
      <dgm:spPr/>
    </dgm:pt>
    <dgm:pt modelId="{662A07C1-7146-4252-823F-095380D3D091}" type="pres">
      <dgm:prSet presAssocID="{AA3C1526-6547-48F9-87AA-4A42AD1B7199}" presName="parentText" presStyleLbl="node1" presStyleIdx="1" presStyleCnt="3" custScaleY="73578">
        <dgm:presLayoutVars>
          <dgm:chMax val="0"/>
          <dgm:bulletEnabled val="1"/>
        </dgm:presLayoutVars>
      </dgm:prSet>
      <dgm:spPr/>
    </dgm:pt>
    <dgm:pt modelId="{270DE0D3-3879-4380-8CBD-5BC00BD7E7E1}" type="pres">
      <dgm:prSet presAssocID="{D7E07439-4682-42EC-875C-208A4B6B96C4}" presName="spacer" presStyleCnt="0"/>
      <dgm:spPr/>
    </dgm:pt>
    <dgm:pt modelId="{CBF230D6-F90C-44B8-9C3B-AA9095EB476A}" type="pres">
      <dgm:prSet presAssocID="{AB3E3BD1-1BC0-4E31-95F7-9136EBF5D7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09AC00-3DE4-433B-ABE6-981584C18090}" type="presOf" srcId="{AA3C1526-6547-48F9-87AA-4A42AD1B7199}" destId="{662A07C1-7146-4252-823F-095380D3D091}" srcOrd="0" destOrd="0" presId="urn:microsoft.com/office/officeart/2005/8/layout/vList2"/>
    <dgm:cxn modelId="{D8705115-35CE-471E-A616-650E3ABEE32A}" type="presOf" srcId="{60034D15-6F41-4F91-B1CE-0B9D173BF59B}" destId="{F2B8122F-661A-4587-8974-5E08D6BA4D10}" srcOrd="0" destOrd="0" presId="urn:microsoft.com/office/officeart/2005/8/layout/vList2"/>
    <dgm:cxn modelId="{9342DE20-31A8-421F-9D8F-04845E1A30A5}" srcId="{83A76A8B-6667-445C-969B-86DB6D7FF8C6}" destId="{60034D15-6F41-4F91-B1CE-0B9D173BF59B}" srcOrd="0" destOrd="0" parTransId="{782D9CC2-E411-430E-B8DA-6D56EB440CD0}" sibTransId="{3B330D32-1732-4703-BF84-BD31DD86043D}"/>
    <dgm:cxn modelId="{ED11CA35-E3F3-490D-B5A9-29C6E0E8B0E0}" type="presOf" srcId="{AB3E3BD1-1BC0-4E31-95F7-9136EBF5D7C1}" destId="{CBF230D6-F90C-44B8-9C3B-AA9095EB476A}" srcOrd="0" destOrd="0" presId="urn:microsoft.com/office/officeart/2005/8/layout/vList2"/>
    <dgm:cxn modelId="{8AD0DF8B-BB19-48EA-BBB2-8357CAD83670}" srcId="{83A76A8B-6667-445C-969B-86DB6D7FF8C6}" destId="{AB3E3BD1-1BC0-4E31-95F7-9136EBF5D7C1}" srcOrd="2" destOrd="0" parTransId="{E599248C-1C5F-4D78-8C9D-BE570DB27041}" sibTransId="{FB784736-F6A9-4674-ABAD-1AB07CAFB303}"/>
    <dgm:cxn modelId="{FE8EB4B2-E233-41B6-A5B7-38B23F0DBEA4}" srcId="{83A76A8B-6667-445C-969B-86DB6D7FF8C6}" destId="{AA3C1526-6547-48F9-87AA-4A42AD1B7199}" srcOrd="1" destOrd="0" parTransId="{21E08C39-4936-40E6-AC04-92E942A9B636}" sibTransId="{D7E07439-4682-42EC-875C-208A4B6B96C4}"/>
    <dgm:cxn modelId="{A6BDCFE6-CC30-4A9C-AC85-D208DF4D79E4}" type="presOf" srcId="{83A76A8B-6667-445C-969B-86DB6D7FF8C6}" destId="{CD0B9212-B861-4BEB-8819-3A44303C4A6C}" srcOrd="0" destOrd="0" presId="urn:microsoft.com/office/officeart/2005/8/layout/vList2"/>
    <dgm:cxn modelId="{8733B341-DCD0-44E0-904E-6B25C617BAB8}" type="presParOf" srcId="{CD0B9212-B861-4BEB-8819-3A44303C4A6C}" destId="{F2B8122F-661A-4587-8974-5E08D6BA4D10}" srcOrd="0" destOrd="0" presId="urn:microsoft.com/office/officeart/2005/8/layout/vList2"/>
    <dgm:cxn modelId="{710DF183-95B8-4E68-8B7C-703D44FB3096}" type="presParOf" srcId="{CD0B9212-B861-4BEB-8819-3A44303C4A6C}" destId="{567F42C7-B81E-45CF-B1BD-0AAD6B5704A3}" srcOrd="1" destOrd="0" presId="urn:microsoft.com/office/officeart/2005/8/layout/vList2"/>
    <dgm:cxn modelId="{E02ED810-822E-4B41-8EF3-CA8FB8C16901}" type="presParOf" srcId="{CD0B9212-B861-4BEB-8819-3A44303C4A6C}" destId="{662A07C1-7146-4252-823F-095380D3D091}" srcOrd="2" destOrd="0" presId="urn:microsoft.com/office/officeart/2005/8/layout/vList2"/>
    <dgm:cxn modelId="{2B5CAE5B-05EC-4D48-9427-C46B4B7A2DF7}" type="presParOf" srcId="{CD0B9212-B861-4BEB-8819-3A44303C4A6C}" destId="{270DE0D3-3879-4380-8CBD-5BC00BD7E7E1}" srcOrd="3" destOrd="0" presId="urn:microsoft.com/office/officeart/2005/8/layout/vList2"/>
    <dgm:cxn modelId="{25AE5E5B-7082-49DD-A781-4631BFABFFA2}" type="presParOf" srcId="{CD0B9212-B861-4BEB-8819-3A44303C4A6C}" destId="{CBF230D6-F90C-44B8-9C3B-AA9095EB47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76A8B-6667-445C-969B-86DB6D7FF8C6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D91086D-511B-481F-9C12-593148317D53}">
      <dgm:prSet custT="1"/>
      <dgm:spPr/>
      <dgm:t>
        <a:bodyPr lIns="72000" tIns="72000" rIns="72000" bIns="36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Once the webhook is set up, the client no longer needs to poll the server;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8775EA-E26A-43C4-BA97-69E5D05CF264}" type="parTrans" cxnId="{087482F4-BE45-448C-A2B1-B3FA66827FD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4AFF7B-C15E-4950-95EF-6E795AC377AE}" type="sibTrans" cxnId="{087482F4-BE45-448C-A2B1-B3FA66827FD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F12716-F561-47D6-A647-777FEFC192EE}">
      <dgm:prSet custT="1"/>
      <dgm:spPr/>
      <dgm:t>
        <a:bodyPr lIns="72000" tIns="72000" rIns="72000" bIns="36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When the specified event occurs, the server will automatically send the relevant payload to the client’s webhook </a:t>
          </a:r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F1195B-188C-472F-828A-450251457167}" type="parTrans" cxnId="{D10D0D36-10BB-4139-81B5-6CD7312B54F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B38B7E-EFD7-4A9A-BD61-DA812CEAECAA}" type="sibTrans" cxnId="{D10D0D36-10BB-4139-81B5-6CD7312B54F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F0F945-BEBE-44AF-B7B0-F38437800EB2}">
      <dgm:prSet custT="1"/>
      <dgm:spPr/>
      <dgm:t>
        <a:bodyPr lIns="72000" tIns="72000" rIns="72000" bIns="36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Webhooks are often called reverse APIs or push APIs because they put communication responsibility on the server rather than the client.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5C7A3D-5DD1-4C5C-A480-CA56719DA4C7}" type="parTrans" cxnId="{1F22D22F-85DD-4022-A194-7CA2136EB32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CE99FA-4DF6-4935-B3F5-A26D31371EDD}" type="sibTrans" cxnId="{1F22D22F-85DD-4022-A194-7CA2136EB32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0B9212-B861-4BEB-8819-3A44303C4A6C}" type="pres">
      <dgm:prSet presAssocID="{83A76A8B-6667-445C-969B-86DB6D7FF8C6}" presName="linear" presStyleCnt="0">
        <dgm:presLayoutVars>
          <dgm:animLvl val="lvl"/>
          <dgm:resizeHandles val="exact"/>
        </dgm:presLayoutVars>
      </dgm:prSet>
      <dgm:spPr/>
    </dgm:pt>
    <dgm:pt modelId="{37640F52-C19E-43ED-A28E-69A8C708B179}" type="pres">
      <dgm:prSet presAssocID="{8D91086D-511B-481F-9C12-593148317D53}" presName="parentText" presStyleLbl="node1" presStyleIdx="0" presStyleCnt="3" custScaleY="73578">
        <dgm:presLayoutVars>
          <dgm:chMax val="0"/>
          <dgm:bulletEnabled val="1"/>
        </dgm:presLayoutVars>
      </dgm:prSet>
      <dgm:spPr/>
    </dgm:pt>
    <dgm:pt modelId="{F7EBD836-4983-49B3-96B4-326327E7E27F}" type="pres">
      <dgm:prSet presAssocID="{5B4AFF7B-C15E-4950-95EF-6E795AC377AE}" presName="spacer" presStyleCnt="0"/>
      <dgm:spPr/>
    </dgm:pt>
    <dgm:pt modelId="{614C2B88-DED8-4E62-B18A-8EDC1F077512}" type="pres">
      <dgm:prSet presAssocID="{7FF12716-F561-47D6-A647-777FEFC192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D6481C-338E-4F7B-B061-11A1458DBCD0}" type="pres">
      <dgm:prSet presAssocID="{29B38B7E-EFD7-4A9A-BD61-DA812CEAECAA}" presName="spacer" presStyleCnt="0"/>
      <dgm:spPr/>
    </dgm:pt>
    <dgm:pt modelId="{1AB9AC74-0564-410E-899A-6D26BC51CF1A}" type="pres">
      <dgm:prSet presAssocID="{36F0F945-BEBE-44AF-B7B0-F38437800EB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22D22F-85DD-4022-A194-7CA2136EB32B}" srcId="{83A76A8B-6667-445C-969B-86DB6D7FF8C6}" destId="{36F0F945-BEBE-44AF-B7B0-F38437800EB2}" srcOrd="2" destOrd="0" parTransId="{9F5C7A3D-5DD1-4C5C-A480-CA56719DA4C7}" sibTransId="{E6CE99FA-4DF6-4935-B3F5-A26D31371EDD}"/>
    <dgm:cxn modelId="{D10D0D36-10BB-4139-81B5-6CD7312B54F1}" srcId="{83A76A8B-6667-445C-969B-86DB6D7FF8C6}" destId="{7FF12716-F561-47D6-A647-777FEFC192EE}" srcOrd="1" destOrd="0" parTransId="{A9F1195B-188C-472F-828A-450251457167}" sibTransId="{29B38B7E-EFD7-4A9A-BD61-DA812CEAECAA}"/>
    <dgm:cxn modelId="{01290064-20BA-4AB4-96EC-26A5FE247DE0}" type="presOf" srcId="{8D91086D-511B-481F-9C12-593148317D53}" destId="{37640F52-C19E-43ED-A28E-69A8C708B179}" srcOrd="0" destOrd="0" presId="urn:microsoft.com/office/officeart/2005/8/layout/vList2"/>
    <dgm:cxn modelId="{9BDE7CB0-EF5F-4A65-8040-5008570A7F9D}" type="presOf" srcId="{7FF12716-F561-47D6-A647-777FEFC192EE}" destId="{614C2B88-DED8-4E62-B18A-8EDC1F077512}" srcOrd="0" destOrd="0" presId="urn:microsoft.com/office/officeart/2005/8/layout/vList2"/>
    <dgm:cxn modelId="{D7AF2CBA-954C-429E-88FF-0BD6137A2CC9}" type="presOf" srcId="{36F0F945-BEBE-44AF-B7B0-F38437800EB2}" destId="{1AB9AC74-0564-410E-899A-6D26BC51CF1A}" srcOrd="0" destOrd="0" presId="urn:microsoft.com/office/officeart/2005/8/layout/vList2"/>
    <dgm:cxn modelId="{A6BDCFE6-CC30-4A9C-AC85-D208DF4D79E4}" type="presOf" srcId="{83A76A8B-6667-445C-969B-86DB6D7FF8C6}" destId="{CD0B9212-B861-4BEB-8819-3A44303C4A6C}" srcOrd="0" destOrd="0" presId="urn:microsoft.com/office/officeart/2005/8/layout/vList2"/>
    <dgm:cxn modelId="{087482F4-BE45-448C-A2B1-B3FA66827FDF}" srcId="{83A76A8B-6667-445C-969B-86DB6D7FF8C6}" destId="{8D91086D-511B-481F-9C12-593148317D53}" srcOrd="0" destOrd="0" parTransId="{D98775EA-E26A-43C4-BA97-69E5D05CF264}" sibTransId="{5B4AFF7B-C15E-4950-95EF-6E795AC377AE}"/>
    <dgm:cxn modelId="{29F8A16E-05D8-4CE3-9E8A-F4D18F1E2305}" type="presParOf" srcId="{CD0B9212-B861-4BEB-8819-3A44303C4A6C}" destId="{37640F52-C19E-43ED-A28E-69A8C708B179}" srcOrd="0" destOrd="0" presId="urn:microsoft.com/office/officeart/2005/8/layout/vList2"/>
    <dgm:cxn modelId="{71C7D9E1-737B-4E20-BE3A-A5CE081E46F9}" type="presParOf" srcId="{CD0B9212-B861-4BEB-8819-3A44303C4A6C}" destId="{F7EBD836-4983-49B3-96B4-326327E7E27F}" srcOrd="1" destOrd="0" presId="urn:microsoft.com/office/officeart/2005/8/layout/vList2"/>
    <dgm:cxn modelId="{9B65A7D4-994A-4301-AE3E-681546D89727}" type="presParOf" srcId="{CD0B9212-B861-4BEB-8819-3A44303C4A6C}" destId="{614C2B88-DED8-4E62-B18A-8EDC1F077512}" srcOrd="2" destOrd="0" presId="urn:microsoft.com/office/officeart/2005/8/layout/vList2"/>
    <dgm:cxn modelId="{D0F1AEF5-4FF0-4BE3-9EBD-8361026AB640}" type="presParOf" srcId="{CD0B9212-B861-4BEB-8819-3A44303C4A6C}" destId="{F4D6481C-338E-4F7B-B061-11A1458DBCD0}" srcOrd="3" destOrd="0" presId="urn:microsoft.com/office/officeart/2005/8/layout/vList2"/>
    <dgm:cxn modelId="{8716559F-ECAD-4C55-B268-2B854C5FFCDF}" type="presParOf" srcId="{CD0B9212-B861-4BEB-8819-3A44303C4A6C}" destId="{1AB9AC74-0564-410E-899A-6D26BC51CF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60937C-6457-4A4A-82C7-4061B13BF068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D8E479-E841-4E23-9634-3FFA868D3411}">
      <dgm:prSet custT="1"/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application is the one making the request to the API on the server-side.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5DDDFB-73A1-4B31-A32C-D67FCD28AB88}" type="parTrans" cxnId="{4D12AA01-81EF-4141-B5A6-6FA657D09E2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D1888F-0E46-4A9E-BB23-8F3F22C4B9BF}" type="sibTrans" cxnId="{4D12AA01-81EF-4141-B5A6-6FA657D09E2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3791EE-2DD4-4BA9-B07E-7FF47F6ACCFA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must be running a server, and the “server-side” must be running a server.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8621F9-0797-4A60-8A08-C8CA79E73FAF}" type="parTrans" cxnId="{7941DE79-299D-4779-A310-CE8669F9FF9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8585F3-D35D-4111-89D3-DF3D90480843}" type="sibTrans" cxnId="{7941DE79-299D-4779-A310-CE8669F9FF9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47B070-CD23-4580-A6EC-81CB66333E95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application makes an API request to the server-side server, and sends the server-side server a </a:t>
          </a:r>
          <a:r>
            <a:rPr lang="en-US" sz="1800" b="0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webhook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call once the server-side wants to notify the client-side” application of some event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A18771-F5B2-48B5-ACD4-C41FEC572B34}" type="parTrans" cxnId="{8D6BACF0-F652-4815-9466-539FA861799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EECBD4-E1E5-43C9-8D6B-17EEAD74EEF5}" type="sibTrans" cxnId="{8D6BACF0-F652-4815-9466-539FA861799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F404D4-0627-4578-B9AE-44AD55B12A6F}" type="pres">
      <dgm:prSet presAssocID="{2A60937C-6457-4A4A-82C7-4061B13BF068}" presName="linear" presStyleCnt="0">
        <dgm:presLayoutVars>
          <dgm:animLvl val="lvl"/>
          <dgm:resizeHandles val="exact"/>
        </dgm:presLayoutVars>
      </dgm:prSet>
      <dgm:spPr/>
    </dgm:pt>
    <dgm:pt modelId="{FB9B89A9-0FCB-452D-B072-BE4CA6BD4F96}" type="pres">
      <dgm:prSet presAssocID="{CED8E479-E841-4E23-9634-3FFA868D3411}" presName="parentText" presStyleLbl="node1" presStyleIdx="0" presStyleCnt="3" custScaleY="57736">
        <dgm:presLayoutVars>
          <dgm:chMax val="0"/>
          <dgm:bulletEnabled val="1"/>
        </dgm:presLayoutVars>
      </dgm:prSet>
      <dgm:spPr/>
    </dgm:pt>
    <dgm:pt modelId="{B92F5AC5-01CB-48C3-A70B-6B8392816E6F}" type="pres">
      <dgm:prSet presAssocID="{DAD1888F-0E46-4A9E-BB23-8F3F22C4B9BF}" presName="spacer" presStyleCnt="0"/>
      <dgm:spPr/>
    </dgm:pt>
    <dgm:pt modelId="{CCD14414-E86C-4A97-83AE-391832339764}" type="pres">
      <dgm:prSet presAssocID="{B53791EE-2DD4-4BA9-B07E-7FF47F6ACCFA}" presName="parentText" presStyleLbl="node1" presStyleIdx="1" presStyleCnt="3" custScaleY="57736" custLinFactNeighborX="115">
        <dgm:presLayoutVars>
          <dgm:chMax val="0"/>
          <dgm:bulletEnabled val="1"/>
        </dgm:presLayoutVars>
      </dgm:prSet>
      <dgm:spPr/>
    </dgm:pt>
    <dgm:pt modelId="{FCC2F282-79E6-443B-B42D-D4E84BC6E0C6}" type="pres">
      <dgm:prSet presAssocID="{F28585F3-D35D-4111-89D3-DF3D90480843}" presName="spacer" presStyleCnt="0"/>
      <dgm:spPr/>
    </dgm:pt>
    <dgm:pt modelId="{4A134A12-B755-4CA9-9443-D2DA9E986BE4}" type="pres">
      <dgm:prSet presAssocID="{4B47B070-CD23-4580-A6EC-81CB66333E95}" presName="parentText" presStyleLbl="node1" presStyleIdx="2" presStyleCnt="3" custScaleY="96135">
        <dgm:presLayoutVars>
          <dgm:chMax val="0"/>
          <dgm:bulletEnabled val="1"/>
        </dgm:presLayoutVars>
      </dgm:prSet>
      <dgm:spPr/>
    </dgm:pt>
  </dgm:ptLst>
  <dgm:cxnLst>
    <dgm:cxn modelId="{4D12AA01-81EF-4141-B5A6-6FA657D09E24}" srcId="{2A60937C-6457-4A4A-82C7-4061B13BF068}" destId="{CED8E479-E841-4E23-9634-3FFA868D3411}" srcOrd="0" destOrd="0" parTransId="{965DDDFB-73A1-4B31-A32C-D67FCD28AB88}" sibTransId="{DAD1888F-0E46-4A9E-BB23-8F3F22C4B9BF}"/>
    <dgm:cxn modelId="{51C70D22-6B88-449E-A6F0-60EF6484CA90}" type="presOf" srcId="{CED8E479-E841-4E23-9634-3FFA868D3411}" destId="{FB9B89A9-0FCB-452D-B072-BE4CA6BD4F96}" srcOrd="0" destOrd="0" presId="urn:microsoft.com/office/officeart/2005/8/layout/vList2"/>
    <dgm:cxn modelId="{EF229D33-CE00-4CCD-8784-AC81AF6EEE06}" type="presOf" srcId="{2A60937C-6457-4A4A-82C7-4061B13BF068}" destId="{BFF404D4-0627-4578-B9AE-44AD55B12A6F}" srcOrd="0" destOrd="0" presId="urn:microsoft.com/office/officeart/2005/8/layout/vList2"/>
    <dgm:cxn modelId="{0EF57F65-B1A1-454A-BE72-564D8AD525AC}" type="presOf" srcId="{4B47B070-CD23-4580-A6EC-81CB66333E95}" destId="{4A134A12-B755-4CA9-9443-D2DA9E986BE4}" srcOrd="0" destOrd="0" presId="urn:microsoft.com/office/officeart/2005/8/layout/vList2"/>
    <dgm:cxn modelId="{7941DE79-299D-4779-A310-CE8669F9FF9B}" srcId="{2A60937C-6457-4A4A-82C7-4061B13BF068}" destId="{B53791EE-2DD4-4BA9-B07E-7FF47F6ACCFA}" srcOrd="1" destOrd="0" parTransId="{968621F9-0797-4A60-8A08-C8CA79E73FAF}" sibTransId="{F28585F3-D35D-4111-89D3-DF3D90480843}"/>
    <dgm:cxn modelId="{F24BA1DA-140C-46AE-8F03-99E090B2DDEF}" type="presOf" srcId="{B53791EE-2DD4-4BA9-B07E-7FF47F6ACCFA}" destId="{CCD14414-E86C-4A97-83AE-391832339764}" srcOrd="0" destOrd="0" presId="urn:microsoft.com/office/officeart/2005/8/layout/vList2"/>
    <dgm:cxn modelId="{8D6BACF0-F652-4815-9466-539FA8617993}" srcId="{2A60937C-6457-4A4A-82C7-4061B13BF068}" destId="{4B47B070-CD23-4580-A6EC-81CB66333E95}" srcOrd="2" destOrd="0" parTransId="{F7A18771-F5B2-48B5-ACD4-C41FEC572B34}" sibTransId="{27EECBD4-E1E5-43C9-8D6B-17EEAD74EEF5}"/>
    <dgm:cxn modelId="{5C72F224-9E90-492E-A6C1-4198FD92BF07}" type="presParOf" srcId="{BFF404D4-0627-4578-B9AE-44AD55B12A6F}" destId="{FB9B89A9-0FCB-452D-B072-BE4CA6BD4F96}" srcOrd="0" destOrd="0" presId="urn:microsoft.com/office/officeart/2005/8/layout/vList2"/>
    <dgm:cxn modelId="{6067D0BF-4066-4FAE-8912-B37EBD20148D}" type="presParOf" srcId="{BFF404D4-0627-4578-B9AE-44AD55B12A6F}" destId="{B92F5AC5-01CB-48C3-A70B-6B8392816E6F}" srcOrd="1" destOrd="0" presId="urn:microsoft.com/office/officeart/2005/8/layout/vList2"/>
    <dgm:cxn modelId="{BBEEE8A8-EEFD-4684-B05F-D5D2CC91BEE6}" type="presParOf" srcId="{BFF404D4-0627-4578-B9AE-44AD55B12A6F}" destId="{CCD14414-E86C-4A97-83AE-391832339764}" srcOrd="2" destOrd="0" presId="urn:microsoft.com/office/officeart/2005/8/layout/vList2"/>
    <dgm:cxn modelId="{BACE7095-F630-42C8-BF28-41083364038B}" type="presParOf" srcId="{BFF404D4-0627-4578-B9AE-44AD55B12A6F}" destId="{FCC2F282-79E6-443B-B42D-D4E84BC6E0C6}" srcOrd="3" destOrd="0" presId="urn:microsoft.com/office/officeart/2005/8/layout/vList2"/>
    <dgm:cxn modelId="{6E99146A-6EB5-4CFA-8F28-BF6FEEB22637}" type="presParOf" srcId="{BFF404D4-0627-4578-B9AE-44AD55B12A6F}" destId="{4A134A12-B755-4CA9-9443-D2DA9E986B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A6247-6F05-45AE-808E-E178DD995159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8FB5782-EF46-4CFC-8686-9C042E786942}">
      <dgm:prSet custT="1"/>
      <dgm:spPr/>
      <dgm:t>
        <a:bodyPr lIns="72000" tIns="72000" rIns="72000" bIns="72000"/>
        <a:lstStyle/>
        <a:p>
          <a:r>
            <a:rPr lang="en-US" sz="1800" b="0" i="0" dirty="0">
              <a:solidFill>
                <a:schemeClr val="tx1"/>
              </a:solidFill>
            </a:rPr>
            <a:t>Once the event occurs, and the server-side application calls the </a:t>
          </a:r>
          <a:r>
            <a:rPr lang="en-US" sz="1800" b="0" i="0" dirty="0" err="1">
              <a:solidFill>
                <a:schemeClr val="tx1"/>
              </a:solidFill>
            </a:rPr>
            <a:t>webhook</a:t>
          </a:r>
          <a:r>
            <a:rPr lang="en-US" sz="1800" b="0" i="0" dirty="0">
              <a:solidFill>
                <a:schemeClr val="tx1"/>
              </a:solidFill>
            </a:rPr>
            <a:t> </a:t>
          </a:r>
          <a:r>
            <a:rPr lang="en-US" sz="1800" b="0" i="0" dirty="0" err="1">
              <a:solidFill>
                <a:schemeClr val="tx1"/>
              </a:solidFill>
            </a:rPr>
            <a:t>url</a:t>
          </a:r>
          <a:r>
            <a:rPr lang="en-US" sz="1800" b="0" i="0" dirty="0">
              <a:solidFill>
                <a:schemeClr val="tx1"/>
              </a:solidFill>
            </a:rPr>
            <a:t>, the server that is running on the client-side application will receive that “webhook” notification.</a:t>
          </a:r>
          <a:endParaRPr lang="en-IN" sz="1800" dirty="0">
            <a:solidFill>
              <a:schemeClr val="tx1"/>
            </a:solidFill>
          </a:endParaRPr>
        </a:p>
      </dgm:t>
    </dgm:pt>
    <dgm:pt modelId="{C36F2D75-4734-4B0F-889A-300270410A21}" type="parTrans" cxnId="{BC83440E-74B5-4044-8CD2-6EB2001988D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2854EF1-1CEC-49A3-9410-EB0C1D9024C3}" type="sibTrans" cxnId="{BC83440E-74B5-4044-8CD2-6EB2001988D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7179E89-657E-4856-968A-84B9FE74F94A}">
      <dgm:prSet custT="1"/>
      <dgm:spPr/>
      <dgm:t>
        <a:bodyPr lIns="72000" tIns="72000" rIns="72000" bIns="72000"/>
        <a:lstStyle/>
        <a:p>
          <a:r>
            <a:rPr lang="en-US" sz="1800" b="1" i="0" dirty="0">
              <a:solidFill>
                <a:schemeClr val="tx1"/>
              </a:solidFill>
            </a:rPr>
            <a:t>Front end applications </a:t>
          </a:r>
          <a:r>
            <a:rPr lang="en-US" sz="1800" b="1" i="0" dirty="0" err="1">
              <a:solidFill>
                <a:schemeClr val="tx1"/>
              </a:solidFill>
            </a:rPr>
            <a:t>eg</a:t>
          </a:r>
          <a:r>
            <a:rPr lang="en-US" sz="1800" b="1" i="0" dirty="0">
              <a:solidFill>
                <a:schemeClr val="tx1"/>
              </a:solidFill>
            </a:rPr>
            <a:t>. pure React JS, AngularJS, Mobile Apps, cannot use </a:t>
          </a:r>
          <a:r>
            <a:rPr lang="en-US" sz="1800" b="1" i="0" dirty="0" err="1">
              <a:solidFill>
                <a:schemeClr val="tx1"/>
              </a:solidFill>
            </a:rPr>
            <a:t>webhooks</a:t>
          </a:r>
          <a:r>
            <a:rPr lang="en-US" sz="1800" b="1" i="0" dirty="0">
              <a:solidFill>
                <a:schemeClr val="tx1"/>
              </a:solidFill>
            </a:rPr>
            <a:t> directly.</a:t>
          </a:r>
          <a:endParaRPr lang="en-IN" sz="1800" dirty="0">
            <a:solidFill>
              <a:schemeClr val="tx1"/>
            </a:solidFill>
          </a:endParaRPr>
        </a:p>
      </dgm:t>
    </dgm:pt>
    <dgm:pt modelId="{1983CD7F-0E9E-4D17-AC36-00DC613D75C5}" type="parTrans" cxnId="{CF39C7A2-1F66-4CCB-B430-37337A9528F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2C58177-B205-433B-A499-0D990CA3EBBE}" type="sibTrans" cxnId="{CF39C7A2-1F66-4CCB-B430-37337A9528F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EC2BEDB-D57F-43DA-A986-F3EDE732D7D8}">
      <dgm:prSet custT="1"/>
      <dgm:spPr/>
      <dgm:t>
        <a:bodyPr lIns="72000" tIns="72000" rIns="72000" bIns="72000"/>
        <a:lstStyle/>
        <a:p>
          <a:r>
            <a:rPr lang="en-US" sz="1800" b="0" i="0" dirty="0">
              <a:solidFill>
                <a:schemeClr val="tx1"/>
              </a:solidFill>
            </a:rPr>
            <a:t>Webhooks basically are APIs implemented by API consumers but defined and used by API providers to send notifications of events.</a:t>
          </a:r>
          <a:endParaRPr lang="en-IN" sz="1800" dirty="0">
            <a:solidFill>
              <a:schemeClr val="tx1"/>
            </a:solidFill>
          </a:endParaRPr>
        </a:p>
      </dgm:t>
    </dgm:pt>
    <dgm:pt modelId="{6A435EFA-61DC-4A66-ACC7-12EC2D99EFFB}" type="parTrans" cxnId="{B872EA0A-7F1B-41A4-B518-22601DA761F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C1C2E62-18ED-4D20-8ABC-F80ECA22599C}" type="sibTrans" cxnId="{B872EA0A-7F1B-41A4-B518-22601DA761F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E7E5C0D-C21B-470A-BF60-3229F2718C93}" type="pres">
      <dgm:prSet presAssocID="{8B8A6247-6F05-45AE-808E-E178DD995159}" presName="linear" presStyleCnt="0">
        <dgm:presLayoutVars>
          <dgm:animLvl val="lvl"/>
          <dgm:resizeHandles val="exact"/>
        </dgm:presLayoutVars>
      </dgm:prSet>
      <dgm:spPr/>
    </dgm:pt>
    <dgm:pt modelId="{957C8D88-6851-4BBF-BCB1-F59B5E1206EF}" type="pres">
      <dgm:prSet presAssocID="{88FB5782-EF46-4CFC-8686-9C042E786942}" presName="parentText" presStyleLbl="node1" presStyleIdx="0" presStyleCnt="3" custScaleY="103672" custLinFactNeighborY="-57099">
        <dgm:presLayoutVars>
          <dgm:chMax val="0"/>
          <dgm:bulletEnabled val="1"/>
        </dgm:presLayoutVars>
      </dgm:prSet>
      <dgm:spPr/>
    </dgm:pt>
    <dgm:pt modelId="{8326302D-08D2-4AC1-BDA0-A3729F394849}" type="pres">
      <dgm:prSet presAssocID="{02854EF1-1CEC-49A3-9410-EB0C1D9024C3}" presName="spacer" presStyleCnt="0"/>
      <dgm:spPr/>
    </dgm:pt>
    <dgm:pt modelId="{9372F62C-DC3E-4E59-98DF-2CE8B2C25588}" type="pres">
      <dgm:prSet presAssocID="{E7179E89-657E-4856-968A-84B9FE74F94A}" presName="parentText" presStyleLbl="node1" presStyleIdx="1" presStyleCnt="3" custScaleY="74980" custLinFactNeighborY="0">
        <dgm:presLayoutVars>
          <dgm:chMax val="0"/>
          <dgm:bulletEnabled val="1"/>
        </dgm:presLayoutVars>
      </dgm:prSet>
      <dgm:spPr/>
    </dgm:pt>
    <dgm:pt modelId="{AD533D15-B6C9-46EF-A97D-E7786A8ED2C6}" type="pres">
      <dgm:prSet presAssocID="{B2C58177-B205-433B-A499-0D990CA3EBBE}" presName="spacer" presStyleCnt="0"/>
      <dgm:spPr/>
    </dgm:pt>
    <dgm:pt modelId="{64CB0D73-EEAD-490C-8A0A-419A992CF3ED}" type="pres">
      <dgm:prSet presAssocID="{BEC2BEDB-D57F-43DA-A986-F3EDE732D7D8}" presName="parentText" presStyleLbl="node1" presStyleIdx="2" presStyleCnt="3" custScaleY="74980" custLinFactNeighborY="57099">
        <dgm:presLayoutVars>
          <dgm:chMax val="0"/>
          <dgm:bulletEnabled val="1"/>
        </dgm:presLayoutVars>
      </dgm:prSet>
      <dgm:spPr/>
    </dgm:pt>
  </dgm:ptLst>
  <dgm:cxnLst>
    <dgm:cxn modelId="{B872EA0A-7F1B-41A4-B518-22601DA761F7}" srcId="{8B8A6247-6F05-45AE-808E-E178DD995159}" destId="{BEC2BEDB-D57F-43DA-A986-F3EDE732D7D8}" srcOrd="2" destOrd="0" parTransId="{6A435EFA-61DC-4A66-ACC7-12EC2D99EFFB}" sibTransId="{0C1C2E62-18ED-4D20-8ABC-F80ECA22599C}"/>
    <dgm:cxn modelId="{BC83440E-74B5-4044-8CD2-6EB2001988DB}" srcId="{8B8A6247-6F05-45AE-808E-E178DD995159}" destId="{88FB5782-EF46-4CFC-8686-9C042E786942}" srcOrd="0" destOrd="0" parTransId="{C36F2D75-4734-4B0F-889A-300270410A21}" sibTransId="{02854EF1-1CEC-49A3-9410-EB0C1D9024C3}"/>
    <dgm:cxn modelId="{0B14502E-0781-469F-9159-08F1CC64B31A}" type="presOf" srcId="{E7179E89-657E-4856-968A-84B9FE74F94A}" destId="{9372F62C-DC3E-4E59-98DF-2CE8B2C25588}" srcOrd="0" destOrd="0" presId="urn:microsoft.com/office/officeart/2005/8/layout/vList2"/>
    <dgm:cxn modelId="{5BE1F235-E50C-487C-B59A-A66DCAC19E20}" type="presOf" srcId="{BEC2BEDB-D57F-43DA-A986-F3EDE732D7D8}" destId="{64CB0D73-EEAD-490C-8A0A-419A992CF3ED}" srcOrd="0" destOrd="0" presId="urn:microsoft.com/office/officeart/2005/8/layout/vList2"/>
    <dgm:cxn modelId="{65FF1D8D-550B-4DE9-9D7D-37E7A952DA6E}" type="presOf" srcId="{8B8A6247-6F05-45AE-808E-E178DD995159}" destId="{AE7E5C0D-C21B-470A-BF60-3229F2718C93}" srcOrd="0" destOrd="0" presId="urn:microsoft.com/office/officeart/2005/8/layout/vList2"/>
    <dgm:cxn modelId="{CF39C7A2-1F66-4CCB-B430-37337A9528F4}" srcId="{8B8A6247-6F05-45AE-808E-E178DD995159}" destId="{E7179E89-657E-4856-968A-84B9FE74F94A}" srcOrd="1" destOrd="0" parTransId="{1983CD7F-0E9E-4D17-AC36-00DC613D75C5}" sibTransId="{B2C58177-B205-433B-A499-0D990CA3EBBE}"/>
    <dgm:cxn modelId="{4B1568FF-3B83-4B5D-8470-5AAA7D4D34B8}" type="presOf" srcId="{88FB5782-EF46-4CFC-8686-9C042E786942}" destId="{957C8D88-6851-4BBF-BCB1-F59B5E1206EF}" srcOrd="0" destOrd="0" presId="urn:microsoft.com/office/officeart/2005/8/layout/vList2"/>
    <dgm:cxn modelId="{6467C55A-0D89-451C-870A-A3864A959D52}" type="presParOf" srcId="{AE7E5C0D-C21B-470A-BF60-3229F2718C93}" destId="{957C8D88-6851-4BBF-BCB1-F59B5E1206EF}" srcOrd="0" destOrd="0" presId="urn:microsoft.com/office/officeart/2005/8/layout/vList2"/>
    <dgm:cxn modelId="{E112D0F4-5D1E-4AC7-912F-CCD0AA64C29E}" type="presParOf" srcId="{AE7E5C0D-C21B-470A-BF60-3229F2718C93}" destId="{8326302D-08D2-4AC1-BDA0-A3729F394849}" srcOrd="1" destOrd="0" presId="urn:microsoft.com/office/officeart/2005/8/layout/vList2"/>
    <dgm:cxn modelId="{9C64A369-95BC-4A58-8A23-598C7F2404C2}" type="presParOf" srcId="{AE7E5C0D-C21B-470A-BF60-3229F2718C93}" destId="{9372F62C-DC3E-4E59-98DF-2CE8B2C25588}" srcOrd="2" destOrd="0" presId="urn:microsoft.com/office/officeart/2005/8/layout/vList2"/>
    <dgm:cxn modelId="{35BD91EE-43CB-4621-9397-7FAC99969CFC}" type="presParOf" srcId="{AE7E5C0D-C21B-470A-BF60-3229F2718C93}" destId="{AD533D15-B6C9-46EF-A97D-E7786A8ED2C6}" srcOrd="3" destOrd="0" presId="urn:microsoft.com/office/officeart/2005/8/layout/vList2"/>
    <dgm:cxn modelId="{71596C7F-CC7E-48AA-AFB6-FC64009AF920}" type="presParOf" srcId="{AE7E5C0D-C21B-470A-BF60-3229F2718C93}" destId="{64CB0D73-EEAD-490C-8A0A-419A992CF3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C0C226-47A9-4250-94BB-923DDD1DF3BA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6BB14516-6710-4488-9664-C12F4F6CA9DA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Eliminate the need for polling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5B5AC6-312A-41CD-AEBE-62D7BCB992BD}" type="parTrans" cxnId="{912DEF4F-4A19-472E-9AB7-689539121AE6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1B9F5E-9E28-48A5-9669-4132E4DBCE57}" type="sibTrans" cxnId="{912DEF4F-4A19-472E-9AB7-689539121AE6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537DF8-6374-4A96-9989-44FF37AE79D8}">
      <dgm:prSet custT="1"/>
      <dgm:spPr/>
      <dgm:t>
        <a:bodyPr/>
        <a:lstStyle/>
        <a:p>
          <a:r>
            <a:rPr lang="en-US" sz="1800" b="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Are quick to set up. </a:t>
          </a:r>
          <a:endParaRPr lang="en-IN" sz="180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D71A9F-C52D-40D8-A420-8991B75538F6}" type="parTrans" cxnId="{2C6C3BF4-15CC-4044-A4A6-28E91C8BDA0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6A26B9-55B8-4E8E-B91E-7160053A1C9A}" type="sibTrans" cxnId="{2C6C3BF4-15CC-4044-A4A6-28E91C8BDA0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637CC-DBCC-4B25-813B-B1C570D260B4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Automate data transfer.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815535-8F45-41DA-AB24-840D51EBD83E}" type="parTrans" cxnId="{602206D7-7CFC-4155-B863-CE56871E267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06BC52-13DE-413A-9B9F-A35AF8F9517C}" type="sibTrans" cxnId="{602206D7-7CFC-4155-B863-CE56871E267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F1A2AE-62CF-4128-A446-2ABD377DAD6D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Are good for lightweight, specific payloads.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837626-3903-4F1D-9F86-9F646928D427}" type="parTrans" cxnId="{5437AF70-DBB3-4E94-92A4-B64E649FB65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47EE00-5FCC-4C0F-AE3F-E07E37FE1862}" type="sibTrans" cxnId="{5437AF70-DBB3-4E94-92A4-B64E649FB65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872D8E-8256-4774-8215-895EC234D569}" type="pres">
      <dgm:prSet presAssocID="{82C0C226-47A9-4250-94BB-923DDD1DF3BA}" presName="linear" presStyleCnt="0">
        <dgm:presLayoutVars>
          <dgm:animLvl val="lvl"/>
          <dgm:resizeHandles val="exact"/>
        </dgm:presLayoutVars>
      </dgm:prSet>
      <dgm:spPr/>
    </dgm:pt>
    <dgm:pt modelId="{2BFC251A-A9A8-4D66-B86E-C3B2F880CF65}" type="pres">
      <dgm:prSet presAssocID="{6BB14516-6710-4488-9664-C12F4F6CA9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F6A886-EB24-459C-BA2E-CF183DD1B94D}" type="pres">
      <dgm:prSet presAssocID="{FA1B9F5E-9E28-48A5-9669-4132E4DBCE57}" presName="spacer" presStyleCnt="0"/>
      <dgm:spPr/>
    </dgm:pt>
    <dgm:pt modelId="{4F7B1583-B004-4722-9234-FBCA6D705665}" type="pres">
      <dgm:prSet presAssocID="{F7537DF8-6374-4A96-9989-44FF37AE79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47947D-249C-4FDB-A93B-4C18F4E2533D}" type="pres">
      <dgm:prSet presAssocID="{046A26B9-55B8-4E8E-B91E-7160053A1C9A}" presName="spacer" presStyleCnt="0"/>
      <dgm:spPr/>
    </dgm:pt>
    <dgm:pt modelId="{07C90992-9CAD-4867-98CD-71433258A657}" type="pres">
      <dgm:prSet presAssocID="{01A637CC-DBCC-4B25-813B-B1C570D260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E8AFE-6094-4F53-8830-E751B3A1DC46}" type="pres">
      <dgm:prSet presAssocID="{E906BC52-13DE-413A-9B9F-A35AF8F9517C}" presName="spacer" presStyleCnt="0"/>
      <dgm:spPr/>
    </dgm:pt>
    <dgm:pt modelId="{76D4C451-5E86-4BBE-947C-00633BCFFDF3}" type="pres">
      <dgm:prSet presAssocID="{E5F1A2AE-62CF-4128-A446-2ABD377DAD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023B15-BAAC-4D77-AF1E-4EADDAF8972A}" type="presOf" srcId="{01A637CC-DBCC-4B25-813B-B1C570D260B4}" destId="{07C90992-9CAD-4867-98CD-71433258A657}" srcOrd="0" destOrd="0" presId="urn:microsoft.com/office/officeart/2005/8/layout/vList2"/>
    <dgm:cxn modelId="{9758962F-668A-4BC8-961A-8A57A0CE6F83}" type="presOf" srcId="{E5F1A2AE-62CF-4128-A446-2ABD377DAD6D}" destId="{76D4C451-5E86-4BBE-947C-00633BCFFDF3}" srcOrd="0" destOrd="0" presId="urn:microsoft.com/office/officeart/2005/8/layout/vList2"/>
    <dgm:cxn modelId="{6CDF5532-B593-4016-94C1-DF1E12FBA70E}" type="presOf" srcId="{F7537DF8-6374-4A96-9989-44FF37AE79D8}" destId="{4F7B1583-B004-4722-9234-FBCA6D705665}" srcOrd="0" destOrd="0" presId="urn:microsoft.com/office/officeart/2005/8/layout/vList2"/>
    <dgm:cxn modelId="{9038C246-135C-4750-A1C9-A812D7BCFE36}" type="presOf" srcId="{82C0C226-47A9-4250-94BB-923DDD1DF3BA}" destId="{24872D8E-8256-4774-8215-895EC234D569}" srcOrd="0" destOrd="0" presId="urn:microsoft.com/office/officeart/2005/8/layout/vList2"/>
    <dgm:cxn modelId="{912DEF4F-4A19-472E-9AB7-689539121AE6}" srcId="{82C0C226-47A9-4250-94BB-923DDD1DF3BA}" destId="{6BB14516-6710-4488-9664-C12F4F6CA9DA}" srcOrd="0" destOrd="0" parTransId="{AE5B5AC6-312A-41CD-AEBE-62D7BCB992BD}" sibTransId="{FA1B9F5E-9E28-48A5-9669-4132E4DBCE57}"/>
    <dgm:cxn modelId="{5437AF70-DBB3-4E94-92A4-B64E649FB658}" srcId="{82C0C226-47A9-4250-94BB-923DDD1DF3BA}" destId="{E5F1A2AE-62CF-4128-A446-2ABD377DAD6D}" srcOrd="3" destOrd="0" parTransId="{0B837626-3903-4F1D-9F86-9F646928D427}" sibTransId="{B447EE00-5FCC-4C0F-AE3F-E07E37FE1862}"/>
    <dgm:cxn modelId="{A26BFB78-FF7C-465A-B3BF-865673CD9FDB}" type="presOf" srcId="{6BB14516-6710-4488-9664-C12F4F6CA9DA}" destId="{2BFC251A-A9A8-4D66-B86E-C3B2F880CF65}" srcOrd="0" destOrd="0" presId="urn:microsoft.com/office/officeart/2005/8/layout/vList2"/>
    <dgm:cxn modelId="{602206D7-7CFC-4155-B863-CE56871E267A}" srcId="{82C0C226-47A9-4250-94BB-923DDD1DF3BA}" destId="{01A637CC-DBCC-4B25-813B-B1C570D260B4}" srcOrd="2" destOrd="0" parTransId="{23815535-8F45-41DA-AB24-840D51EBD83E}" sibTransId="{E906BC52-13DE-413A-9B9F-A35AF8F9517C}"/>
    <dgm:cxn modelId="{2C6C3BF4-15CC-4044-A4A6-28E91C8BDA03}" srcId="{82C0C226-47A9-4250-94BB-923DDD1DF3BA}" destId="{F7537DF8-6374-4A96-9989-44FF37AE79D8}" srcOrd="1" destOrd="0" parTransId="{CCD71A9F-C52D-40D8-A420-8991B75538F6}" sibTransId="{046A26B9-55B8-4E8E-B91E-7160053A1C9A}"/>
    <dgm:cxn modelId="{A87FF93C-D185-4C59-9A2E-9EDEDE4B4247}" type="presParOf" srcId="{24872D8E-8256-4774-8215-895EC234D569}" destId="{2BFC251A-A9A8-4D66-B86E-C3B2F880CF65}" srcOrd="0" destOrd="0" presId="urn:microsoft.com/office/officeart/2005/8/layout/vList2"/>
    <dgm:cxn modelId="{E1E4B251-80D6-4297-B322-C97E5C60BD58}" type="presParOf" srcId="{24872D8E-8256-4774-8215-895EC234D569}" destId="{22F6A886-EB24-459C-BA2E-CF183DD1B94D}" srcOrd="1" destOrd="0" presId="urn:microsoft.com/office/officeart/2005/8/layout/vList2"/>
    <dgm:cxn modelId="{DD401E01-3914-453E-AEC3-17A07E2F06F4}" type="presParOf" srcId="{24872D8E-8256-4774-8215-895EC234D569}" destId="{4F7B1583-B004-4722-9234-FBCA6D705665}" srcOrd="2" destOrd="0" presId="urn:microsoft.com/office/officeart/2005/8/layout/vList2"/>
    <dgm:cxn modelId="{CD7C73A9-AD40-4D46-BED4-A25C9B3C0EA9}" type="presParOf" srcId="{24872D8E-8256-4774-8215-895EC234D569}" destId="{2447947D-249C-4FDB-A93B-4C18F4E2533D}" srcOrd="3" destOrd="0" presId="urn:microsoft.com/office/officeart/2005/8/layout/vList2"/>
    <dgm:cxn modelId="{41E808AE-A3B0-4E15-A92B-592008ACC526}" type="presParOf" srcId="{24872D8E-8256-4774-8215-895EC234D569}" destId="{07C90992-9CAD-4867-98CD-71433258A657}" srcOrd="4" destOrd="0" presId="urn:microsoft.com/office/officeart/2005/8/layout/vList2"/>
    <dgm:cxn modelId="{2BAC8E2E-308A-4DEE-8029-6AEADC0F5443}" type="presParOf" srcId="{24872D8E-8256-4774-8215-895EC234D569}" destId="{7B9E8AFE-6094-4F53-8830-E751B3A1DC46}" srcOrd="5" destOrd="0" presId="urn:microsoft.com/office/officeart/2005/8/layout/vList2"/>
    <dgm:cxn modelId="{DC0C4DB7-E576-491B-AD55-33F09F2CB27E}" type="presParOf" srcId="{24872D8E-8256-4774-8215-895EC234D569}" destId="{76D4C451-5E86-4BBE-947C-00633BCFFD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8122F-661A-4587-8974-5E08D6BA4D10}">
      <dsp:nvSpPr>
        <dsp:cNvPr id="0" name=""/>
        <dsp:cNvSpPr/>
      </dsp:nvSpPr>
      <dsp:spPr>
        <a:xfrm>
          <a:off x="0" y="3439"/>
          <a:ext cx="5791743" cy="9090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webhook is an HTTP-based callback function that allows lightweight, event-driven communication between 2 application programming interfaces (APIs).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378" y="47817"/>
        <a:ext cx="5702987" cy="820333"/>
      </dsp:txXfrm>
    </dsp:sp>
    <dsp:sp modelId="{662A07C1-7146-4252-823F-095380D3D091}">
      <dsp:nvSpPr>
        <dsp:cNvPr id="0" name=""/>
        <dsp:cNvSpPr/>
      </dsp:nvSpPr>
      <dsp:spPr>
        <a:xfrm>
          <a:off x="0" y="1033489"/>
          <a:ext cx="5791743" cy="668890"/>
        </a:xfrm>
        <a:prstGeom prst="roundRect">
          <a:avLst/>
        </a:prstGeom>
        <a:solidFill>
          <a:schemeClr val="accent4">
            <a:hueOff val="3301759"/>
            <a:satOff val="-5961"/>
            <a:lumOff val="98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This callback is an HTTP POST that sends a message to a URL when an event happens.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653" y="1066142"/>
        <a:ext cx="5726437" cy="603584"/>
      </dsp:txXfrm>
    </dsp:sp>
    <dsp:sp modelId="{CBF230D6-F90C-44B8-9C3B-AA9095EB476A}">
      <dsp:nvSpPr>
        <dsp:cNvPr id="0" name=""/>
        <dsp:cNvSpPr/>
      </dsp:nvSpPr>
      <dsp:spPr>
        <a:xfrm>
          <a:off x="0" y="1823339"/>
          <a:ext cx="5791743" cy="909089"/>
        </a:xfrm>
        <a:prstGeom prst="roundRect">
          <a:avLst/>
        </a:prstGeom>
        <a:solidFill>
          <a:schemeClr val="accent4">
            <a:hueOff val="6603518"/>
            <a:satOff val="-11921"/>
            <a:lumOff val="196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set up a webhook, the client gives a unique URL to the server API and specifies which event it wants to know about.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378" y="1867717"/>
        <a:ext cx="5702987" cy="820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40F52-C19E-43ED-A28E-69A8C708B179}">
      <dsp:nvSpPr>
        <dsp:cNvPr id="0" name=""/>
        <dsp:cNvSpPr/>
      </dsp:nvSpPr>
      <dsp:spPr>
        <a:xfrm>
          <a:off x="0" y="699"/>
          <a:ext cx="5791743" cy="6714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Once the webhook is set up, the client no longer needs to poll the server;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779" y="33478"/>
        <a:ext cx="5726185" cy="605914"/>
      </dsp:txXfrm>
    </dsp:sp>
    <dsp:sp modelId="{614C2B88-DED8-4E62-B18A-8EDC1F077512}">
      <dsp:nvSpPr>
        <dsp:cNvPr id="0" name=""/>
        <dsp:cNvSpPr/>
      </dsp:nvSpPr>
      <dsp:spPr>
        <a:xfrm>
          <a:off x="0" y="784492"/>
          <a:ext cx="5791743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When the specified event occurs, the server will automatically send the relevant payload to the client’s webhook </a:t>
          </a: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49" y="829041"/>
        <a:ext cx="5702645" cy="823502"/>
      </dsp:txXfrm>
    </dsp:sp>
    <dsp:sp modelId="{1AB9AC74-0564-410E-899A-6D26BC51CF1A}">
      <dsp:nvSpPr>
        <dsp:cNvPr id="0" name=""/>
        <dsp:cNvSpPr/>
      </dsp:nvSpPr>
      <dsp:spPr>
        <a:xfrm>
          <a:off x="0" y="1809412"/>
          <a:ext cx="5791743" cy="912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Webhooks are often called reverse APIs or push APIs because they put communication responsibility on the server rather than the client.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49" y="1853961"/>
        <a:ext cx="5702645" cy="823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B89A9-0FCB-452D-B072-BE4CA6BD4F96}">
      <dsp:nvSpPr>
        <dsp:cNvPr id="0" name=""/>
        <dsp:cNvSpPr/>
      </dsp:nvSpPr>
      <dsp:spPr>
        <a:xfrm>
          <a:off x="0" y="633259"/>
          <a:ext cx="5664017" cy="4351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application is the one making the request to the API on the server-side.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40" y="654499"/>
        <a:ext cx="5621537" cy="392625"/>
      </dsp:txXfrm>
    </dsp:sp>
    <dsp:sp modelId="{CCD14414-E86C-4A97-83AE-391832339764}">
      <dsp:nvSpPr>
        <dsp:cNvPr id="0" name=""/>
        <dsp:cNvSpPr/>
      </dsp:nvSpPr>
      <dsp:spPr>
        <a:xfrm>
          <a:off x="0" y="1252685"/>
          <a:ext cx="5664017" cy="435105"/>
        </a:xfrm>
        <a:prstGeom prst="roundRect">
          <a:avLst/>
        </a:prstGeom>
        <a:solidFill>
          <a:schemeClr val="accent4">
            <a:hueOff val="3301759"/>
            <a:satOff val="-5961"/>
            <a:lumOff val="98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must be running a server, and the “server-side” must be running a server.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40" y="1273925"/>
        <a:ext cx="5621537" cy="392625"/>
      </dsp:txXfrm>
    </dsp:sp>
    <dsp:sp modelId="{4A134A12-B755-4CA9-9443-D2DA9E986BE4}">
      <dsp:nvSpPr>
        <dsp:cNvPr id="0" name=""/>
        <dsp:cNvSpPr/>
      </dsp:nvSpPr>
      <dsp:spPr>
        <a:xfrm>
          <a:off x="0" y="1872111"/>
          <a:ext cx="5664017" cy="1151774"/>
        </a:xfrm>
        <a:prstGeom prst="roundRect">
          <a:avLst/>
        </a:prstGeom>
        <a:solidFill>
          <a:schemeClr val="accent4">
            <a:hueOff val="6603518"/>
            <a:satOff val="-11921"/>
            <a:lumOff val="196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application makes an API request to the server-side server, and sends the server-side server a </a:t>
          </a:r>
          <a:r>
            <a:rPr lang="en-US" sz="1800" b="0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webhook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call once the server-side wants to notify the client-side” application of some event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225" y="1928336"/>
        <a:ext cx="5551567" cy="1039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C8D88-6851-4BBF-BCB1-F59B5E1206EF}">
      <dsp:nvSpPr>
        <dsp:cNvPr id="0" name=""/>
        <dsp:cNvSpPr/>
      </dsp:nvSpPr>
      <dsp:spPr>
        <a:xfrm>
          <a:off x="0" y="697883"/>
          <a:ext cx="5716645" cy="12808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Once the event occurs, and the server-side application calls the </a:t>
          </a:r>
          <a:r>
            <a:rPr lang="en-US" sz="1800" b="0" i="0" kern="1200" dirty="0" err="1">
              <a:solidFill>
                <a:schemeClr val="tx1"/>
              </a:solidFill>
            </a:rPr>
            <a:t>webhook</a:t>
          </a:r>
          <a:r>
            <a:rPr lang="en-US" sz="1800" b="0" i="0" kern="1200" dirty="0">
              <a:solidFill>
                <a:schemeClr val="tx1"/>
              </a:solidFill>
            </a:rPr>
            <a:t> </a:t>
          </a:r>
          <a:r>
            <a:rPr lang="en-US" sz="1800" b="0" i="0" kern="1200" dirty="0" err="1">
              <a:solidFill>
                <a:schemeClr val="tx1"/>
              </a:solidFill>
            </a:rPr>
            <a:t>url</a:t>
          </a:r>
          <a:r>
            <a:rPr lang="en-US" sz="1800" b="0" i="0" kern="1200" dirty="0">
              <a:solidFill>
                <a:schemeClr val="tx1"/>
              </a:solidFill>
            </a:rPr>
            <a:t>, the server that is running on the client-side application will receive that “webhook” notification.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62528" y="760411"/>
        <a:ext cx="5591589" cy="1155832"/>
      </dsp:txXfrm>
    </dsp:sp>
    <dsp:sp modelId="{9372F62C-DC3E-4E59-98DF-2CE8B2C25588}">
      <dsp:nvSpPr>
        <dsp:cNvPr id="0" name=""/>
        <dsp:cNvSpPr/>
      </dsp:nvSpPr>
      <dsp:spPr>
        <a:xfrm>
          <a:off x="0" y="2268336"/>
          <a:ext cx="5716645" cy="926392"/>
        </a:xfrm>
        <a:prstGeom prst="roundRect">
          <a:avLst/>
        </a:prstGeom>
        <a:solidFill>
          <a:schemeClr val="accent3">
            <a:hueOff val="-9420674"/>
            <a:satOff val="-2777"/>
            <a:lumOff val="-6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Front end applications </a:t>
          </a:r>
          <a:r>
            <a:rPr lang="en-US" sz="1800" b="1" i="0" kern="1200" dirty="0" err="1">
              <a:solidFill>
                <a:schemeClr val="tx1"/>
              </a:solidFill>
            </a:rPr>
            <a:t>eg</a:t>
          </a:r>
          <a:r>
            <a:rPr lang="en-US" sz="1800" b="1" i="0" kern="1200" dirty="0">
              <a:solidFill>
                <a:schemeClr val="tx1"/>
              </a:solidFill>
            </a:rPr>
            <a:t>. pure React JS, AngularJS, Mobile Apps, cannot use </a:t>
          </a:r>
          <a:r>
            <a:rPr lang="en-US" sz="1800" b="1" i="0" kern="1200" dirty="0" err="1">
              <a:solidFill>
                <a:schemeClr val="tx1"/>
              </a:solidFill>
            </a:rPr>
            <a:t>webhooks</a:t>
          </a:r>
          <a:r>
            <a:rPr lang="en-US" sz="1800" b="1" i="0" kern="1200" dirty="0">
              <a:solidFill>
                <a:schemeClr val="tx1"/>
              </a:solidFill>
            </a:rPr>
            <a:t> directly.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5223" y="2313559"/>
        <a:ext cx="5626199" cy="835946"/>
      </dsp:txXfrm>
    </dsp:sp>
    <dsp:sp modelId="{64CB0D73-EEAD-490C-8A0A-419A992CF3ED}">
      <dsp:nvSpPr>
        <dsp:cNvPr id="0" name=""/>
        <dsp:cNvSpPr/>
      </dsp:nvSpPr>
      <dsp:spPr>
        <a:xfrm>
          <a:off x="0" y="3484294"/>
          <a:ext cx="5716645" cy="926392"/>
        </a:xfrm>
        <a:prstGeom prst="roundRect">
          <a:avLst/>
        </a:prstGeom>
        <a:solidFill>
          <a:schemeClr val="accent3">
            <a:hueOff val="-18841348"/>
            <a:satOff val="-5555"/>
            <a:lumOff val="-1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Webhooks basically are APIs implemented by API consumers but defined and used by API providers to send notifications of events.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5223" y="3529517"/>
        <a:ext cx="5626199" cy="8359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C251A-A9A8-4D66-B86E-C3B2F880CF65}">
      <dsp:nvSpPr>
        <dsp:cNvPr id="0" name=""/>
        <dsp:cNvSpPr/>
      </dsp:nvSpPr>
      <dsp:spPr>
        <a:xfrm>
          <a:off x="0" y="31644"/>
          <a:ext cx="5008865" cy="673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Eliminate the need for polling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98" y="64542"/>
        <a:ext cx="4943069" cy="608124"/>
      </dsp:txXfrm>
    </dsp:sp>
    <dsp:sp modelId="{4F7B1583-B004-4722-9234-FBCA6D705665}">
      <dsp:nvSpPr>
        <dsp:cNvPr id="0" name=""/>
        <dsp:cNvSpPr/>
      </dsp:nvSpPr>
      <dsp:spPr>
        <a:xfrm>
          <a:off x="0" y="809244"/>
          <a:ext cx="5008865" cy="673920"/>
        </a:xfrm>
        <a:prstGeom prst="roundRect">
          <a:avLst/>
        </a:prstGeom>
        <a:solidFill>
          <a:schemeClr val="accent3">
            <a:hueOff val="-6280449"/>
            <a:satOff val="-1852"/>
            <a:lumOff val="-40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Are quick to set up. </a:t>
          </a:r>
          <a:endParaRPr lang="en-IN" sz="1800" kern="120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98" y="842142"/>
        <a:ext cx="4943069" cy="608124"/>
      </dsp:txXfrm>
    </dsp:sp>
    <dsp:sp modelId="{07C90992-9CAD-4867-98CD-71433258A657}">
      <dsp:nvSpPr>
        <dsp:cNvPr id="0" name=""/>
        <dsp:cNvSpPr/>
      </dsp:nvSpPr>
      <dsp:spPr>
        <a:xfrm>
          <a:off x="0" y="1586844"/>
          <a:ext cx="5008865" cy="673920"/>
        </a:xfrm>
        <a:prstGeom prst="roundRect">
          <a:avLst/>
        </a:prstGeom>
        <a:solidFill>
          <a:schemeClr val="accent3">
            <a:hueOff val="-12560899"/>
            <a:satOff val="-3703"/>
            <a:lumOff val="-810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Automate data transfer.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98" y="1619742"/>
        <a:ext cx="4943069" cy="608124"/>
      </dsp:txXfrm>
    </dsp:sp>
    <dsp:sp modelId="{76D4C451-5E86-4BBE-947C-00633BCFFDF3}">
      <dsp:nvSpPr>
        <dsp:cNvPr id="0" name=""/>
        <dsp:cNvSpPr/>
      </dsp:nvSpPr>
      <dsp:spPr>
        <a:xfrm>
          <a:off x="0" y="2364444"/>
          <a:ext cx="5008865" cy="673920"/>
        </a:xfrm>
        <a:prstGeom prst="roundRect">
          <a:avLst/>
        </a:prstGeom>
        <a:solidFill>
          <a:schemeClr val="accent3">
            <a:hueOff val="-18841348"/>
            <a:satOff val="-5555"/>
            <a:lumOff val="-1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Are good for lightweight, specific payloads.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98" y="2397342"/>
        <a:ext cx="4943069" cy="608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07:25:54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25106 6664 6 0,'0'0'11'0,"3"-3"-2"15,-1 2-4-15,0-1 1 0,2 0-2 16,-1 2 2-16,0-2-5 0,-1 1 0 15,1 1-1-15,0 0 0 0,0 0 0 16,1 0 0-16,0 0 2 0,2 1-3 16,-1 1 1-16,2 0 0 0,-1 0 3 15,0 0-3-15,3 0 1 0,0 2-1 16,-1 0 0-16,3 1 0 0,0 1 2 16,1-1 1-16,3-3-1 0,-1 3 4 15,3-2 0-15,0 2-1 0,2 1 2 16,1-1 0-16,0-1-4 0,2 2 6 15,2-2-8-15,0 1 4 0,1 1-3 16,0 0 3-16,2 0-5 0,1-1 3 16,7 0-1-16,5 4-1 0,8 0 0 15,3-2 1-15,-2 0 0 0,-3-1 0 16,-4-2-1-16,-1 4-1 0,2-2 3 16,2-1-2-16,0-2-1 0,0 2 0 15,0 1 0-15,0-1 0 0,3 0 0 16,0-2 1-16,1-1-1 0,3-1 1 15,2-1 0-15,0 0 3 0,3 0-4 16,-2 0 3-16,-1 0 2 0,1 0-5 16,-1 0 1-16,2 0 1 15,1 0-1-15,0-1-1 0,1 1 3 16,-2-2-3-16,1-2 2 0,-2 0 1 16,-3 1-3-16,2-4 2 0,-2 4 0 15,0-1-2-15,-1 1 2 0,3-1 3 0,-1-4-5 16,1 2 1-16,1-1-1 15,-3-1 1-15,0 0-1 0,-2-1 4 16,1-1-4-16,-3 0 2 0,0-2 3 16,0 0 1-16,-2-1-4 0,2 1 5 15,-3-2 1 1,3-1 0-16,-3-1 0 0,-1 0-7 16,-1 1 5-16,-3-2-2 0,-2 1-1 15,1 0 1-15,-5 0-3 0,-5 2 3 16,-2 2-3-16,1-5 1 0,6-1 2 15,4-2-4-15,3-3 1 0,-3 2 1 0,-4 2-2 0,-4 1 0 0,-4 4 0 16,-6 2 0-16,1 0 0 0,1-2 2 16,5-2-1-16,0-3 0 0,0-1 0 15,-3 0-1-15,-2 2 0 0,-3-2 1 16,-1-2-1-16,-4 1 3 0,-1-3-2 16,-3 2 4-16,-2-2 1 0,-1-1 2 15,0 2-1-15,-1-3 3 0,-1 2-2 16,-3-1 0-16,1 2 1 15,-2-3-2-15,1 2-6 0,-2-2 2 16,0 0-1-16,0 2 1 0,-4-3 1 16,0 2-3-16,-3 0 5 0,-2 0-5 15,-2 1-1-15,-2 1 0 0,-2 0 0 16,-3-1 0-16,-1-1 1 0,-3 2-2 16,1 0 2-16,-2 2-2 0,-3 1 2 15,0 0-2 1,-3-1 0-16,-5 0-2 0,2 2 1 15,-1 2-1-15,-7-2-3 0,-3 1 4 16,-9-3-1-16,-3 2-2 0,2 0 5 16,3 3-3-16,1 2-3 0,-2-1 3 15,-2 1 2-15,-4 1 1 0,-1-2 1 16,-2 2-1-16,-1 0-1 0,0 0 1 16,2-1 0-16,-2 4 0 0,1-2 1 15,0-2-1-15,-3 4 0 0,1-1 1 16,-1 3 1-16,-2 1-2 0,1-1 2 15,1 1-2-15,-1-3 1 0,1 2-1 16,-2 4 0-16,-3 1-1 16,2 0 1-16,-2 2 0 0,-1-3 1 15,1 3-1-15,2 1 0 0,2-1 0 16,1 1 0-16,0 0 0 0,1 1 4 16,-2 1-4-16,2 3-1 0,1-3-1 15,0 3 2-15,4 2-4 0,2 2-1 16,-1-1 4-16,2 3-8 0,0-1 9 15,-1 2-1-15,3 1-4 0,-2 2 5 16,1-1 2-16,2 0-2 0,1 5-2 16,2-2 2-16,3 4-1 0,0 0 1 15,1 0 0-15,3 3 0 16,0 0-2-16,2-2 1 0,1 4 2 16,1-2-2-16,1 2 2 0,2-2-4 15,6-2 2-15,5-5 1 0,4 0 0 16,3 0 0-16,-5 5-2 15,-1 3 1-15,-3 4 0 0,4 1-5 0,-3 4 1 0,3-4-7 0,3 4 5 16,-2 3 1-16,3 3-1 16,-1 10 2-16,2-1 0 0,6-5 3 15,4-5-4-15,3-5 1 0,3 0-2 16,0 1 0-16,1-3 0 0,3-4 1 16,-1-2-1-16,3 2-4 0,0-6 0 15,1 3 2-15,2-1-6 0,-2-3 6 16,3 2-2-16,0 3-2 0,0 1 0 15,1-3-2-15,3 9-7 0,-3-5-23 16</inkml:trace>
  <inkml:trace contextRef="#ctx0" brushRef="#br0" timeOffset="2141.05">5259 6824 0 0,'0'-3'4'16,"0"-3"8"-16,0 1 2 0,0-1-3 16,0 3-1-16,1-2-1 0,1 4-7 15,0-1 5-15,0-2 0 0,0 3-2 16,1-1-4-16,-1 0 1 0,2 0-2 15,2 2 2-15,-2-1-2 0,1 1 1 16,0 0 0-16,0 0-1 0,1 0-1 16,3 0 1-16,-1 0 1 15,1 0-1-15,1 0 0 0,1 0 3 16,0 0 1-16,2 0 2 0,1-2 5 16,3 0-1-16,-1-2-3 0,2 1-1 15,2 1 0-15,1 0-2 0,1 0 1 16,2 1 1-16,-1-2-2 0,3 1-3 15,-1-2 0-15,2 1 3 0,2-2-4 16,6-1 1-16,5 4-1 0,-3-3 1 16,-3 2 0-16,2-1 2 0,0 1-3 15,10-2 1-15,5-2-1 16,-4 2 1-16,-4 1-1 0,-3 0 0 16,2 1 1-16,-1-2 0 0,4 3 1 15,-1-3 0-15,-1-1-1 0,2 0-1 16,-3 2 1-16,4 0 1 0,-2 0-2 15,-1-1 0-15,1-1 0 0,-1-1 1 16,0 4-1-16,-2-3 1 0,1 1-1 16,-2 0 0-16,-7 1 3 0,-3 0-3 15,-9 1 4-15,1-1 0 0,2 0 4 16,1 0 0-16,3 0-3 0,-3 0 2 16,-3-1 1-16,-2 3 0 0,-3-1-1 15,-1 1-1-15,-2 0-3 0,0-2-2 16,-1 3 1-16,0 0 0 0,-2 0-1 15,1 1-2-15,1 0-6 0,-2 0-23 16,5 6-22-16,-4 1-31 0</inkml:trace>
  <inkml:trace contextRef="#ctx0" brushRef="#br0" timeOffset="12445.9">11781 8525 1 0,'-2'-4'9'0,"2"1"3"0,0-2 0 0,0 3-7 16,-1 1 1-16,1 1 0 0,0 0-6 15,0 0 5-15,0 0-4 0,0 0 2 16,0-2-2-16,1 2 1 0,3-1-2 15,-2 1 0-15,1 0 1 0,0 0 1 16,0 0 0-16,0 0-1 0,1-1 6 16,2 1 4-16,-1 0-3 0,0 0 3 15,1 0-2-15,0 0-8 16,2 0 2-16,0 0 0 0,0 0 3 16,1 0-5-16,0 0 0 0,2 0 1 15,0 0-2 1,1 0 2-16,0 0-1 0,0 4-1 15,2-3 1-15,0 1 4 0,1 2-3 16,0-2-1-16,1-1 3 0,1 0-1 16,2 0 0-16,-2-1-1 0,2 2 3 15,2-1 0-15,0-1-2 0,1 0-3 16,1 0 5-16,0 0-1 0,-1 0-3 16,2 0 0-16,2 0 0 0,-2 0 2 15,0 0-3-15,1 1 2 0,1-1-2 16,0 1 3-16,0-1-3 0,-1 3 0 15,1-2 0-15,-3 0-1 0,2-1 1 16,0 1 0-16,1-1 3 0,0 1-3 16,0 0-2-16,2 0 1 0,-1 0 1 15,1 0 1-15,0-1-1 0,1 0 0 16,-1 0-4-16,1 0 4 0,0 0 1 16,0-2 0-16,1 0-1 0,-1 1 4 15,1 0-4-15,-1-1 2 0,1-1-2 16,-2 2 2-16,0-1-3 0,1-2 2 15,0 2-1-15,0-3 3 0,0 3-1 16,-1 1-2-16,2-3 0 0,-3 4 3 16,2-2-2-16,-1 2 0 0,0 0-1 15,2 0 2-15,-4-1 0 16,2 1-1-16,2 0 0 0,-3 0-1 16,0 0 0-16,1 0 1 0,-1 0-1 15,0-1-1-15,1 2 1 0,-1-1-1 16,3-1 1-16,-4 1 1 0,2 0-1 15,0 0 0-15,1 0 1 0,-2-1 0 16,1 1-1-16,0 0-1 0,1-1 0 16,1 0 1-16,0 1 0 0,-2 0-2 15,2-1 2-15,0 0 1 0,0 1-1 16,0-1 0-16,-1-1 0 0,4 1 0 16,-4 0 0-16,1 1 0 0,0-2 1 15,7 0-1-15,3-2 0 16,6 2 0-16,-5-2 0 0,-8 3 0 15,-8 0 0-15,-4 1 2 0,9 0-2 16,9 0 1-16,9 0-2 0,2 0 0 16,-13-1 1-16,-8 0 0 0,0-1 0 15,-4 2 0-15,-1-1-1 0,5 1 2 16,-4-1-2-16,6 1 1 0,12-1 0 16,6-2 1-16,0 1 0 0,-6 0 0 15,-2-1 3-15,-5 1-3 0,0-1 2 16,-1 0 0-16,-5 1-2 0,-6 0 3 15,6 1-3-15,6 0 1 0,-1-2 1 16,-3 3-2-16,2-2 1 0,0 0 1 16,2 0-3-16,3 1 1 0,-9-1 1 0,-12 2-2 15,5-1 2-15,1 1 0 0,3-1-2 16,1 1 1-16,-5 0 0 0,2 0-1 16,0 0 0-1,-3 0 3-15,-3 0-1 0,0 0-2 16,0 0 0-16,0 0 0 0,0 0 0 15,-3 0-1-15,-2 0-1 0,-1 0 2 16,1 0 2-16,-3 0-1 0,-1 0-1 16,0 0 2-16,-3 0-2 0,1 0 0 15,-3 0 0-15,1 0 2 0,0 0-2 16,-3-2 6-16,-1 2-3 0,-2 0 5 16,3 0-3-16,-3 0 1 0,0 0 2 15,0 0 2-15,0 0 4 0,0-1 3 16,0 0-10-16,0 0-3 0,0 0-2 15,0-2-2-15,0 2-2 0,0-1-3 16,0 0 1-16,0-1 4 0,0 3 0 16,-2-1-6-16,1 0-9 0,-1 0-10 15,-1 1-5-15,-3 0 2 0,1 2-4 16,2 2-8-16,-8 3-5 0,3 0-24 16</inkml:trace>
  <inkml:trace contextRef="#ctx0" brushRef="#br0" timeOffset="14485">12009 9231 0 0,'6'0'4'0,"1"0"-3"0,1 1 4 0,1-1-3 16,1 1-2-16,2 1 5 16,-2 1-2-16,1-2 2 0,2 0-2 15,0-1 8-15,2 3-11 0,0-2 8 16,1-1-4-16,-1 0 0 0,2 0 1 16,-1 0 4-16,3-1 2 0,0-2 0 15,0 2-5-15,3-1 1 0,-2-2-4 16,3 2 2-16,1-3-2 0,-2 1 2 15,0-1-3-15,0-1 0 0,-2 0 2 16,0 0-3-16,1 0 1 0,0 1-1 16,-1-2 2-16,1 0-2 0,0 0 2 0,-1 0-1 15,-1 0-2-15,1-2 1 0,-3 2 0 16,1-1-1-16,0 1 0 0,2-1 1 16,-3 0 0-16,1 0 1 0,-1 0-1 15,0-2 0-15,-1 2 0 0,-1 0 0 16,1 0 1-16,-2-1 1 15,1 0 1-15,-2 0-1 0,1 0-3 16,-4-1 5-16,1 0 1 0,0-1 0 16,0 1-2-16,-2-2-3 0,1 2 6 15,-2-2-4-15,1 3 2 0,-3-3 0 16,1 0 1-16,-3 1-1 0,-1 0 3 16,1-2-2-16,-4 3-1 0,0-3 1 15,0 1-2-15,0 1-1 0,-3-1-2 16,1-1 0-16,-3-1 0 0,-1 1 3 15,1 3 2-15,0-5-5 16,-2 3 5-16,2-1-2 0,0 0-3 16,-4 1 0-16,4 1 0 0,-3-1-1 15,0-1 1-15,-1 1-1 0,1-1-1 16,-2 0 1-16,-1 1 0 0,2 1 1 16,-3 0 0-16,-1 0-1 0,1 1 0 15,-2-1 0-15,0 1 2 0,-2 2-4 16,2-1 0-16,-3 1 2 0,-1 1 4 15,-1 2-4-15,1-2 0 0,0 1 2 16,-3 1-3-16,1 2 2 0,-1-3 0 16,-2 1 0-16,2 2 1 0,-1-2-2 15,-2 4 0-15,0-1 1 0,1 0-1 16,-2 1 1-16,-1 0-2 0,0 1 1 16,-1-1 0-16,0-1 0 0,-1 2-5 15,1 0 4-15,-1 0 0 0,0 0 1 16,0 1-4-16,0 1 4 0,0-1 0 15,0 0-5-15,0 3 3 0,0-2 0 16,-1 3 0-16,0-2 2 0,2 1-1 16,-1 1 2-16,1-1-1 0,0 0 0 15,2 0 2-15,-1 1-1 0,1 2-2 16,2-2-1-16,-1 2-5 0,1-2 7 31,2 1 0-31,1 2-2 0,1-1 1 16,0 2-5-16,1-1 5 0,1 0-2 15,0-1 2-15,1 4 1 0,1-1-1 16,0-2 1-16,2 3 0 0,0-2-3 16,2-1 3-16,3 3-1 0,-2-2-1 15,1 2 2-15,2 0-1 0,0 1-2 16,2 1 0-16,1 0-1 0,-1 0 4 16,2 1-3-16,1 0 1 0,1-2-1 15,1 1 0-15,0-1 2 0,0 2-2 16,0-1 2-16,1-2-1 0,1 1 0 15,1 3-3-15,2-1 4 0,1-1 1 16,0 1 0-16,0 0 0 0,1 0 1 16,3 0-1-16,-2 0 0 0,1 1 1 15,2-2-1-15,-1 1 4 0,-1 0-4 16,2 1 2-16,-1-1-2 0,-1 0 0 16,1-2-2-16,-2 1 2 0,1-3 0 15,-1 2-2-15,1-3 0 0,-1 1 1 16,0-1 1-16,0-2 0 0,0 1 1 15,-2-2 3-15,1-2-4 0,-1 2 2 16,1 0 0-16,-3-1-1 0,0 0 1 16,0-2 0-16,-2-1-2 0,1 2 3 15,-2-1-6-15,1 0 2 0,-1 0 1 16,-1-2-6-16,0 0 2 0,0 2-5 16,0-1 3-16,2 2-8 0,0-1-5 15,2 3-8-15,1 1-22 0,-2-2-30 16</inkml:trace>
  <inkml:trace contextRef="#ctx0" brushRef="#br0" timeOffset="17393.66">14297 8476 16 0,'-3'-5'23'0,"-2"2"-8"0,2-2-2 16,1 0-4-16,-1 1 0 0,0 0 1 16,1 2-7-16,2 0-1 0,-4 1-1 15,2 1-1-15,-1 0 0 0,0 0-1 16,-2 0 0-16,1 0-1 0,0 0-1 15,-1 0 0-15,-1 0 2 0,0 4 1 16,1-2-2-16,0 1 2 0,-1 1 0 16,-2 1 0-16,2-1 0 0,-1-1 3 15,1 2-3-15,-2-1-1 0,-1 2 1 16,-1 1 0-16,2-1-2 0,0 0 2 16,2 2 0-16,-2 0 0 0,0-1 2 15,0 2-2-15,2-1 2 0,-1 0-1 16,3 0 1-16,-1-1 1 0,0 0 0 15,1 0-1-15,-1 1 0 0,0-1 5 16,2 0-4-16,0 3 1 0,0-1 0 16,1 0 2-16,2 2-1 0,0-2-3 15,0 1-1-15,-3 1 3 0,3 1-1 16,0-1-3-16,-2 4 4 0,2-3-4 16,0 3 1-16,0-1 0 0,0 2 0 15,0-2 1-15,0 1-1 0,0 0-1 16,0 0 2-16,0 1-2 0,0 0 1 15,0 0-1-15,0 0 0 0,2 0-3 16,-1 0 0-16,1 0-3 0,3-1 4 16,-2 0-4-16,5 0 0 0,-3 1 1 15,4-2 4-15,-1 0 1 0,0 1-1 16,3-2-1-16,-2 1-1 0,1 0 3 16,1 0 0-16,0-1-1 0,2-1 2 15,1 1-2-15,-3-1 0 0,5 1-4 16,-2-3 5-16,5 2 3 0,-3-4-2 15,1 1 0-15,1-1 2 0,2 0 3 16,0-2-3-16,1-1 2 0,0 1 2 16,2 0-6-16,1-4 4 15,-2 4-1-15,2 0-2 0,3-1 4 16,-2 1-5-16,3-1 0 0,1 1 1 16,-1-2-1-16,1 0 1 0,1 0-2 15,0-1 1-15,0 3 2 0,0-1-3 16,2-1 2-16,-2 2-1 0,3-2 0 15,-3-1 0-15,4 1 2 0,1-1-2 16,-3 1-1-16,-1-1 1 0,6 1-1 16,-1 0 4-16,10 0-4 0,-5-3 0 15,-11 2 1-15,-5-1 0 0,-4-1-1 16,6-1 1-16,1 1 0 0,7-1 0 16,-5 1 1-16,2 0-2 15,-2 2 2-15,0-1-1 0,0 0 0 16,1 1-2-16,1-3 2 0,-2 1 1 15,0-1-2-15,3 0 0 0,-3 0 1 16,0 0 0-16,-1 0-1 0,-1 0 0 16,-1 0 0-16,1 0 0 0,-4 0 1 15,1 0 2-15,-1 0-3 0,1 0 0 16,-1 0 0-16,-1 0 1 0,0 0-1 16,-1 0 0-16,3-1 0 0,-3-2 1 15,2 0 0-15,-2 1 0 0,3-2 1 16,-3 2-1-16,1-3 1 0,0 3 2 15,1-2 0-15,-2-1 2 0,2 2-4 16,-2-2 1-16,0 2-2 0,3-2 4 16,-4-1-4-16,-1 2-1 15,2-2 3-15,-1 0-3 0,1 1 0 16,0 2 1-16,-2-2-1 0,0 1 1 16,0 0-1-16,-2-2 1 0,2 2-1 15,-1 0 0-15,-1-1 1 0,2 1-1 16,-2-2 2-16,2 1-4 0,0 2 4 15,0-2-4-15,0-1 4 0,-1-1-2 16,0 0 0-16,3 0 1 0,0-1-1 16,-1 1 1-16,1-1-2 0,3 0 2 15,0-2-1-15,-2 2 0 0,2-1 0 16,0-1 0-16,-1 1 1 0,-1 1-1 16,-2 0 1-16,-2 0-1 0,0-2 3 15,-1 1-3-15,-1 0 1 0,-3 1-1 16,-1-2 2-16,1 2-2 0,-3 0 1 15,1-2 1-15,-2 0-2 0,1 3 2 16,0-2-1-16,-3-2-1 0,0 4 1 16,1-2-1-16,-4-2 0 0,0 3 0 15,1-2 0-15,-4-1-1 0,1 1 1 16,-3-1 0-16,0 1 0 0,0-1-1 16,0-1-1-16,0 2 0 0,0-2-8 15,-1 2 4-15,-3-3 6 0,-2 0 5 16,1 1 1-16,0 0-2 0,-2-1 3 15,0 0-4-15,-1 0 5 0,2 0-4 16,-2 1-1-16,0 0 1 0,2-2-2 16,-1 1-2-16,-2 0 0 0,1 0 0 15,0 2 0-15,-1-2-1 0,-2 1 1 16,0-2-1-16,-2 1 1 0,-1 2-1 16,-2 0 1-16,2 1-5 0,-5-1 5 15,1 3 0-15,-2-1-3 0,-2 0 3 31,1 1-1-31,-1 0 1 0,-3 2 0 16,-2-1 0-16,3 2 0 0,-6 1 0 16,3-1-1-16,-3 1 0 0,2-1 1 15,-2-1 0-15,2 3 0 0,-1-1 2 16,-1 2-2-16,0-2 0 0,0 2 0 16,0-3 0-16,0 0 1 0,-2 0 1 15,1 0-2-15,-6-1 1 0,-4 1 0 16,5-2-1-16,1 2 1 0,7 0-1 15,4 1 3-15,-3-1-5 0,-6-1 2 16,1 0 0-16,2 1 2 0,0 0-1 16,0 0-1-16,0-1 1 0,0 3-1 15,2-2-2-15,-4 1 0 0,2 0 4 16,0-1-2-16,-1 3 2 0,-1-4-3 16,-5 2 2-16,6 1-1 0,-3-2 0 15,2 2 0-15,5-1 1 0,-6-1-1 16,4 1 0-16,-5 2-1 0,4-2 1 15,-2 2-2-15,2 0 0 0,-2 0 1 16,1 1 1-16,1 1-1 0,-3 0 1 16,1 0 0-16,-4 0 0 0,4 1 0 15,-1 2 0-15,-2-1-1 0,6 0 0 16,-2 1 1-16,1-1 0 16,3 1 1-16,-3 1-1 0,-3 0 0 0,3 0 1 15,0 1-1-15,3-2-1 0,-3 2 1 16,3-2-1-16,-1 1 3 0,2 0-2 15,-1-1 0-15,0 3 0 0,1-1 0 16,-1 0 0-16,2 1 0 0,-2 0-1 16,1 1 1-16,1 0 1 0,0 0-1 15,0 0 0-15,1-1 0 0,2 2-1 16,-2 0 1-16,-1-1 0 0,3 0 0 16,1 1-3-16,-1 0 2 0,0 2 1 15,4-2 0-15,-2 1 0 0,4 2 0 16,-1-3 0-16,-2 0 1 0,3 2-1 15,2-1 0-15,-2 0-2 0,2-2 2 16,1 2 1-16,0 0-1 0,-2-1-2 16,2 0 2-16,1 0-1 0,-1-1 1 15,-1 2 0-15,3-2-1 0,1 2 1 16,1-5 0-16,-1 3-2 0,4-2 2 16,-2 2-1-16,2-1 1 0,2 0 0 15,0-1-1-15,1-1-1 0,1 2-1 16,-3-3 1-16,2 2 2 0,0 0-1 15,1 1-3-15,2 3 2 0,0-1-21 16,0 0-5-16,0 6-13 0,5-3-26 16</inkml:trace>
  <inkml:trace contextRef="#ctx0" brushRef="#br0" timeOffset="18424.84">15648 9392 3 0,'-5'-5'29'16,"2"-1"-7"-16,-2 1-2 0,2 1-7 16,-2-1 5-16,2 2 0 0,3-1-6 15,-3-3-3-15,3 3 2 0,0-1-4 16,-3 3-2-16,3-1 4 0,-2 1-9 16,2 1 3-16,0 0-2 0,0 1 4 15,0-2-5-15,0 2 0 0,0 0-7 16,0 0 2-16,0 0 2 0,0 2 3 15,0 0 3-15,0-1-2 0,2 3-1 16,1-2 0-16,0 3-1 0,2-1 0 16,-1 3-1-16,1-2-1 0,0 1 0 15,1 1 2-15,1 0 1 0,0 1 0 16,1 1 0-16,2 2 0 0,-2-2 0 16,1 3 1-16,-1-1-1 0,0 0 0 15,3 1 3-15,-3-1-3 0,0 0 1 16,2 2-1-16,-1-1 2 15,0 1-2-15,1-1 3 0,1 1-3 16,0 1 1-16,-3 0 0 0,3 0 0 16,0 1-1-16,-1 0 2 0,2 0-2 15,1 2-2-15,-1-3-2 0,1 1 1 16,0-1 2-16,-1 0 1 0,1 0-4 16,1-3 4-16,-3 1 0 0,-1-1-1 15,2-2 0-15,-2-2 1 0,-2 0 0 16,4 0-1-16,-2 0 1 0,-2-2 0 15,3-2-1-15,-2 2 0 0,-2-2 1 16,1 1 0-16,-1-2-9 0,1 1 8 16,-1-2-1-16,-1 0-7 15,0-1-9-15,-1 0-9 0,1-5-11 16,-1 2-17-16</inkml:trace>
  <inkml:trace contextRef="#ctx0" brushRef="#br0" timeOffset="19002.93">16044 9660 74 0,'0'0'21'15,"0"0"-21"-15,0 0 34 0,-3-15-25 16,3 14 6-16,0 0-14 0,0 0-1 16,0-2 1-16,3 3-1 0,-1 0 1 15,3 0-1-15,1 0-3 0,0 4-2 16,-1-2-7-16,1 3 2 0,-1-2 2 16,0 4-5-16,0-2 9 0,2 2 2 15,-2-1 2-15,1 1 1 0,-1 0-1 16,2 0-1-16,0 0 0 0,1 0 1 15,-1-1 1-15,-1 1 3 0,3 2 2 16,-1-2-3-16,2 1 3 0,-2 0 0 16,3-1-4-16,-3 0 4 0,1 0-4 15,2 2-1-15,-3 0 2 0,0-1-2 16,1 0 1-16,-1 0-2 0,-1-3 1 16,-1 1-1-16,-1-1 1 0,-2 1-1 15,1 0-2-15,-2-1-2 0,-2 1 4 16,0-1 1-16,-6 3 0 0,-2-2 3 15,0 2 1-15,-2-1-2 0,-2 2 3 16,-2-2 0-16,-2 0-2 16,0-1-1-16,-3 0 3 0,2 0 3 15,-4-1-3-15,-2 1-3 0,1-1 4 16,-1 1-3-16,1-1 0 0,-1 1-2 16,-1 0-1-16,2 0 0 0,-2 1-2 15,2 0 0-15,1 1-12 0,1 0-12 16,-7 5-19-16,5-3-25 0</inkml:trace>
  <inkml:trace contextRef="#ctx0" brushRef="#br0" timeOffset="24634.11">23964 9022 1 0,'14'3'15'0,"0"-1"0"0,2 0-1 15,0 1 0-15,1 0-4 0,1-1-4 16,3 1 0-16,1 0 3 0,0 2-2 16,3-2-4-16,1 4-2 0,1-2 7 15,1 0-7-15,2-1 0 0,1 5 3 16,5-1-3-16,5 1 0 15,8 1 0-15,-1 1 1 0,0 2 0 16,-3-3-1-16,-3-3 0 0,1 0-1 16,1 1 2-16,-1-1 0 0,0 1-1 15,1 1-1-15,1-5 2 0,1 2-2 16,-1 0 0-16,3 0 0 0,0-1 3 16,1-2-3-16,2 1 0 0,-1-1 0 15,1-2 0-15,0 3 4 0,-2-2-1 16,1 0-1-16,-3 2-1 0,0-4 0 15,-1 0 2-15,3 0-3 0,-1 0 0 16,0 0 0-16,0 0 1 0,0-1 0 16,-1-2 2-16,-3 1-1 0,-1-4-2 15,-1 2 0-15,-3 0 0 0,-2-3 1 16,-1 1-1-16,-1 0 0 0,-7 0 3 16,-3 2 1-16,-5-2 3 15,0 0 2-15,2-2-6 0,4 2 6 16,3-4-1-16,0-1 0 0,-2 2-2 15,0-3 0-15,-1 2 1 0,-1-1-4 16,-2-2 1-16,1 2 0 0,-3-2-3 16,-1 0 5-16,0 0-3 0,-2-2 4 15,-1 0-6-15,0 0 1 0,-3-2 1 16,1 2 1-16,-2-1-2 0,-2-2 1 16,0 3-2-16,-2-2 4 0,-2-1-4 15,2 2 2-15,-4-4-1 0,0 2-3 16,-1 0 3-16,0-1-4 0,-3-1 1 15,1 2-1-15,-1-2 2 0,-1 0 0 16,0 0 0-16,-1 0 3 0,-2-1-1 16,1 1-1-16,-1 1 1 0,0-1-1 15,1 0-1-15,-1 0 1 0,0 4-1 16,0-2 0-16,-1 1 0 0,0-1 0 16,-1 1 0-16,0-2 0 0,0 2-2 15,-1-2 2-15,-1 0 2 0,-1 2 5 16,-1-2-6-16,0 0 2 0,-2 1-1 15,0-1-1-15,-3-2 3 0,2 3-3 16,-4 0 3-16,3-1-3 0,-2 0 1 16,-2 1 3-16,3-2 2 0,-4 1-2 15,1 1 1-15,1 0-2 16,-3 3-2-16,2-3-2 0,-4 1 0 16,-1 2-4-16,-1-2 3 0,-1 1 1 15,-2 1 0-15,-1 1 0 0,-1 0 0 16,0 1 0-16,-1 2 0 0,0 0-1 0,-2 1 2 15,0 0-2-15,-2 2 1 0,1 0-3 16,-7-1 3-16,-7 0-3 0,-6 0-2 16,-2 1 4-16,3 2-2 0,4 2 1 15,4 1 2-15,1-1 0 0,-1 0-2 16,0 1 2-16,2 0 0 16,0 2-2-16,-2-3 2 0,1 1 0 15,-3 3 0-15,1-1 0 0,1-1 3 16,-1 2-3-16,-1 0-3 0,1 0 2 15,2 0 2-15,0 0-1 0,2 2 0 16,3-1 0-16,1 3 0 0,6-1 2 16,5 0-2-16,5 0-4 0,-1-1 4 15,-4 1 0-15,-2 1 0 0,-5 2-1 16,0 0 1 0,1 0-1-16,1 1 1 0,0 1 0 15,0 0 0-15,1 0 0 0,0 0 0 16,1 2-1-16,1 0 1 0,1 1-2 15,-1-1 2-15,2 1-1 0,0 1 2 16,1-1-1-16,1 0 2 0,0 0-2 16,1 1 0-16,0 0-2 0,2 1 1 15,0 0 1-15,-1 0-1 0,0 0 0 16,0 2 1-16,-1 0 0 0,3 2 0 16,-2-1 0-16,1-2 0 15,0 3 0-15,1-2 0 0,0-1 0 16,2 2 0-16,-1-2-3 0,2 1 2 15,0-1-2-15,1 2 1 0,1 2-1 16,-1-3 2-16,2 4 1 0,1-1-1 16,-1 1 1-16,2 0-2 0,1-1 1 0,0 1 1 15,0 0-5-15,4-1 4 0,-1 0 0 16,3-1 0-16,-1 1 0 0,2 1-1 16,1-1 0-16,2 2 0 0,0-2-2 15,0 0 4-15,2 1-1 16,3 1-1-16,0-2 0 0,0 1 2 15,0-1-2-15,0 0 2 0,1 1-1 16,2-3 1-16,-2 3 0 0,0-5-4 16,1 2 2-16,1-2 1 0,0-1 1 15,0 3 0-15,1-4 0 0,1 3 0 16,-2-2 0-16,0-1 0 0,2-2 0 16,-2 3 0-16,1-4-3 0,-1 2 3 15,0-4-2-15,-1 2 0 0,1-2-4 16,-1 0-5-16,3 0-8 0,-2 0-1 15,7 4-10-15,-2-2-26 16,-1-2-49-16</inkml:trace>
  <inkml:trace contextRef="#ctx0" brushRef="#br0" timeOffset="27693.8">14379 8035 5 0,'14'-10'15'0,"2"0"-1"0,-2 1-5 16,5 0-1-16,0 1-4 0,0-1 7 15,3 3-10-15,0-2 2 0,-1 1 3 16,1 1-3-16,3 0-1 0,2 1-1 16,0-1-1-16,0 1 2 0,1-2-2 15,2 3 0-15,2 1 2 0,-2-1-2 31,3 0 0-31,5-1 0 0,6 0 1 16,7-1 2-16,3 1-2 0,-2-1-1 16,-2 3-4-16,-4-2 4 0,1 0 0 15,1 0 1-15,-1-1-1 0,1 2 0 16,-1 3-1-16,-1 1 1 0,3-1 0 16,-2 0 1-16,-1-1 2 0,3 2-3 15,-1-2 0-15,-1 2 0 0,-1 0-3 16,1-1 3-16,-1 1-1 15,1 0 1-15,-4 0 0 0,-1 1-1 16,-2 0 1-16,0 4 0 0,2 0 1 16,-2 2 5-16,1 0-2 0,-3 1-2 15,1 1-2-15,-1 1 5 0,-3 2-5 16,0 1 2-16,-7-1 1 0,-6 0-2 16,-6-3-1-16,0-1 0 0,3 4 1 15,3-1-1-15,0 4 1 0,-2-1-1 16,0 1 0-16,-3 0 0 0,-3 1-1 15,2-3 0-15,-5 3 0 16,0-2-1-16,0 0 4 0,-6 0-2 16,1 1 0-16,-2-1-2 0,-3 0 1 15,1 1 1-15,-2-3 0 0,0 1 0 16,-2-1 0-16,-3-1 3 0,-3 2-2 16,-4 0 4-16,1 0 0 0,-4 1-3 15,-2-1 2-15,-2 0 1 0,0 0-2 16,-1-1 0-16,-4 1-1 0,2-2 0 15,-5 0 0-15,0 2-1 16,-8 1 2-16,-9 1-3 0,8-1 0 0,-1-1 1 16,1-4 1-16,-2 2-2 15,-11 1 1-15,-6 0 1 0,7 0-2 16,6 1 0-16,4-5 2 0,3 3-2 16,-3-2 0-16,-3-1 2 0,5 0-2 15,-4 0 0-15,2-2 3 0,-4 1-3 16,4 0 0-16,0-2 0 0,-2-3 1 15,1-1 1-15,1 2-2 0,0 0 0 16,0 1 0-16,8-1 0 0,3-2 3 16,-1-1-3-16,1 0 1 0,2 0-1 15,-5 0 1-15,6-1-1 0,-4-1 1 16,-4-2-1-16,0 3 1 0,-1-1-1 16,2 0 0-16,-1-1 0 0,2 2 0 15,-2-4 0-15,1 2 0 0,1-2 0 16,0-1 2-16,3 2-2 0,-3 0 0 15,4-2 0-15,-2 2 0 0,1-3-2 16,2 0 1-16,0 1 1 0,1-2 0 16,3 0 0-16,-2-1 0 0,1 0 0 15,-1 2-1-15,1-3 1 0,-2 0 1 16,1 2-1-16,2-4 1 0,-3 3 1 16,1 0-4-16,1-1 4 0,1 2-2 15,-1 0 0-15,3 1 0 0,2-2 0 16,-2 1 0-16,4 1 0 0,0-1-2 15,2-1 2-15,-2 1-1 0,5 0-2 16,-2-2 1-16,2 0 2 16,2-1-2-16,-2 1 0 0,3-2 2 15,2 3 0-15,2-1-1 0,1 1-1 16,2 1 1-16,0 1-7 0,5-1-23 16,4 2-18-16</inkml:trace>
  <inkml:trace contextRef="#ctx0" brushRef="#br0" timeOffset="39999.03">15638 11729 1 0,'-3'-3'12'0,"0"2"-3"16,0-1-5-16,3 1 0 0,0-2-4 15,0 3-2-15,0-1 0 0,0 0 2 16,0 1 0 0,0 0 2-16,4 0 4 0,-2 0-6 15,1 0-2-15,-1 0-5 0,-1 0 0 16,1 1-2-16,-2 0 5 0,3 0-1 16,-3-1 5-16,0 0 0 0,0 0 0 15,0 0 0-15,0 0 0 0,0 0 1 16,0 0 9-16,0 0 8 0,0 0 1 15,0 0-4-15,0 0-6 0,0 0 0 16,3 0 8-16,2 1-2 0,0-1-6 16,1 0-8-16,0 0-1 0,1 0 1 15,-1 0 0-15,3 0 2 0,-1 0-3 16,2 0 1-16,0 0 0 0,2 0 0 16,-1 1-1-16,1-1 4 0,3 0-3 15,-4 0-1-15,5 0 3 0,-2 0-3 16,3 0 2-16,2 0-1 0,-3 0 0 15,3 0-1-15,-1 0 1 0,2 0-1 16,-1 0 0-16,2 2 0 0,-1 0 1 16,2 2-2-16,-1-2 1 15,4 1 0-15,-1-1 0 0,1 0 1 16,0-1-1-16,1 1 0 0,2 0-1 16,-1 0 1-16,1-1 0 0,1 0 0 15,1 1 0-15,0-1 0 0,5 0 0 16,-4-1 1-16,1 0 4 0,-1 0 4 15,-4 0-9-15,5-1 8 0,-2 0-2 16,3-1-4-16,-3 1 2 0,0 0 1 16,3-1-1-16,4 0-4 0,5 1 4 15,4 0-3-15,6 1 1 0,-6 0 2 16,-5 0-4-16,-8 0 1 0,-8 0 0 16,7 0-1-16,4 1 2 0,4 1-2 15,7-1 0-15,-9 1 1 0,-8-1 0 16,-5-1 0-16,5 1-1 0,5 2 0 15,5-2 1-15,-2 0-1 0,-8 0 2 16,-10-1-2-16,2 0-2 0,8 1 2 16,0 2 3-16,2-1-3 0,0-1 0 15,-7 0 0-15,8 1 0 0,-4-1-1 16,-1-1 1-16,1 0 0 0,-2 0 0 16,-1 0 0-16,0 0 1 0,0 0 3 15,-3 0 0-15,0-1 1 0,1-2-2 16,0 2 0-16,-1-1 3 0,-2-2 0 15,1 3 1-15,-2-1-4 0,-2-1-1 16,1 2 3-16,-2 0-5 0,-3-1 4 16,-1 1-3-16,1-1 0 0,-3 1 4 15,-2 0-2-15,1 1-1 0,-3-1 0 16,-1 0 1-16,-3 1-2 0,2-1 2 16,-2 1-3-16,-1 0 0 0,1 0 2 15,-2 0-4-15,1 0 2 0,-1 0-1 16,-1 0 0-16,0 0 0 0,0 0 1 15,0 0 0-15,0 0-3 0,0 0 3 16,0 0 0-16,0 0 6 0,0 0 7 16,0 0-1-16,0 0 0 0,0 0 5 15,0 0-9-15,0-1-1 0,0 0-2 16,0 1-1-16,0-1-1 0,0 0-2 16,-3 1 0-16,3-2-1 0,0 1-1 15,0-2-3-15,-1 3-2 0,1-1-9 16,0 0-11-16,-3 0-2 0,3 1-1 15,0 0-10-15,0 1-12 0,0 3-28 16,-2 0 3-16</inkml:trace>
  <inkml:trace contextRef="#ctx0" brushRef="#br0" timeOffset="41557.04">13536 12270 5 0,'2'0'13'15,"0"-1"0"-15,-1 1 0 0,1-2-2 16,0 1 0-16,1 0-3 0,-2 1-4 15,1-3 0-15,0 3-1 0,1 0 3 16,2-1-4-16,1 1-1 0,0-1 4 16,-1 0 0-16,3 1-2 0,-3-1 2 15,4 1 2-15,-1 0-6 0,1-1 7 16,0 1-1-16,4 0-4 0,-1 0 1 16,5 0-1-16,-3 0 1 0,5 0 0 15,-1 0-2-15,4 0-2 0,1 0 1 16,2 0-1-16,1-1 1 0,1 0 1 15,3 0 0-15,0 0 0 0,6 0-2 16,5 1 3-16,5 0-1 0,3 0-2 16,-2 3 1-16,-6-1-1 0,-4 0 1 15,1 3 1-15,1-4-2 0,-1 4 0 16,2-3-3-16,1 3 2 0,0 0 1 16,0-1-5-16,2-1 5 15,-1 0-1-15,1-1-1 0,-1 2 2 16,1-2-1-16,0 2 2 0,-2-2 5 15,0 1-5-15,0-2 5 0,2 0-4 16,-2-1 2-16,6 1-4 0,-4 3 6 16,4-1 0-16,-1-1-2 0,-3 0-2 15,2 0 0-15,-3-1 0 0,0 0 0 16,1 0-1-16,-5 1 0 0,-6 0 0 16,-4-2 0-16,-9 1 1 0,3-1 0 15,2 0 0-15,3 0-1 0,3 0 1 16,-2 0 2-16,-1 0 5 0,-2-1-2 15,-4-2 1-15,-1 1 3 0,-1 0 0 16,-4-2 2-16,0 2 1 0,-5-1-2 16,-2 1 4-16,1 2 0 0,-4-2-3 15,0 2 2-15,-4-1 2 0,1 0 3 16,-2-2 1-16,1 2-5 0,-1-1-9 16,0-1-7-16,0 2 2 0,0-3-2 15,0 1 0-15,-1 0 0 0,-1-1 1 16,-1 2-1-16,-2 0 0 0,2-1 0 15,-1 1-2-15,2-2-12 16,-1 3-11 0,3 1-1-16,-2 0-11 0,2 5-3 15,0 0-3-15,0-1 6 0,0 2-7 16,0 2-15-16,3 1-12 0</inkml:trace>
  <inkml:trace contextRef="#ctx0" brushRef="#br0" timeOffset="50688.72">22248 9303 23 0,'0'0'34'0,"0"0"-34"16,0 0 22-16,-3-28-6 0,3 20-4 15,0 1-2-15,2-2-3 0,3 1-6 16,2 0 0-16,1 0 7 0,1 0-7 15,2 0 2-15,0 0 1 0,2 2-2 16,1-1-2-16,-1 1-1 0,2 3 1 16,-1-3 2-16,2 1-2 0,0 4 0 15,2-1 2-15,0-1 0 0,1 3-2 16,0 0 0-16,1 1 1 0,-1 1-1 16,1 0 0-16,-3 4 0 0,1 1-1 15,-4 1-1-15,0 1-3 0,-4 3-1 16,-2 1 6-16,-2-2 3 0,0 3 2 15,-2 1 2-15,-3 2 4 0,0 0 2 16,-1 3-4-16,-2 0 1 0,-3 3-3 16,-1 0 3-16,-2 1 1 0,0 4-9 15,0-1 7-15,-2 2-5 0,2 1 0 16,0 2-2-16,-2 4-1 0,2 5 0 16,0 6 1-16,1-3-1 0,4-8-1 15,0 3 2-15,3 4-1 16,0 2-1-16,2 6 0 0,3-5-1 15,1-6 1-15,2-2 0 0,-2-5 0 16,3-7 0-16,-3-7 0 0,1 1-2 16,4 3 1-16,3 3 1 0,1 2 0 15,2-1-2-15,2-3 0 0,-1-2 2 16,2-2 0-16,-3-4 0 0,2-2 0 16,1-1-2-16,-2-3-2 0,1-1 2 15,-3-2 0-15,2-1 2 0,0-3 0 16,-4-1 0-16,1 0 0 0,0-1 4 15,-2 0 1-15,-1 0-5 0,-1 2 3 16,-2-2-1-16,0 1-2 16,-2 0-3-16,-1 0 2 0,-1 0-5 15,0 2-1-15,0 2 6 0,-1 3-5 16,-2 0 6-16,0 3 2 0,0 2-2 16,-2 3 0-16,0 2 4 0,0 2 0 15,-1 1-1-15,-3 4 2 0,-1 0-3 16,-1 1 3-16,-1 1-4 0,-2 1 0 15,1-1 0-15,-2 0-1 0,-1-2 4 16,-1 1-4-16,-2-1 0 0,1-1 2 16,-2-3-1-16,0 0 5 0,-1-2 4 15,1-2-2-15,-4-1-1 0,3-1 2 16,-4-2 4-16,1 0-4 0,-2-3 1 16,-1 0 0-16,-1-1-4 0,-2-1 1 15,0-1-1-15,-3-2 6 0,1-1-3 16,-2-4-4-16,-1 1 0 0,0-2 0 15,-5-6 3-15,-7-2-3 0,-4-6 6 16,-1 0-10-16,6-3 1 0,9 5-1 16,10 1-2-16,5 3 1 0,0 0-16 15,1-1-12-15,-3-2 2 0,1-3-15 16,-2-6-17-16,2 4-36 0</inkml:trace>
  <inkml:trace contextRef="#ctx0" brushRef="#br0" timeOffset="56549.08">11154 9589 9 0,'6'0'17'15,"2"1"-7"-15,1-1 1 0,2 0-3 16,1 0 4-16,3 0-4 0,0 0-4 15,3-1 4-15,-1 0-4 0,2 0 2 16,1-1 0-16,3 0-3 0,0 2 7 16,0-1-7-16,2 1 1 0,0 0-2 15,3 0 3-15,0 0-3 0,2 0-2 16,4 1 0-16,6 1 0 0,-3 0 4 16,-4 0-2-16,3-1-2 0,-1 3 0 15,9-1 1-15,5 2 1 0,-10-3-2 16,-9 0 1-16,3-1 1 0,3 0 2 15,9 1-2-15,3-2 4 0,-1 0-3 16,-8 0 1-16,1 0 0 0,1 0-4 16,-2 0 2-16,-1 0 1 15,-3 0-1-15,-6 0-1 0,-3 0 0 16,-9 0 2-16,0 0-2 0,1 0 1 16,2 0-2-16,2 0 0 0,-2 0 0 15,-4 0-1-15,-2-2 0 0,-2 0 0 16,-2 0 0-16,0 0-4 0,-3 0 5 15,0-1-3-15,1 0-1 0,0-1-1 16,-2 2-3-16,0-3-7 0,-2 3 0 16,2-3-8-16,-2 0 3 0,0 0-5 15,-3-1-6-15</inkml:trace>
  <inkml:trace contextRef="#ctx0" brushRef="#br0" timeOffset="56939.76">12502 9513 7 0,'0'0'30'16,"0"0"-12"-16,0 0-3 0,0 0-7 15,0 0-1-15,0 0-7 0,-20-3-18 16,21 3 8-16,2 0 10 0,2 0 9 16,-1 0-7-16,3 0 3 0,-2 0-2 15,3 1 0-15,1 1-1 0,1 0-1 16,1 1-1-16,2-2 2 0,-1 2-2 15,2 0 0-15,-1 0 1 0,4-2 1 16,-5 2-2-16,2 0 0 0,0 1 0 16,1-1 3-16,0 1-3 0,0 0-4 15,0 1 4-15,0 0-1 0,-2 0 1 16,0 2-1-16,-1-1 1 0,-2 3-3 16,-1-2 3-16,-2 1 1 0,-2 0 5 15,-1 0 3-15,-4 2 4 0,-2 1-3 16,-4 0 8-16,-3 1-5 15,-1 0-3-15,-4 0 3 0,-1 1-5 16,-6-1-4-16,-1 2 3 0,-4 1-6 16,-7 3-1-16,-11 6 0 0,-7 4 0 15,-2-1-10-15,1-1-15 0,2-3-23 16,16-8-39-16</inkml:trace>
  <inkml:trace contextRef="#ctx0" brushRef="#br0" timeOffset="57819.4">11274 10049 16 0,'0'0'1'0,"-4"-3"10"0,2 1-4 16,1 2 0-16,-1-1-4 0,1 0 3 15,0 1-2-15,0-2-3 0,-1 2 2 16,1-1-3-16,1 1 1 0,-1 0-1 16,0 0 1-16,1 0 1 0,0-2 4 15,0 2-1-15,0 0-5 0,0 0-6 16,0 0-5-16,1 0 11 0,1 0 9 15,1 0-7-15,1 0-1 0,1 0 0 16,1 0 1-16,2 0 0 0,3 0-2 16,0 0 1-16,2 0 0 0,0 0 3 15,1 0-3-15,4 0 6 0,-1 0 2 16,1 0-1-16,4 0 0 0,0 0-1 16,0 0 3-16,3 0-5 0,2 0-2 15,2 0 3-15,4 0-2 0,7 0-2 16,6 0 2-16,0 0-1 0,-1 0 1 15,-4 0 1-15,-3 0-2 0,0 0 2 16,0-2-5-16,2-2 6 0,1 1-2 16,4 0-2-16,-2 1-2 0,2 0 5 15,0 0-4-15,-2 0 0 0,0 0 0 16,-1 0-1-16,-1 0 4 0,0 1-4 16,-3-1 0-16,-7 0 2 0,-5 1-2 15,3-1 1-15,5 1-1 0,0 0 0 16,2-1 2-16,-10 0-1 15,-9 2 1-15,-1-2 1 0,1 2-2 16,2 0-1-16,1 0 0 0,-2 0 0 16,-2-1-1-16,-1-1-1 0,-4 0-1 15,-1 1-4-15,0-1-2 0,-3 2 1 16,-1-1-10-16,-1 1-6 0,1 0-5 16,-1-1-7-16,-2 1-27 0</inkml:trace>
  <inkml:trace contextRef="#ctx0" brushRef="#br0" timeOffset="58179.36">12802 9933 72 0,'0'0'29'15,"0"0"9"-15,0 0-20 0,-9-16-6 16,9 12 1-16,0 3-11 0,0 0 0 15,2 1-2-15,5 0 5 0,-2 0-4 16,3 0 2-16,0 0-1 0,1 0-2 16,-1 2-10-16,-3 2-4 0,3 0-2 15,-4 3 15-15,1 2 0 0,-1-1 1 16,-2 3 1-16,0 0 2 0,-2 1-3 16,0-1 1-16,-3 1-1 15,0-1 0-15,-2 1 0 0,-1-1 1 16,-2-1 1-16,-3 2-2 0,-3 0 11 15,-2-1-5-15,-3 1-4 0,-3 0 8 16,1 0-8-16,-3-1 1 0,0-2-2 16,-1 1 0-16,2 0-2 0,-1-1 1 15,-2 1-12-15,0 0-6 0,1-2-5 16,-10 4-16-16,5-3-14 0</inkml:trace>
  <inkml:trace contextRef="#ctx0" brushRef="#br0" timeOffset="58914.75">11253 10449 16 0,'0'0'18'0,"0"0"-9"0,22-3 2 16,-11 3-8-16,1 0 2 0,0 0-4 15,3 0 4-15,0 0-3 0,3 0-2 16,1 0 4-16,2 0-4 0,3 0 0 16,1 0 0-16,2 1-2 0,1-1-1 15,9 0 3-15,4 0 1 0,-3 0 4 16,-3-1 0-16,2-1 2 0,1 0 0 15,11-2-1-15,3-1 6 0,-3 0 0 16,-3 1-1-16,-3-2-3 0,3 1-1 16,-1 0-2-16,4 0 0 15,-1-1 1-15,1 1-3 0,-1-1 1 16,-3 2-1-16,-2 1-1 0,-1-1 1 16,-6 2-2-16,-4 0 3 0,-7 2-4 15,-5-2-2-15,-1 2 0 0,5-1 4 16,2 1 1-16,3 0-3 0,-3 0 1 15,0 0 2-15,-3 0-2 0,-1 0-1 16,-2 0 2-16,-1 0-4 0,-1 0-5 16,-1 0-4-16,1 1-2 0,-2-1-9 15,6 0-8-15,-2-1-16 0,-7-1-17 0</inkml:trace>
  <inkml:trace contextRef="#ctx0" brushRef="#br0" timeOffset="59262.45">12845 10269 94 0,'0'0'32'0,"0"0"-32"0,0 0 18 15,0 0-14-15,0 0 2 0,-8-20-6 16,11 18 0-16,2 1 2 0,0-1 1 15,5 0-5-15,0 2 2 0,0-2 0 16,2 2 5-16,1 0-3 0,0 0-2 16,1 2 0-16,-1 2-1 0,0-1 0 15,-1 3-5-15,0 0 0 0,-4 1-3 16,1 1 9-16,-4 1 2 0,-1 2-1 16,-1-1 0-16,-1 3-1 0,-2 2 5 15,-5 2-2-15,-3 3 0 0,-5 2 0 16,-5 2-1-16,-4 3 1 0,-9 8-3 15,-13 12-1-15,-16 15-21 0,7-9-49 16</inkml:trace>
  <inkml:trace contextRef="#ctx0" brushRef="#br0" timeOffset="86351.79">23429 14093 0 0,'-1'0'5'0,"0"0"-4"15,0 0-1-15,1 0 0 0,-1 0-1 16,1 1-4-16,-2 0 5 0,2-1 0 16,0 0 0-16,-1 0 0 0,1 0 0 15,-2 0 1-15,2 0 3 0,0 1 2 16,0 1 1-16,0-2-1 15,0 2 0-15,2-2 1 0,-1 1 3 16,1 0-1-16,-1 1 2 0,1 0-6 16,0-1 5-16,1 1-4 0,-1 0 5 15,1-1-3-15,1 0 3 0,0-1-7 16,3 0 2-16,-2 0-2 0,1 0-2 16,0 1 0-16,0-1 1 0,3 1 0 15,-1 0-3-15,0 2 1 0,1-2 0 16,3 1 4-16,-2 2-5 0,3-1 1 15,-2 1-2-15,-1-1 1 0,1 1 0 16,0-1 1-16,-2 2 3 0,2 0-4 16,0-1 0-16,0 2 0 0,0-1 0 15,0-3-3-15,1 3 3 0,2-3-1 16,-2 1-1-16,4 0 2 0,0 0 2 16,1 0 3-16,1-1-3 0,2 2 4 15,1-2-3-15,0-1 1 0,0-1-2 16,1 2 5-16,1-2-4 0,-1 1 0 15,2-1 0-15,1-3 4 0,1 2-1 16,1-2 3-16,-1-1-8 0,1 1-1 16,-1 0 6-16,1 3-5 0,0-1 1 31,0 0 2-31,1-2-4 0,0 1 4 16,-3 0-4-16,3-2 1 0,-1 3 2 15,0 1-2-15,0-1-1 0,0 1 0 16,-1 0 0-16,1 0 5 0,-1 0-5 15,-1 0 1-15,1 0-3 0,0 1 3 16,1 0-1-16,-1-1 1 0,-2 2 1 16,3-1-2-16,-2 0 3 0,-1-1 0 15,1 1-3-15,-3-1 2 0,1 1-2 16,0-1 1-16,-1 0 0 0,-1 0 2 16,0 0-2-16,0 0 1 0,0 0 1 15,0 0-2-15,1 0 0 0,-3-1 1 16,3 1 1-16,1-1-2 0,-2-1 1 15,3 0 0-15,0 1 0 0,2 1-2 16,0-1 0-16,0 1 0 0,0-1 1 16,1 1 1-16,0 0-2 0,-1 0 0 15,0 0 0-15,0 0-1 0,1-3 1 16,-3 2 0-16,3 0 0 16,-1 1 1-16,0 0-1 0,0-2-1 15,0 1 1-15,0-2 1 0,1 2 1 16,1-1-2-16,0 1-2 0,1-1 2 15,0 3 0-15,-1-1 0 0,1 0 2 16,1 0-2-16,-1 0 1 0,1 0-1 16,-2 0 0-16,1 0 0 0,-1 0 1 15,-2 0-1-15,1 0 1 0,-1-1-1 16,0 0 0-16,-2 1-2 0,-1-2 2 16,1 1 1-16,-1 0-1 15,1-1 0-15,-1 1 0 0,1 0 0 16,1 0 0-16,0-1 0 0,0-1 0 15,1 1 0-15,0 1 1 0,0-2-1 16,1 2-3-16,0 0 0 0,-1 0-1 16,1 1 1-16,0 0 1 0,-2 0 1 15,1-1-2-15,1 1 3 0,-2 0 3 0,0-1-3 16,-2 0-2-16,-1-2 2 0,-1 1 0 16,-1-2 0-16,-1 2 0 0,0-3 2 15,-3 4 2-15,1-2-2 0,-2 0 7 16,-1 0-1-16,-2-1 8 15,-1-2 6-15,-1 0-6 0,-1-1 0 16,-2 1-3-16,0 2-3 0,-2 0-7 16,-1 2 0-16,-2 2-3 0,-1-1 0 15,1 1 0-15,-2 0-1 0,0 0-3 16,0 0-3-16,0 0-11 0,0 0-9 16,0 0-5-16,0 0-12 0,-1 0 5 15,-3 1 5-15,-1 5-1 0,-8 4-17 16,2 1-37-16</inkml:trace>
  <inkml:trace contextRef="#ctx0" brushRef="#br0" timeOffset="87942.24">24095 14776 4 0,'-1'0'8'16,"0"0"4"-16,0 0 0 0,1 0-6 16,0 0-1-16,0 0-4 0,-1 0 0 15,1 0-1-15,0 0-2 0,0 0-4 16,0 0 0-16,0 0 6 0,1 0 0 15,-1 0 0-15,0 0 0 0,1 0 1 16,-1 0 4-16,2 0 13 0,0 0-9 16,1 0 1-16,-1-2-4 0,2 1 1 15,-1 0-4-15,1 0 0 0,0 1-1 16,1 0 3-16,0 0-4 0,2-1-1 16,0 2 1-16,0-1 2 0,1 0-2 15,1 0-1-15,-1 0 1 16,1 0-1-16,1 0 2 0,0 0 0 15,1 0-1-15,0 1 0 0,0 0-1 16,1-1 1-16,1 0 0 0,-1 0 0 16,2 0 1-16,0 0 0 0,2 0-2 15,1 1 2-15,2 1-2 0,1-1 3 16,2 1-3-16,1 0 1 0,0 1-1 16,1-1 1-16,0 0 0 0,1 1 3 15,2-1 2-15,-2-2-4 0,0 0 2 16,1 0 1-16,-1 1-4 0,-1-1 1 15,-2 1 1-15,-1-1-3 0,-1 0 1 16,0 2-1-16,-2-2 1 0,3 0-1 16,-4 0 0-1,3 0 0-15,-1 0 0 16,-1 0 0-16,1 0 0 0,1-3 2 0,-1 2 1 16,0 0-2-16,-1-2 2 0,1 1-3 15,0 1 0-15,-2 1 2 16,2 0-1-16,-3 0-1 0,2 0 0 15,-1 0 1-15,0 0-1 0,2 0 2 16,-2 1-2-16,4 3 0 0,-3-2 0 16,3-1 0-16,-1 2 0 0,0-2 0 15,1 1 0-15,1-1 0 0,-1 2-2 16,2-2 2-16,-1 1-1 0,1-1 2 16,-3 2-2-16,2-3 2 0,-1 2-2 15,0-2 0-15,0 1 1 0,2-1 0 16,-1 0 0-16,-1 0 1 0,3 0 1 15,-2 0-2-15,-1 1 0 0,1-1-1 16,0 0 0-16,-2 0 1 0,1 1 0 16,-1-1 2-16,0 0-2 0,-1 0 0 15,0 0 0-15,-3 0 1 0,1 0-1 16,-3 0 0-16,0 0 0 0,0-1 0 16,-1 0 0-16,-1 1 2 0,0-1-2 15,-1-1 0-15,-1-1-2 0,-1 2 4 16,-1-1-2-16,-1 1 3 0,0-2 4 15,-3 2 3-15,2-1 3 0,-2-2-4 16,2 1 1-16,-2-1-5 0,0 3-3 16,0-1-2-16,-2 1 0 0,1 1 0 15,-1-2-1-15,0 2-5 0,-1 0-13 16,-1 0-5-16,0 2-8 0,0 4-25 16,-3 2-23-16</inkml:trace>
  <inkml:trace contextRef="#ctx0" brushRef="#br0" timeOffset="92560.33">19155 15143 7 0,'-3'-2'13'0,"0"0"9"15,0-1-13-15,0 1 3 0,-2 1-6 16,2 0 1-16,-2 0 1 0,2 1-5 15,2-1 2-15,-1 0 1 0,0 0 1 16,-1-2-1-16,0-1-2 0,-1-1 4 16,-1 1-1-16,1 0 0 0,-2 1 0 15,1-1 0-15,0 2 2 0,1-3-3 16,-2-1-2-16,-1-1 5 0,3 1-2 16,-2 0-2-16,0 0 4 0,1-3-2 15,-4 0 0-15,4 0 1 0,-3-2-2 16,3 2 1-16,-3 0-1 0,1-3 3 15,1 1-5-15,1 2-1 0,0-3 3 16,-1 3-2-16,1-1-4 0,2 0 2 16,1 2-2-16,-1 1-2 0,1-1 1 15,-1 1-3-15,2-1 2 0,-1 1 2 16,1 0 0-16,1-1 1 0,-1 0 1 16,1 2-1-16,0 0 2 0,0-1-3 15,0 1 2-15,-1-1-4 16,1 0 2-16,0 0-3 0,0 1 1 15,0-1 1-15,1 1-3 0,0-1 4 16,0 0 1-16,2 1 1 0,1-2-1 16,-3 1-1-16,3 4 2 0,0-3-2 15,0-1 0-15,1 0 0 0,2 0 0 16,-1-1 1-16,4 1-1 0,0-1 0 16,-1-3 3-16,3 2-7 0,2-3 9 15,-1-1-1-15,4 0-3 0,1-2 7 16,-1 1-1-16,3 0-6 0,-3 0-1 15,2 3 0-15,0-1 4 0,0-1-3 16,1-1-1-16,-2 2 2 0,3 1 0 16,-3-2-4-16,3 1 2 0,0 1-1 15,2-3 1-15,0 2 4 0,1-3-4 16,5 3-1-16,0-2 1 0,-2 0 2 16,3 0-1-16,1-1-1 0,0 1 0 15,1-1 0-15,5-1 0 0,-5 3 1 16,3 0-1-16,6-1 3 0,2 0-3 15,10-3 0-15,3 1 0 16,-7 2 1-16,-7 5 0 0,-3 0 0 16,-4 3-1-16,1-3 2 0,0 0-2 15,0 2 0-15,2 2 0 0,0 2 1 16,1 0-1-16,1 0 2 0,3 1-2 16,0-3-1-16,2 3 1 0,0-2 2 15,-2 3-2-15,0 0 1 0,-1 0 1 16,0 1 0-16,-1 0-2 0,-1 0 0 15,2 0-4-15,1 1 2 0,-1 0 0 16,2 0-4-16,-1 1 3 0,0 1 2 31,-1-1 0-31,-2 2 1 0,-8-2-4 16,-5 1-3-16,5 0 4 0,3 3-3 16,3 1-2-16,-1 0 5 0,-8 0-2 15,-9-3-1-15,6 2 4 0,10 0-5 16,11 4 3-16,3 2 0 0,-2-1 4 15,-4 0-3-15,-6-1 2 0,1-1 0 16,-2 2 0-16,-2-1-2 0,-5-3 2 16,-6 1-4-16,-5-3 4 0,-2 1 0 15,2 1 0-15,5 0 1 0,-2 2-1 16,3-2 1-16,-1 2 0 0,-1-1 0 16,1 0-2-16,0 0 2 0,-1 1 2 15,-2-2-2-15,-3 1 0 0,1 2 0 16,-3-3 1-16,0 1-1 0,-2-1-1 15,1 0 1-15,-3 1 2 0,2 0-1 16,-3 1-1-16,1 1 1 0,-3 1 1 16,0 1-2-16,0 0-3 0,0 0 3 15,-1-1 1-15,-1 2-1 0,-1-4 0 16,2 4 0-16,-2-2 0 0,0-1 0 16,-1 2-1-16,0-2 1 0,-1 1-1 15,0-1 0-15,0 1 2 0,-2-1-3 16,1 0 2-16,0 0 0 0,-1 0 0 15,1 1-2-15,-1 3 2 0,-1-1-1 16,0-1-4-16,0 2 5 16,-1-2-3-16,0 5 2 0,0-1-4 15,-3-2 5-15,0 4 0 0,-1-1 1 16,-1 2 0-16,-1-1 1 0,-3 1-1 16,1 0-1-16,-3 0 0 0,0-1 0 15,-1 1-1-15,0-2 1 0,-3 0 2 16,2 0-2-16,-4 0 1 0,2-1 0 15,-2 0-1-15,1-1 0 0,-1-1 3 16,0 1-2-16,0-3 0 0,-1-3-1 16,1 1 1-16,-1-3 3 0,0-3-2 15,0 1 4-15,-1-1 2 0,-1 0 0 16,0-2-2-16,-2 0-2 0,0 0-3 16,-2 3-1-16,-2-2 0 0,-1 4 0 15,-2-1 3-15,-2 1-3 0,0-1 0 16,0-1 1-16,-1-2-1 0,0 3 0 15,2 0-1-15,-1 2 2 0,0-1-1 16,1-2 0-16,-1 2-2 0,0-1-1 16,1 1-1-16,-1 2 1 0,0-2 1 15,-1 0-2-15,1 0 4 0,-6 0-2 16,-6 3 2-16,-7 1-3 0,-2 0 3 16,5 0-1-16,2 2 0 15,7-4 1-15,-2 0 0 0,0 2 0 16,1-1-4-16,0 1 3 0,0 1 0 15,-1-2 0-15,1 2-5 0,-1-3-4 16,-1 2 10-16,2-1-3 0,-2-1-4 16,-2 1 6-16,1 0-2 0,-2-2 3 15,1 3-1-15,1-3-4 0,-2 2 5 16,1-1 0-16,1 0 0 0,-2 0-2 16,1-4 2-16,-1 2 2 0,-1-3-2 15,1-2 0-15,0-1 1 0,-1-1 8 16,0 0-2-16,2 0 4 0,-1 0-8 15,3 0 1-15,1 0 0 16,-1 2-1-16,5 0-3 0,-2 1 2 16,2 1-2-16,-1-1 0 0,0 1 0 15,1-2 0-15,0-1 3 0,1-1-2 16,-1 1-1-16,-1-1 0 0,-2 0 1 16,3 0-1-16,-1-3 0 0,3-2 1 15,5 1-1-15,7 0 1 0,6 0 4 16,-1 1 2-16,-3-2-3 0,0 0-1 15,-1-2 1-15,0-1 2 0,5 1-6 16,-1-2 2-16,2 2 1 16,2 0-2-16,1-1 1 0,-1 0-2 15,3 1 1-15,1 1-2 0,1 2 1 0,1 1-15 16,0 1-13-16,-1 2-19 0,1 0-55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66509" y="2502273"/>
            <a:ext cx="494018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830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will learn about: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400112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35AD08-ED07-4C59-99E8-6FFA9270BDD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979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44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BBC37C-3B24-4481-B07E-F1A629F64B08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566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C3139-56E5-417E-8CE7-1182049DBC76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234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Web Protocols</a:t>
            </a:r>
          </a:p>
          <a:p>
            <a:pPr lvl="0"/>
            <a:r>
              <a:rPr lang="en-IN" sz="2200" dirty="0"/>
              <a:t> Communication with Backend</a:t>
            </a:r>
          </a:p>
          <a:p>
            <a:pPr lvl="0"/>
            <a:r>
              <a:rPr lang="en-IN" sz="2200" dirty="0"/>
              <a:t>Web Hooks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Webhooks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Webhooks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DAEAB7-A4CA-4677-B170-AEE5E8B03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524046"/>
              </p:ext>
            </p:extLst>
          </p:nvPr>
        </p:nvGraphicFramePr>
        <p:xfrm>
          <a:off x="289643" y="1145396"/>
          <a:ext cx="5791743" cy="273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5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Webhooks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DAEAB7-A4CA-4677-B170-AEE5E8B03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09458"/>
              </p:ext>
            </p:extLst>
          </p:nvPr>
        </p:nvGraphicFramePr>
        <p:xfrm>
          <a:off x="289643" y="1145397"/>
          <a:ext cx="5791743" cy="272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04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Webhooks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99E05F-BCDA-4BD2-8205-391FE055A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" t="1252" r="921" b="1016"/>
          <a:stretch/>
        </p:blipFill>
        <p:spPr>
          <a:xfrm>
            <a:off x="726509" y="1318364"/>
            <a:ext cx="10628335" cy="4221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365D23-1D08-4179-A7FC-A1DEC6CA6398}"/>
                  </a:ext>
                </a:extLst>
              </p14:cNvPr>
              <p14:cNvContentPartPr/>
              <p14:nvPr/>
            </p14:nvContentPartPr>
            <p14:xfrm>
              <a:off x="1893240" y="1830600"/>
              <a:ext cx="8565480" cy="379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365D23-1D08-4179-A7FC-A1DEC6CA63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3880" y="1821240"/>
                <a:ext cx="8584200" cy="38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80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Webhooks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9C6838-0983-4B57-B517-B85B92CD0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067601"/>
              </p:ext>
            </p:extLst>
          </p:nvPr>
        </p:nvGraphicFramePr>
        <p:xfrm>
          <a:off x="296029" y="1089025"/>
          <a:ext cx="5664017" cy="365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7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Webhooks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FEBDB1-B219-450E-BD1A-ED43A04E1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554173"/>
              </p:ext>
            </p:extLst>
          </p:nvPr>
        </p:nvGraphicFramePr>
        <p:xfrm>
          <a:off x="379355" y="874715"/>
          <a:ext cx="5716645" cy="510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32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Webhooks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E7E5B8-A8BA-4852-9F3E-D3F463FF4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996543"/>
              </p:ext>
            </p:extLst>
          </p:nvPr>
        </p:nvGraphicFramePr>
        <p:xfrm>
          <a:off x="277117" y="1139135"/>
          <a:ext cx="5008865" cy="3070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33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Webhooks</a:t>
            </a: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C2E4"/>
      </a:accent1>
      <a:accent2>
        <a:srgbClr val="ED7D31"/>
      </a:accent2>
      <a:accent3>
        <a:srgbClr val="FF6566"/>
      </a:accent3>
      <a:accent4>
        <a:srgbClr val="F9C82D"/>
      </a:accent4>
      <a:accent5>
        <a:srgbClr val="43EDA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312</Words>
  <Application>Microsoft Office PowerPoint</Application>
  <PresentationFormat>Widescreen</PresentationFormat>
  <Paragraphs>30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Full Stack Application Development</vt:lpstr>
      <vt:lpstr>PowerPoint Presentation</vt:lpstr>
      <vt:lpstr>Webhooks</vt:lpstr>
      <vt:lpstr>Webhooks</vt:lpstr>
      <vt:lpstr>Webhooks</vt:lpstr>
      <vt:lpstr>Webhooks</vt:lpstr>
      <vt:lpstr>Webhooks</vt:lpstr>
      <vt:lpstr>Webhooks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studio</cp:lastModifiedBy>
  <cp:revision>42</cp:revision>
  <dcterms:created xsi:type="dcterms:W3CDTF">2022-09-26T09:02:06Z</dcterms:created>
  <dcterms:modified xsi:type="dcterms:W3CDTF">2024-01-19T07:31:16Z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