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1" r:id="rId7"/>
    <p:sldId id="273" r:id="rId8"/>
    <p:sldId id="272" r:id="rId9"/>
    <p:sldId id="269" r:id="rId10"/>
    <p:sldId id="262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A44CF-172C-403D-90E6-4319A43E063D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C583EC8C-2208-43A7-9DEE-20D399806201}">
      <dgm:prSet custT="1"/>
      <dgm:spPr/>
      <dgm:t>
        <a:bodyPr l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Server-sent events 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(SSE) 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represent a unidirectional communication channel from the server to the client, allowing servers to push updates in real time.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036026-856A-4077-A746-F22CFA1514FE}" type="parTrans" cxnId="{3300226F-5C8A-4EA2-B140-5118D087B88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6611E76-7268-4040-9F5F-87EB9C0BD13F}" type="sibTrans" cxnId="{3300226F-5C8A-4EA2-B140-5118D087B88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12134C6-D065-4265-A0D3-A9497D3AFA41}">
      <dgm:prSet custT="1"/>
      <dgm:spPr/>
      <dgm:t>
        <a:bodyPr lIns="144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Unlike other technologies like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WebSockets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SSE 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operates over a single </a:t>
          </a:r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connection.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04FC9B-25DF-4D58-AB18-CFCEBAF2E9BB}" type="parTrans" cxnId="{5ABE7E05-5910-481D-9FFA-CD14AA440D0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F10E9BC-ABA3-4625-83DB-592190EC239C}" type="sibTrans" cxnId="{5ABE7E05-5910-481D-9FFA-CD14AA440D0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797015A-A775-4E76-B123-928E2B712D5F}" type="pres">
      <dgm:prSet presAssocID="{675A44CF-172C-403D-90E6-4319A43E06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F3D1E6-0EB5-42CD-871A-AAA8637CEA91}" type="pres">
      <dgm:prSet presAssocID="{C583EC8C-2208-43A7-9DEE-20D3998062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0202E-F4B0-4AD3-B662-2D3F0534DC11}" type="pres">
      <dgm:prSet presAssocID="{06611E76-7268-4040-9F5F-87EB9C0BD13F}" presName="spacer" presStyleCnt="0"/>
      <dgm:spPr/>
    </dgm:pt>
    <dgm:pt modelId="{1FC06261-625A-4513-A6C8-845125B9C786}" type="pres">
      <dgm:prSet presAssocID="{612134C6-D065-4265-A0D3-A9497D3AFA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0226F-5C8A-4EA2-B140-5118D087B883}" srcId="{675A44CF-172C-403D-90E6-4319A43E063D}" destId="{C583EC8C-2208-43A7-9DEE-20D399806201}" srcOrd="0" destOrd="0" parTransId="{91036026-856A-4077-A746-F22CFA1514FE}" sibTransId="{06611E76-7268-4040-9F5F-87EB9C0BD13F}"/>
    <dgm:cxn modelId="{A73193AE-BBD8-4F16-A240-426E6EB70A84}" type="presOf" srcId="{C583EC8C-2208-43A7-9DEE-20D399806201}" destId="{B2F3D1E6-0EB5-42CD-871A-AAA8637CEA91}" srcOrd="0" destOrd="0" presId="urn:microsoft.com/office/officeart/2005/8/layout/vList2"/>
    <dgm:cxn modelId="{5ABE7E05-5910-481D-9FFA-CD14AA440D09}" srcId="{675A44CF-172C-403D-90E6-4319A43E063D}" destId="{612134C6-D065-4265-A0D3-A9497D3AFA41}" srcOrd="1" destOrd="0" parTransId="{2104FC9B-25DF-4D58-AB18-CFCEBAF2E9BB}" sibTransId="{5F10E9BC-ABA3-4625-83DB-592190EC239C}"/>
    <dgm:cxn modelId="{FC9DC29B-D64C-4538-8C26-4A2B8D026301}" type="presOf" srcId="{612134C6-D065-4265-A0D3-A9497D3AFA41}" destId="{1FC06261-625A-4513-A6C8-845125B9C786}" srcOrd="0" destOrd="0" presId="urn:microsoft.com/office/officeart/2005/8/layout/vList2"/>
    <dgm:cxn modelId="{E5D02E6C-DDBC-4FB8-A1EB-4A7EA6A9AD01}" type="presOf" srcId="{675A44CF-172C-403D-90E6-4319A43E063D}" destId="{7797015A-A775-4E76-B123-928E2B712D5F}" srcOrd="0" destOrd="0" presId="urn:microsoft.com/office/officeart/2005/8/layout/vList2"/>
    <dgm:cxn modelId="{2E87CD24-2569-462B-877B-F891602B82FE}" type="presParOf" srcId="{7797015A-A775-4E76-B123-928E2B712D5F}" destId="{B2F3D1E6-0EB5-42CD-871A-AAA8637CEA91}" srcOrd="0" destOrd="0" presId="urn:microsoft.com/office/officeart/2005/8/layout/vList2"/>
    <dgm:cxn modelId="{48C0BFD4-B5C8-41BA-AAB7-0A8ACEBB1D63}" type="presParOf" srcId="{7797015A-A775-4E76-B123-928E2B712D5F}" destId="{ED40202E-F4B0-4AD3-B662-2D3F0534DC11}" srcOrd="1" destOrd="0" presId="urn:microsoft.com/office/officeart/2005/8/layout/vList2"/>
    <dgm:cxn modelId="{3096A29F-4925-48F3-8D60-08A717C8AD84}" type="presParOf" srcId="{7797015A-A775-4E76-B123-928E2B712D5F}" destId="{1FC06261-625A-4513-A6C8-845125B9C7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BE724-C3B3-44AE-BF25-9E1C52F44407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CEA8649-4BE5-4C30-968F-582F3ACB29F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Simplicity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5FDF31-B2DA-4027-952B-DE4171BD33E8}" type="parTrans" cxnId="{EA6F4E73-F827-43D5-9355-8B6A5B01C5F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F9805A-221B-4305-A286-B041464C4137}" type="sibTrans" cxnId="{EA6F4E73-F827-43D5-9355-8B6A5B01C5F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6E34E0-1004-483D-8417-7EC2C5807DA7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indent="0">
            <a:buNone/>
          </a:pP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Easy to implement and use.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4EC53C-B5F3-4323-84EE-3FACAAFEC750}" type="parTrans" cxnId="{17A6B33B-82DB-4527-BF14-DD4E0CD6323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B45C24-3573-4E21-A209-26FE5BB654F1}" type="sibTrans" cxnId="{17A6B33B-82DB-4527-BF14-DD4E0CD63236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318AB-A6A0-4227-A853-FD684192B5A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Unidirectional Flow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331EA1-D7D7-46F5-9481-4998C7FA676B}" type="parTrans" cxnId="{BDFB069D-0E67-4EF7-8819-E7CE9E5364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D6070-D9B3-46BA-B028-BF5877EC2955}" type="sibTrans" cxnId="{BDFB069D-0E67-4EF7-8819-E7CE9E5364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8B864-946A-4CA2-A340-B0CDCB4BB01E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indent="0">
            <a:buNone/>
          </a:pP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flows from server to client only.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1E28EF-4076-4423-BFC2-EA108EC1E488}" type="parTrans" cxnId="{044179DF-E93A-4118-B721-6EE6453E9E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7003E1-0DE1-4D11-A32C-AB93437DC730}" type="sibTrans" cxnId="{044179DF-E93A-4118-B721-6EE6453E9EFA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7D12E3-59F9-4CDD-AC77-8EA7BA47CD2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Automatic Reconnection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CC625D-348E-417C-96C3-1F9D002F6525}" type="parTrans" cxnId="{7D110D57-466F-4797-A7B4-A97AD43DA9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1FDFBB-E3D2-4A07-A669-4C5F4AA9A1D2}" type="sibTrans" cxnId="{7D110D57-466F-4797-A7B4-A97AD43DA9F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E6F6AA-F811-4129-83F0-135E1470DB66}">
      <dgm:prSet custT="1"/>
      <dgm:spPr>
        <a:ln>
          <a:solidFill>
            <a:schemeClr val="tx1"/>
          </a:solidFill>
        </a:ln>
      </dgm:spPr>
      <dgm:t>
        <a:bodyPr/>
        <a:lstStyle/>
        <a:p>
          <a:pPr marL="0" indent="0">
            <a:buNone/>
          </a:pP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SSE connections automatically attempt to reconnect in case of interruptions.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20AA04-EE5A-43B8-9972-7BBFAC28CFC2}" type="parTrans" cxnId="{18BB299E-DA4E-44A7-899D-109D3B5B824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E5B357-B69B-4B6D-8C9B-49C4375ED1ED}" type="sibTrans" cxnId="{18BB299E-DA4E-44A7-899D-109D3B5B824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DDE9C-BC97-44EB-96CF-57F463387C76}" type="pres">
      <dgm:prSet presAssocID="{E15BE724-C3B3-44AE-BF25-9E1C52F444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5A8A0B-7393-4E27-8CD1-6B10B0628C93}" type="pres">
      <dgm:prSet presAssocID="{4CEA8649-4BE5-4C30-968F-582F3ACB29F0}" presName="linNode" presStyleCnt="0"/>
      <dgm:spPr/>
    </dgm:pt>
    <dgm:pt modelId="{D9FBA8B4-6894-4F98-868C-FEA55D0C2C02}" type="pres">
      <dgm:prSet presAssocID="{4CEA8649-4BE5-4C30-968F-582F3ACB29F0}" presName="parentText" presStyleLbl="node1" presStyleIdx="0" presStyleCnt="3" custScaleX="92018" custScaleY="558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A11F2-CD8D-4437-8A99-A1904CBB00CC}" type="pres">
      <dgm:prSet presAssocID="{4CEA8649-4BE5-4C30-968F-582F3ACB29F0}" presName="descendantText" presStyleLbl="alignAccFollowNode1" presStyleIdx="0" presStyleCnt="3" custScaleY="51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36BE-6038-4BAD-8E14-838F0092E1DD}" type="pres">
      <dgm:prSet presAssocID="{68F9805A-221B-4305-A286-B041464C4137}" presName="sp" presStyleCnt="0"/>
      <dgm:spPr/>
    </dgm:pt>
    <dgm:pt modelId="{BB2F09C7-D2C6-435A-98D7-661B3A99A941}" type="pres">
      <dgm:prSet presAssocID="{BDD318AB-A6A0-4227-A853-FD684192B5A7}" presName="linNode" presStyleCnt="0"/>
      <dgm:spPr/>
    </dgm:pt>
    <dgm:pt modelId="{82EE6C2E-9774-4D0F-8EEC-5E422B83CCB4}" type="pres">
      <dgm:prSet presAssocID="{BDD318AB-A6A0-4227-A853-FD684192B5A7}" presName="parentText" presStyleLbl="node1" presStyleIdx="1" presStyleCnt="3" custScaleX="92018" custScaleY="578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AB10E-ECC9-4887-A424-8F916F42A39D}" type="pres">
      <dgm:prSet presAssocID="{BDD318AB-A6A0-4227-A853-FD684192B5A7}" presName="descendantText" presStyleLbl="alignAccFollowNode1" presStyleIdx="1" presStyleCnt="3" custScaleY="51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D6D7B-83A1-4C2A-B341-7C92F64B794D}" type="pres">
      <dgm:prSet presAssocID="{F9CD6070-D9B3-46BA-B028-BF5877EC2955}" presName="sp" presStyleCnt="0"/>
      <dgm:spPr/>
    </dgm:pt>
    <dgm:pt modelId="{5F4E6CF4-003C-44D3-AFDA-B3B41ACC350C}" type="pres">
      <dgm:prSet presAssocID="{5F7D12E3-59F9-4CDD-AC77-8EA7BA47CD29}" presName="linNode" presStyleCnt="0"/>
      <dgm:spPr/>
    </dgm:pt>
    <dgm:pt modelId="{15BA149A-D3C8-40D5-ADB0-9E0A9E86D9CF}" type="pres">
      <dgm:prSet presAssocID="{5F7D12E3-59F9-4CDD-AC77-8EA7BA47CD29}" presName="parentText" presStyleLbl="node1" presStyleIdx="2" presStyleCnt="3" custScaleX="92018" custScaleY="723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71372-53E4-4767-AA45-4FD9613EE87B}" type="pres">
      <dgm:prSet presAssocID="{5F7D12E3-59F9-4CDD-AC77-8EA7BA47CD29}" presName="descendantText" presStyleLbl="alignAccFollowNode1" presStyleIdx="2" presStyleCnt="3" custScaleY="64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6B33B-82DB-4527-BF14-DD4E0CD63236}" srcId="{4CEA8649-4BE5-4C30-968F-582F3ACB29F0}" destId="{706E34E0-1004-483D-8417-7EC2C5807DA7}" srcOrd="0" destOrd="0" parTransId="{FA4EC53C-B5F3-4323-84EE-3FACAAFEC750}" sibTransId="{59B45C24-3573-4E21-A209-26FE5BB654F1}"/>
    <dgm:cxn modelId="{AECF3625-21E4-4DDC-ADD9-A3ACAF588E06}" type="presOf" srcId="{E15BE724-C3B3-44AE-BF25-9E1C52F44407}" destId="{A74DDE9C-BC97-44EB-96CF-57F463387C76}" srcOrd="0" destOrd="0" presId="urn:microsoft.com/office/officeart/2005/8/layout/vList5"/>
    <dgm:cxn modelId="{D1249DB1-CB5D-44AC-9C6F-86FAC12A5A01}" type="presOf" srcId="{B468B864-946A-4CA2-A340-B0CDCB4BB01E}" destId="{772AB10E-ECC9-4887-A424-8F916F42A39D}" srcOrd="0" destOrd="0" presId="urn:microsoft.com/office/officeart/2005/8/layout/vList5"/>
    <dgm:cxn modelId="{B1C714C8-BA5F-4C2B-B46E-37AA7988344E}" type="presOf" srcId="{27E6F6AA-F811-4129-83F0-135E1470DB66}" destId="{2D371372-53E4-4767-AA45-4FD9613EE87B}" srcOrd="0" destOrd="0" presId="urn:microsoft.com/office/officeart/2005/8/layout/vList5"/>
    <dgm:cxn modelId="{29287B29-87FB-40A9-97D0-27BE6A5E250D}" type="presOf" srcId="{5F7D12E3-59F9-4CDD-AC77-8EA7BA47CD29}" destId="{15BA149A-D3C8-40D5-ADB0-9E0A9E86D9CF}" srcOrd="0" destOrd="0" presId="urn:microsoft.com/office/officeart/2005/8/layout/vList5"/>
    <dgm:cxn modelId="{1377855C-E0F3-4AD8-AA90-66EFAD504F95}" type="presOf" srcId="{4CEA8649-4BE5-4C30-968F-582F3ACB29F0}" destId="{D9FBA8B4-6894-4F98-868C-FEA55D0C2C02}" srcOrd="0" destOrd="0" presId="urn:microsoft.com/office/officeart/2005/8/layout/vList5"/>
    <dgm:cxn modelId="{BDFB069D-0E67-4EF7-8819-E7CE9E536483}" srcId="{E15BE724-C3B3-44AE-BF25-9E1C52F44407}" destId="{BDD318AB-A6A0-4227-A853-FD684192B5A7}" srcOrd="1" destOrd="0" parTransId="{10331EA1-D7D7-46F5-9481-4998C7FA676B}" sibTransId="{F9CD6070-D9B3-46BA-B028-BF5877EC2955}"/>
    <dgm:cxn modelId="{18BB299E-DA4E-44A7-899D-109D3B5B8241}" srcId="{5F7D12E3-59F9-4CDD-AC77-8EA7BA47CD29}" destId="{27E6F6AA-F811-4129-83F0-135E1470DB66}" srcOrd="0" destOrd="0" parTransId="{A620AA04-EE5A-43B8-9972-7BBFAC28CFC2}" sibTransId="{21E5B357-B69B-4B6D-8C9B-49C4375ED1ED}"/>
    <dgm:cxn modelId="{7780B48F-D2F9-4CD1-B11B-D8092D3C073D}" type="presOf" srcId="{BDD318AB-A6A0-4227-A853-FD684192B5A7}" destId="{82EE6C2E-9774-4D0F-8EEC-5E422B83CCB4}" srcOrd="0" destOrd="0" presId="urn:microsoft.com/office/officeart/2005/8/layout/vList5"/>
    <dgm:cxn modelId="{7D110D57-466F-4797-A7B4-A97AD43DA9FE}" srcId="{E15BE724-C3B3-44AE-BF25-9E1C52F44407}" destId="{5F7D12E3-59F9-4CDD-AC77-8EA7BA47CD29}" srcOrd="2" destOrd="0" parTransId="{9DCC625D-348E-417C-96C3-1F9D002F6525}" sibTransId="{D91FDFBB-E3D2-4A07-A669-4C5F4AA9A1D2}"/>
    <dgm:cxn modelId="{EA6F4E73-F827-43D5-9355-8B6A5B01C5F6}" srcId="{E15BE724-C3B3-44AE-BF25-9E1C52F44407}" destId="{4CEA8649-4BE5-4C30-968F-582F3ACB29F0}" srcOrd="0" destOrd="0" parTransId="{8C5FDF31-B2DA-4027-952B-DE4171BD33E8}" sibTransId="{68F9805A-221B-4305-A286-B041464C4137}"/>
    <dgm:cxn modelId="{40E2FABC-BF9F-4AEE-9AEE-3A0CDB1FFE80}" type="presOf" srcId="{706E34E0-1004-483D-8417-7EC2C5807DA7}" destId="{FF0A11F2-CD8D-4437-8A99-A1904CBB00CC}" srcOrd="0" destOrd="0" presId="urn:microsoft.com/office/officeart/2005/8/layout/vList5"/>
    <dgm:cxn modelId="{044179DF-E93A-4118-B721-6EE6453E9EFA}" srcId="{BDD318AB-A6A0-4227-A853-FD684192B5A7}" destId="{B468B864-946A-4CA2-A340-B0CDCB4BB01E}" srcOrd="0" destOrd="0" parTransId="{041E28EF-4076-4423-BFC2-EA108EC1E488}" sibTransId="{EC7003E1-0DE1-4D11-A32C-AB93437DC730}"/>
    <dgm:cxn modelId="{7706A423-0BC6-4952-A41E-6B24292D9513}" type="presParOf" srcId="{A74DDE9C-BC97-44EB-96CF-57F463387C76}" destId="{0D5A8A0B-7393-4E27-8CD1-6B10B0628C93}" srcOrd="0" destOrd="0" presId="urn:microsoft.com/office/officeart/2005/8/layout/vList5"/>
    <dgm:cxn modelId="{FA3604A6-7AC0-486B-BD45-DA196197BDEC}" type="presParOf" srcId="{0D5A8A0B-7393-4E27-8CD1-6B10B0628C93}" destId="{D9FBA8B4-6894-4F98-868C-FEA55D0C2C02}" srcOrd="0" destOrd="0" presId="urn:microsoft.com/office/officeart/2005/8/layout/vList5"/>
    <dgm:cxn modelId="{50136F79-3CA9-4E04-8BF1-E390F23360CB}" type="presParOf" srcId="{0D5A8A0B-7393-4E27-8CD1-6B10B0628C93}" destId="{FF0A11F2-CD8D-4437-8A99-A1904CBB00CC}" srcOrd="1" destOrd="0" presId="urn:microsoft.com/office/officeart/2005/8/layout/vList5"/>
    <dgm:cxn modelId="{D6019A1A-3805-4CBE-A2D3-6072B2297309}" type="presParOf" srcId="{A74DDE9C-BC97-44EB-96CF-57F463387C76}" destId="{BC5F36BE-6038-4BAD-8E14-838F0092E1DD}" srcOrd="1" destOrd="0" presId="urn:microsoft.com/office/officeart/2005/8/layout/vList5"/>
    <dgm:cxn modelId="{48CAAF02-A856-438D-A931-CE8639EEB6B2}" type="presParOf" srcId="{A74DDE9C-BC97-44EB-96CF-57F463387C76}" destId="{BB2F09C7-D2C6-435A-98D7-661B3A99A941}" srcOrd="2" destOrd="0" presId="urn:microsoft.com/office/officeart/2005/8/layout/vList5"/>
    <dgm:cxn modelId="{6CEA4E13-2E90-4666-AFDC-45391F08C8A9}" type="presParOf" srcId="{BB2F09C7-D2C6-435A-98D7-661B3A99A941}" destId="{82EE6C2E-9774-4D0F-8EEC-5E422B83CCB4}" srcOrd="0" destOrd="0" presId="urn:microsoft.com/office/officeart/2005/8/layout/vList5"/>
    <dgm:cxn modelId="{E2A64784-27D8-413A-A415-2465118EE069}" type="presParOf" srcId="{BB2F09C7-D2C6-435A-98D7-661B3A99A941}" destId="{772AB10E-ECC9-4887-A424-8F916F42A39D}" srcOrd="1" destOrd="0" presId="urn:microsoft.com/office/officeart/2005/8/layout/vList5"/>
    <dgm:cxn modelId="{FAD709FB-0BEF-493B-8296-45A61ECBBD63}" type="presParOf" srcId="{A74DDE9C-BC97-44EB-96CF-57F463387C76}" destId="{208D6D7B-83A1-4C2A-B341-7C92F64B794D}" srcOrd="3" destOrd="0" presId="urn:microsoft.com/office/officeart/2005/8/layout/vList5"/>
    <dgm:cxn modelId="{7810CB2D-00FF-4F80-8037-141BE5D5AD7A}" type="presParOf" srcId="{A74DDE9C-BC97-44EB-96CF-57F463387C76}" destId="{5F4E6CF4-003C-44D3-AFDA-B3B41ACC350C}" srcOrd="4" destOrd="0" presId="urn:microsoft.com/office/officeart/2005/8/layout/vList5"/>
    <dgm:cxn modelId="{7AB2892E-5EA4-4745-B03B-47A924C6CDAC}" type="presParOf" srcId="{5F4E6CF4-003C-44D3-AFDA-B3B41ACC350C}" destId="{15BA149A-D3C8-40D5-ADB0-9E0A9E86D9CF}" srcOrd="0" destOrd="0" presId="urn:microsoft.com/office/officeart/2005/8/layout/vList5"/>
    <dgm:cxn modelId="{580E7E21-C21B-42A6-AB37-7B19433D7911}" type="presParOf" srcId="{5F4E6CF4-003C-44D3-AFDA-B3B41ACC350C}" destId="{2D371372-53E4-4767-AA45-4FD9613EE8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91EB8-7ADB-415C-A8CB-60E49D93167C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83D2BDD-170F-468E-A57F-E2862774B180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Establishing the SSE Connection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B5C402-62E9-41AE-BAC1-D674DF43500A}" type="parTrans" cxnId="{1014601C-75B8-468C-BF34-AEC445EC6E5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F0184-6D83-4A4E-B01E-6D9E316FFAAA}" type="sibTrans" cxnId="{1014601C-75B8-468C-BF34-AEC445EC6E5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71D18A-DE4D-46D4-830E-243E1DFE08F4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initiate an SSE connection, the server sends a special text/event-stream MIME type response.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D9864-6B2E-4A4E-BA0E-08F064C12334}" type="parTrans" cxnId="{9059F420-A1AE-4DB4-B664-565E951F9DC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993CE-DF96-4228-A39E-8498D37E79FD}" type="sibTrans" cxnId="{9059F420-A1AE-4DB4-B664-565E951F9DCA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433D08-A99F-45A0-9BE6-735EFCDFB069}">
      <dgm:prSet custT="1"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the client side, the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EventSource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API is used to handle incoming events.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9C6EE6-536A-45D1-9560-2612E03FCCA3}" type="parTrans" cxnId="{AF1BCBBA-1B54-4AD1-88DF-3B96E9A780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717D97-3392-43AE-B33B-16CC7B7A3BDA}" type="sibTrans" cxnId="{AF1BCBBA-1B54-4AD1-88DF-3B96E9A780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3738DC-D6EC-438A-94DD-31E74BF1D5D7}" type="pres">
      <dgm:prSet presAssocID="{CAA91EB8-7ADB-415C-A8CB-60E49D9316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D7ADF8-48E8-48CA-A1E2-F56C093DF2A7}" type="pres">
      <dgm:prSet presAssocID="{F83D2BDD-170F-468E-A57F-E2862774B180}" presName="parentText" presStyleLbl="node1" presStyleIdx="0" presStyleCnt="3" custScaleY="664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F2B9-3CBA-423D-966A-2422571E22C4}" type="pres">
      <dgm:prSet presAssocID="{757F0184-6D83-4A4E-B01E-6D9E316FFAAA}" presName="spacer" presStyleCnt="0"/>
      <dgm:spPr/>
    </dgm:pt>
    <dgm:pt modelId="{71EF8A46-77D5-49E9-AB90-0900ACF15962}" type="pres">
      <dgm:prSet presAssocID="{F071D18A-DE4D-46D4-830E-243E1DFE08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A34BD-86EE-42AA-BC73-AE0CE12173BD}" type="pres">
      <dgm:prSet presAssocID="{AAF993CE-DF96-4228-A39E-8498D37E79FD}" presName="spacer" presStyleCnt="0"/>
      <dgm:spPr/>
    </dgm:pt>
    <dgm:pt modelId="{F6783B14-6383-414E-BD76-54B3BF3B9E28}" type="pres">
      <dgm:prSet presAssocID="{15433D08-A99F-45A0-9BE6-735EFCDFB0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82E128-83C0-4F8C-BF27-44E10ED57E21}" type="presOf" srcId="{15433D08-A99F-45A0-9BE6-735EFCDFB069}" destId="{F6783B14-6383-414E-BD76-54B3BF3B9E28}" srcOrd="0" destOrd="0" presId="urn:microsoft.com/office/officeart/2005/8/layout/vList2"/>
    <dgm:cxn modelId="{9059F420-A1AE-4DB4-B664-565E951F9DCA}" srcId="{CAA91EB8-7ADB-415C-A8CB-60E49D93167C}" destId="{F071D18A-DE4D-46D4-830E-243E1DFE08F4}" srcOrd="1" destOrd="0" parTransId="{92FD9864-6B2E-4A4E-BA0E-08F064C12334}" sibTransId="{AAF993CE-DF96-4228-A39E-8498D37E79FD}"/>
    <dgm:cxn modelId="{FA06B27F-60A7-41BE-8B6E-E9D134076021}" type="presOf" srcId="{F071D18A-DE4D-46D4-830E-243E1DFE08F4}" destId="{71EF8A46-77D5-49E9-AB90-0900ACF15962}" srcOrd="0" destOrd="0" presId="urn:microsoft.com/office/officeart/2005/8/layout/vList2"/>
    <dgm:cxn modelId="{AF1BCBBA-1B54-4AD1-88DF-3B96E9A7806F}" srcId="{CAA91EB8-7ADB-415C-A8CB-60E49D93167C}" destId="{15433D08-A99F-45A0-9BE6-735EFCDFB069}" srcOrd="2" destOrd="0" parTransId="{509C6EE6-536A-45D1-9560-2612E03FCCA3}" sibTransId="{C7717D97-3392-43AE-B33B-16CC7B7A3BDA}"/>
    <dgm:cxn modelId="{C83F98A2-AC38-4AA1-9C92-95BB02584E1B}" type="presOf" srcId="{F83D2BDD-170F-468E-A57F-E2862774B180}" destId="{0AD7ADF8-48E8-48CA-A1E2-F56C093DF2A7}" srcOrd="0" destOrd="0" presId="urn:microsoft.com/office/officeart/2005/8/layout/vList2"/>
    <dgm:cxn modelId="{1014601C-75B8-468C-BF34-AEC445EC6E51}" srcId="{CAA91EB8-7ADB-415C-A8CB-60E49D93167C}" destId="{F83D2BDD-170F-468E-A57F-E2862774B180}" srcOrd="0" destOrd="0" parTransId="{FBB5C402-62E9-41AE-BAC1-D674DF43500A}" sibTransId="{757F0184-6D83-4A4E-B01E-6D9E316FFAAA}"/>
    <dgm:cxn modelId="{DEDD2D8F-4506-4803-905D-44E1CC7A63F2}" type="presOf" srcId="{CAA91EB8-7ADB-415C-A8CB-60E49D93167C}" destId="{623738DC-D6EC-438A-94DD-31E74BF1D5D7}" srcOrd="0" destOrd="0" presId="urn:microsoft.com/office/officeart/2005/8/layout/vList2"/>
    <dgm:cxn modelId="{70FF08D1-9CF7-44B4-8E5E-D14D7795B79B}" type="presParOf" srcId="{623738DC-D6EC-438A-94DD-31E74BF1D5D7}" destId="{0AD7ADF8-48E8-48CA-A1E2-F56C093DF2A7}" srcOrd="0" destOrd="0" presId="urn:microsoft.com/office/officeart/2005/8/layout/vList2"/>
    <dgm:cxn modelId="{40073A27-93ED-4E3A-A5D3-9930C89AC2DB}" type="presParOf" srcId="{623738DC-D6EC-438A-94DD-31E74BF1D5D7}" destId="{9396F2B9-3CBA-423D-966A-2422571E22C4}" srcOrd="1" destOrd="0" presId="urn:microsoft.com/office/officeart/2005/8/layout/vList2"/>
    <dgm:cxn modelId="{ECB4570C-A8CA-4156-B974-791FE82B8DDD}" type="presParOf" srcId="{623738DC-D6EC-438A-94DD-31E74BF1D5D7}" destId="{71EF8A46-77D5-49E9-AB90-0900ACF15962}" srcOrd="2" destOrd="0" presId="urn:microsoft.com/office/officeart/2005/8/layout/vList2"/>
    <dgm:cxn modelId="{8E90776C-4F9F-4F04-B47F-A2D2318F40D1}" type="presParOf" srcId="{623738DC-D6EC-438A-94DD-31E74BF1D5D7}" destId="{F20A34BD-86EE-42AA-BC73-AE0CE12173BD}" srcOrd="3" destOrd="0" presId="urn:microsoft.com/office/officeart/2005/8/layout/vList2"/>
    <dgm:cxn modelId="{8B7AB5CC-6F5B-4175-BC8E-0448C6A4821D}" type="presParOf" srcId="{623738DC-D6EC-438A-94DD-31E74BF1D5D7}" destId="{F6783B14-6383-414E-BD76-54B3BF3B9E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7B5D7-6405-4F53-9E1F-66464FD8DA13}" type="doc">
      <dgm:prSet loTypeId="urn:microsoft.com/office/officeart/2005/8/layout/v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7202FF-A4BB-4BCD-AA12-2B597A04C620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begin receiving events from the , create a new EventSource object with the URL of a script that generates the events.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FE27E7-DC4E-4F7F-A55C-7192F27757A9}" type="parTrans" cxnId="{D9C8F56A-09FD-40C0-A43F-A704F934A37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8A4156-7232-43B3-BC83-82697DACC739}" type="sibTrans" cxnId="{D9C8F56A-09FD-40C0-A43F-A704F934A37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F33C9-C71C-4234-AD36-05E7D95E5448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Create an </a:t>
          </a:r>
          <a:r>
            <a:rPr lang="en-US" sz="1800" b="0" i="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EventSource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object to establish the SSE connection.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87D2E-2F99-45DF-9334-93C61D9ECF45}" type="parTrans" cxnId="{0099DE59-DF63-43C5-BCF2-AE5F23D1754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A090A-1C76-4C65-9D4B-D899F1578326}" type="sibTrans" cxnId="{0099DE59-DF63-43C5-BCF2-AE5F23D1754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EE0D0B-9611-4729-9BB4-CF6DAA86DB14}" type="pres">
      <dgm:prSet presAssocID="{7027B5D7-6405-4F53-9E1F-66464FD8DA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3EBE12-7D4C-4EB1-85BF-12720FBE291A}" type="pres">
      <dgm:prSet presAssocID="{C17202FF-A4BB-4BCD-AA12-2B597A04C620}" presName="parentText" presStyleLbl="node1" presStyleIdx="0" presStyleCnt="2" custScaleY="819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7D024-908A-41B0-A620-2D9290887BA6}" type="pres">
      <dgm:prSet presAssocID="{0D8A4156-7232-43B3-BC83-82697DACC739}" presName="spacer" presStyleCnt="0"/>
      <dgm:spPr/>
    </dgm:pt>
    <dgm:pt modelId="{9523934C-6A37-4B03-8239-86164DADE7F4}" type="pres">
      <dgm:prSet presAssocID="{D53F33C9-C71C-4234-AD36-05E7D95E5448}" presName="parentText" presStyleLbl="node1" presStyleIdx="1" presStyleCnt="2" custScaleY="690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8F56A-09FD-40C0-A43F-A704F934A375}" srcId="{7027B5D7-6405-4F53-9E1F-66464FD8DA13}" destId="{C17202FF-A4BB-4BCD-AA12-2B597A04C620}" srcOrd="0" destOrd="0" parTransId="{61FE27E7-DC4E-4F7F-A55C-7192F27757A9}" sibTransId="{0D8A4156-7232-43B3-BC83-82697DACC739}"/>
    <dgm:cxn modelId="{AD83BCB4-335B-490B-BF47-61F0EEC233F6}" type="presOf" srcId="{7027B5D7-6405-4F53-9E1F-66464FD8DA13}" destId="{C1EE0D0B-9611-4729-9BB4-CF6DAA86DB14}" srcOrd="0" destOrd="0" presId="urn:microsoft.com/office/officeart/2005/8/layout/vList2"/>
    <dgm:cxn modelId="{0099DE59-DF63-43C5-BCF2-AE5F23D17544}" srcId="{7027B5D7-6405-4F53-9E1F-66464FD8DA13}" destId="{D53F33C9-C71C-4234-AD36-05E7D95E5448}" srcOrd="1" destOrd="0" parTransId="{14887D2E-2F99-45DF-9334-93C61D9ECF45}" sibTransId="{22EA090A-1C76-4C65-9D4B-D899F1578326}"/>
    <dgm:cxn modelId="{ECFA3196-71EB-4D5C-AF95-7875E0020013}" type="presOf" srcId="{C17202FF-A4BB-4BCD-AA12-2B597A04C620}" destId="{813EBE12-7D4C-4EB1-85BF-12720FBE291A}" srcOrd="0" destOrd="0" presId="urn:microsoft.com/office/officeart/2005/8/layout/vList2"/>
    <dgm:cxn modelId="{83D0943F-4B1D-4E86-8653-53ADBE7D3318}" type="presOf" srcId="{D53F33C9-C71C-4234-AD36-05E7D95E5448}" destId="{9523934C-6A37-4B03-8239-86164DADE7F4}" srcOrd="0" destOrd="0" presId="urn:microsoft.com/office/officeart/2005/8/layout/vList2"/>
    <dgm:cxn modelId="{BBF4CD6E-B084-44E4-A825-D2252F1D516C}" type="presParOf" srcId="{C1EE0D0B-9611-4729-9BB4-CF6DAA86DB14}" destId="{813EBE12-7D4C-4EB1-85BF-12720FBE291A}" srcOrd="0" destOrd="0" presId="urn:microsoft.com/office/officeart/2005/8/layout/vList2"/>
    <dgm:cxn modelId="{59B9EE5D-ECE1-44F3-A420-2EE65496CB50}" type="presParOf" srcId="{C1EE0D0B-9611-4729-9BB4-CF6DAA86DB14}" destId="{83A7D024-908A-41B0-A620-2D9290887BA6}" srcOrd="1" destOrd="0" presId="urn:microsoft.com/office/officeart/2005/8/layout/vList2"/>
    <dgm:cxn modelId="{AA8B2616-231A-49EF-83B5-308E492EE561}" type="presParOf" srcId="{C1EE0D0B-9611-4729-9BB4-CF6DAA86DB14}" destId="{9523934C-6A37-4B03-8239-86164DADE7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048A47-A990-4479-AE3A-67CB79F0A143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750808C-81F8-4443-B789-975EC9A86BD0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receive message events, attach a handler for the message event: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3CE399-DCA1-4127-8527-2B8A44E9A819}" type="parTrans" cxnId="{F28B8CEF-6968-4A94-ABBD-6EF371C3EE8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812DA8-E201-4280-8B93-52433B7267F2}" type="sibTrans" cxnId="{F28B8CEF-6968-4A94-ABBD-6EF371C3EE8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9567FD-7634-41DC-803B-A20D9CFF98FF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code listens for incoming message events and appends the message text to a list in the document's HTML.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3FEF8D-2D03-48E3-A8CA-A204A7588369}" type="parTrans" cxnId="{366B431D-F5C7-4696-B22E-4AED8A6C7CD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92C0BB-8BF1-423B-9613-3F016B9C1E0F}" type="sibTrans" cxnId="{366B431D-F5C7-4696-B22E-4AED8A6C7CD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DB5D67-503D-4C86-8133-95625205FDB6}" type="pres">
      <dgm:prSet presAssocID="{C7048A47-A990-4479-AE3A-67CB79F0A1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466524-467E-4984-8B55-414E63932B9D}" type="pres">
      <dgm:prSet presAssocID="{B750808C-81F8-4443-B789-975EC9A86BD0}" presName="parentText" presStyleLbl="node1" presStyleIdx="0" presStyleCnt="2" custScaleY="62209" custLinFactY="-927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19B12-CC3F-4753-A1E9-61D9EC38B069}" type="pres">
      <dgm:prSet presAssocID="{98812DA8-E201-4280-8B93-52433B7267F2}" presName="spacer" presStyleCnt="0"/>
      <dgm:spPr/>
    </dgm:pt>
    <dgm:pt modelId="{90CB038F-9B6A-4134-A453-AC8CDB25B380}" type="pres">
      <dgm:prSet presAssocID="{019567FD-7634-41DC-803B-A20D9CFF98FF}" presName="parentText" presStyleLbl="node1" presStyleIdx="1" presStyleCnt="2" custScaleY="87160" custLinFactY="5100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E3DD9-B734-4360-BDB4-39E790269E31}" type="presOf" srcId="{C7048A47-A990-4479-AE3A-67CB79F0A143}" destId="{8BDB5D67-503D-4C86-8133-95625205FDB6}" srcOrd="0" destOrd="0" presId="urn:microsoft.com/office/officeart/2005/8/layout/vList2"/>
    <dgm:cxn modelId="{417FA5F8-62DC-4F83-9439-912F660A662E}" type="presOf" srcId="{019567FD-7634-41DC-803B-A20D9CFF98FF}" destId="{90CB038F-9B6A-4134-A453-AC8CDB25B380}" srcOrd="0" destOrd="0" presId="urn:microsoft.com/office/officeart/2005/8/layout/vList2"/>
    <dgm:cxn modelId="{F28B8CEF-6968-4A94-ABBD-6EF371C3EE8F}" srcId="{C7048A47-A990-4479-AE3A-67CB79F0A143}" destId="{B750808C-81F8-4443-B789-975EC9A86BD0}" srcOrd="0" destOrd="0" parTransId="{413CE399-DCA1-4127-8527-2B8A44E9A819}" sibTransId="{98812DA8-E201-4280-8B93-52433B7267F2}"/>
    <dgm:cxn modelId="{366B431D-F5C7-4696-B22E-4AED8A6C7CD5}" srcId="{C7048A47-A990-4479-AE3A-67CB79F0A143}" destId="{019567FD-7634-41DC-803B-A20D9CFF98FF}" srcOrd="1" destOrd="0" parTransId="{A93FEF8D-2D03-48E3-A8CA-A204A7588369}" sibTransId="{7D92C0BB-8BF1-423B-9613-3F016B9C1E0F}"/>
    <dgm:cxn modelId="{B43947E8-0EEB-4212-AEDD-FA630D6AE924}" type="presOf" srcId="{B750808C-81F8-4443-B789-975EC9A86BD0}" destId="{90466524-467E-4984-8B55-414E63932B9D}" srcOrd="0" destOrd="0" presId="urn:microsoft.com/office/officeart/2005/8/layout/vList2"/>
    <dgm:cxn modelId="{A01C3A54-DDCA-4301-8F74-6A648D0D6D72}" type="presParOf" srcId="{8BDB5D67-503D-4C86-8133-95625205FDB6}" destId="{90466524-467E-4984-8B55-414E63932B9D}" srcOrd="0" destOrd="0" presId="urn:microsoft.com/office/officeart/2005/8/layout/vList2"/>
    <dgm:cxn modelId="{622E70BB-74D9-4984-B84F-B52511BF9C1C}" type="presParOf" srcId="{8BDB5D67-503D-4C86-8133-95625205FDB6}" destId="{D3D19B12-CC3F-4753-A1E9-61D9EC38B069}" srcOrd="1" destOrd="0" presId="urn:microsoft.com/office/officeart/2005/8/layout/vList2"/>
    <dgm:cxn modelId="{D47FDF02-FFAC-4084-9B28-58488CDFFD37}" type="presParOf" srcId="{8BDB5D67-503D-4C86-8133-95625205FDB6}" destId="{90CB038F-9B6A-4134-A453-AC8CDB25B3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96BB46-5E6A-4A28-BBCA-79B6AB7E0A9D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F1725ED-23A7-45FF-AD09-8228B5CDCA46}">
      <dgm:prSet custT="1"/>
      <dgm:spPr/>
      <dgm:t>
        <a:bodyPr lIns="36000" tIns="36000" rIns="36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server-side script that sends events must respond using the MIME type text/event-stream.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1574F6-7DA7-41F5-85EF-D749743FD077}" type="parTrans" cxnId="{1E0EE84C-E4A9-4544-B7A0-3FB302F2148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B90945-E426-4BE5-A890-DC1DC3AE9AAC}" type="sibTrans" cxnId="{1E0EE84C-E4A9-4544-B7A0-3FB302F21480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144166-F6EC-41AC-951B-52F77C5020A4}">
      <dgm:prSet custT="1"/>
      <dgm:spPr/>
      <dgm:t>
        <a:bodyPr lIns="36000" tIns="36000" rIns="36000" bIns="36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Each notification is sent as a block of text terminated by a pair of newlines.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8AE97-DA4F-469A-88D9-9176AF5AE579}" type="parTrans" cxnId="{EE28CF1D-8D85-40BD-91D4-17B8461FE8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53A10-8306-4975-87CA-E7255F27CA84}" type="sibTrans" cxnId="{EE28CF1D-8D85-40BD-91D4-17B8461FE8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70BDC4-E80F-455D-A915-D9662F823202}">
      <dgm:prSet custT="1"/>
      <dgm:spPr/>
      <dgm:t>
        <a:bodyPr lIns="36000" tIns="36000" rIns="36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 stream format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ACC031-AFFE-49EB-9F85-820D3BE4FA60}" type="parTrans" cxnId="{574EC15F-52F2-4CFF-8C30-A5A96670F41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BE8C3A-A537-45F7-8F2A-BF7527834174}" type="sibTrans" cxnId="{574EC15F-52F2-4CFF-8C30-A5A96670F41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5BD5E7-F78C-4D59-9052-A6F04E2A14F7}">
      <dgm:prSet custT="1"/>
      <dgm:spPr/>
      <dgm:t>
        <a:bodyPr lIns="36000" tIns="36000" rIns="36000" bIns="36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pair of newline characters separate messages in the event stream. 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15D689-CE8C-471B-9A42-2D450E644D1B}" type="parTrans" cxnId="{155A42A1-A089-4024-A800-DE30A5EC5ED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5C81F6-E0AC-4C1F-B57A-258A0C8A26B0}" type="sibTrans" cxnId="{155A42A1-A089-4024-A800-DE30A5EC5ED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5297C6-C1A7-416C-9C32-4442A5BF6BB4}" type="pres">
      <dgm:prSet presAssocID="{7296BB46-5E6A-4A28-BBCA-79B6AB7E0A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0BCA8-CCB1-4EC4-BF0E-9CC5E09FDFFD}" type="pres">
      <dgm:prSet presAssocID="{5F1725ED-23A7-45FF-AD09-8228B5CDCA46}" presName="parentText" presStyleLbl="node1" presStyleIdx="0" presStyleCnt="4" custScaleY="75187" custLinFactY="-466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3E440-5B42-46C9-A95A-A0164B7C3EB7}" type="pres">
      <dgm:prSet presAssocID="{98B90945-E426-4BE5-A890-DC1DC3AE9AAC}" presName="spacer" presStyleCnt="0"/>
      <dgm:spPr/>
    </dgm:pt>
    <dgm:pt modelId="{F1351ACC-1514-40F4-8DCB-F367C12C0521}" type="pres">
      <dgm:prSet presAssocID="{90144166-F6EC-41AC-951B-52F77C5020A4}" presName="parentText" presStyleLbl="node1" presStyleIdx="1" presStyleCnt="4" custScaleY="75187" custLinFactY="-4910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D4F97-6980-47B6-A4A8-607C1FBAFC98}" type="pres">
      <dgm:prSet presAssocID="{34C53A10-8306-4975-87CA-E7255F27CA84}" presName="spacer" presStyleCnt="0"/>
      <dgm:spPr/>
    </dgm:pt>
    <dgm:pt modelId="{E1AB29B0-D00A-4C94-A441-D084304AF971}" type="pres">
      <dgm:prSet presAssocID="{BD70BDC4-E80F-455D-A915-D9662F823202}" presName="parentText" presStyleLbl="node1" presStyleIdx="2" presStyleCnt="4" custScaleY="52770" custLinFactY="-5411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C0CC5-3355-4C0B-A70A-76C4271F7DB6}" type="pres">
      <dgm:prSet presAssocID="{54BE8C3A-A537-45F7-8F2A-BF7527834174}" presName="spacer" presStyleCnt="0"/>
      <dgm:spPr/>
    </dgm:pt>
    <dgm:pt modelId="{3E3E1C10-6E4F-4C4B-833A-1903DEDC3EF2}" type="pres">
      <dgm:prSet presAssocID="{595BD5E7-F78C-4D59-9052-A6F04E2A14F7}" presName="parentText" presStyleLbl="node1" presStyleIdx="3" presStyleCnt="4" custScaleY="75187" custLinFactNeighborY="51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A42A1-A089-4024-A800-DE30A5EC5ED8}" srcId="{7296BB46-5E6A-4A28-BBCA-79B6AB7E0A9D}" destId="{595BD5E7-F78C-4D59-9052-A6F04E2A14F7}" srcOrd="3" destOrd="0" parTransId="{8115D689-CE8C-471B-9A42-2D450E644D1B}" sibTransId="{EC5C81F6-E0AC-4C1F-B57A-258A0C8A26B0}"/>
    <dgm:cxn modelId="{574EC15F-52F2-4CFF-8C30-A5A96670F416}" srcId="{7296BB46-5E6A-4A28-BBCA-79B6AB7E0A9D}" destId="{BD70BDC4-E80F-455D-A915-D9662F823202}" srcOrd="2" destOrd="0" parTransId="{F3ACC031-AFFE-49EB-9F85-820D3BE4FA60}" sibTransId="{54BE8C3A-A537-45F7-8F2A-BF7527834174}"/>
    <dgm:cxn modelId="{5C6C60D3-9075-493D-9478-135FBA07D2C5}" type="presOf" srcId="{595BD5E7-F78C-4D59-9052-A6F04E2A14F7}" destId="{3E3E1C10-6E4F-4C4B-833A-1903DEDC3EF2}" srcOrd="0" destOrd="0" presId="urn:microsoft.com/office/officeart/2005/8/layout/vList2"/>
    <dgm:cxn modelId="{BEAA5A5F-23D3-41A9-8B45-B641F7685BB2}" type="presOf" srcId="{7296BB46-5E6A-4A28-BBCA-79B6AB7E0A9D}" destId="{9D5297C6-C1A7-416C-9C32-4442A5BF6BB4}" srcOrd="0" destOrd="0" presId="urn:microsoft.com/office/officeart/2005/8/layout/vList2"/>
    <dgm:cxn modelId="{1E0EE84C-E4A9-4544-B7A0-3FB302F21480}" srcId="{7296BB46-5E6A-4A28-BBCA-79B6AB7E0A9D}" destId="{5F1725ED-23A7-45FF-AD09-8228B5CDCA46}" srcOrd="0" destOrd="0" parTransId="{8B1574F6-7DA7-41F5-85EF-D749743FD077}" sibTransId="{98B90945-E426-4BE5-A890-DC1DC3AE9AAC}"/>
    <dgm:cxn modelId="{9AE6FC46-0FDC-4D01-A6BA-A33DC1A6615A}" type="presOf" srcId="{90144166-F6EC-41AC-951B-52F77C5020A4}" destId="{F1351ACC-1514-40F4-8DCB-F367C12C0521}" srcOrd="0" destOrd="0" presId="urn:microsoft.com/office/officeart/2005/8/layout/vList2"/>
    <dgm:cxn modelId="{0F11DD13-8EBE-489D-B7D3-D70B67FF6169}" type="presOf" srcId="{5F1725ED-23A7-45FF-AD09-8228B5CDCA46}" destId="{F350BCA8-CCB1-4EC4-BF0E-9CC5E09FDFFD}" srcOrd="0" destOrd="0" presId="urn:microsoft.com/office/officeart/2005/8/layout/vList2"/>
    <dgm:cxn modelId="{223A1D5B-BBA9-4FC6-B4BC-A0C1D34938B6}" type="presOf" srcId="{BD70BDC4-E80F-455D-A915-D9662F823202}" destId="{E1AB29B0-D00A-4C94-A441-D084304AF971}" srcOrd="0" destOrd="0" presId="urn:microsoft.com/office/officeart/2005/8/layout/vList2"/>
    <dgm:cxn modelId="{EE28CF1D-8D85-40BD-91D4-17B8461FE86F}" srcId="{7296BB46-5E6A-4A28-BBCA-79B6AB7E0A9D}" destId="{90144166-F6EC-41AC-951B-52F77C5020A4}" srcOrd="1" destOrd="0" parTransId="{E958AE97-DA4F-469A-88D9-9176AF5AE579}" sibTransId="{34C53A10-8306-4975-87CA-E7255F27CA84}"/>
    <dgm:cxn modelId="{4E6C5EED-5DBE-4C5E-978D-2B85D49D6984}" type="presParOf" srcId="{9D5297C6-C1A7-416C-9C32-4442A5BF6BB4}" destId="{F350BCA8-CCB1-4EC4-BF0E-9CC5E09FDFFD}" srcOrd="0" destOrd="0" presId="urn:microsoft.com/office/officeart/2005/8/layout/vList2"/>
    <dgm:cxn modelId="{72E5E02E-0930-4CAA-9536-748A037C4505}" type="presParOf" srcId="{9D5297C6-C1A7-416C-9C32-4442A5BF6BB4}" destId="{2CD3E440-5B42-46C9-A95A-A0164B7C3EB7}" srcOrd="1" destOrd="0" presId="urn:microsoft.com/office/officeart/2005/8/layout/vList2"/>
    <dgm:cxn modelId="{0DE0C9DE-8E9F-4872-9623-0D9E70903968}" type="presParOf" srcId="{9D5297C6-C1A7-416C-9C32-4442A5BF6BB4}" destId="{F1351ACC-1514-40F4-8DCB-F367C12C0521}" srcOrd="2" destOrd="0" presId="urn:microsoft.com/office/officeart/2005/8/layout/vList2"/>
    <dgm:cxn modelId="{EFA7408A-EE89-47B6-951F-3DAB4070AF45}" type="presParOf" srcId="{9D5297C6-C1A7-416C-9C32-4442A5BF6BB4}" destId="{A29D4F97-6980-47B6-A4A8-607C1FBAFC98}" srcOrd="3" destOrd="0" presId="urn:microsoft.com/office/officeart/2005/8/layout/vList2"/>
    <dgm:cxn modelId="{AB2F7D57-A832-4BD9-B784-4E4AAEDDAAD0}" type="presParOf" srcId="{9D5297C6-C1A7-416C-9C32-4442A5BF6BB4}" destId="{E1AB29B0-D00A-4C94-A441-D084304AF971}" srcOrd="4" destOrd="0" presId="urn:microsoft.com/office/officeart/2005/8/layout/vList2"/>
    <dgm:cxn modelId="{E4DC4A92-C10C-43C5-822D-FFC07852B0E6}" type="presParOf" srcId="{9D5297C6-C1A7-416C-9C32-4442A5BF6BB4}" destId="{771C0CC5-3355-4C0B-A70A-76C4271F7DB6}" srcOrd="5" destOrd="0" presId="urn:microsoft.com/office/officeart/2005/8/layout/vList2"/>
    <dgm:cxn modelId="{96C7CE04-0F76-4FBC-BC8A-7108B2DFAE53}" type="presParOf" srcId="{9D5297C6-C1A7-416C-9C32-4442A5BF6BB4}" destId="{3E3E1C10-6E4F-4C4B-833A-1903DEDC3E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1E01E2-EB3E-46F5-AE78-968095C5164C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6CC9922-EEE7-4786-BE5D-4146F1D0BCA4}">
      <dgm:prSet custT="1"/>
      <dgm:spPr>
        <a:ln w="3175">
          <a:solidFill>
            <a:schemeClr val="tx1"/>
          </a:solidFill>
        </a:ln>
      </dgm:spPr>
      <dgm:t>
        <a:bodyPr lIns="144000"/>
        <a:lstStyle/>
        <a:p>
          <a:r>
            <a:rPr lang="en-US" sz="1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Notifications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E2ED1D-20ED-4061-A83F-DD1497F7DB27}" type="parTrans" cxnId="{B544F728-98B9-4BFC-8EE7-38184871EC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2FC070-7086-4DA0-A0C9-8F17156AF58F}" type="sibTrans" cxnId="{B544F728-98B9-4BFC-8EE7-38184871EC8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63ED4A-3E47-4A10-8634-3E36EE806FFB}">
      <dgm:prSet custT="1"/>
      <dgm:spPr>
        <a:ln w="3175">
          <a:solidFill>
            <a:schemeClr val="tx1"/>
          </a:solidFill>
        </a:ln>
      </dgm:spPr>
      <dgm:t>
        <a:bodyPr lIns="144000"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Live Feeds and Dashboards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D1EB9-DBB1-49F2-9D33-9392C6CF0ACC}" type="parTrans" cxnId="{AA0FC74E-F117-4348-93B9-B73330F756C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FCD05E-081E-43A4-8FE1-D63B772E1965}" type="sibTrans" cxnId="{AA0FC74E-F117-4348-93B9-B73330F756C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A50E10-93A6-489E-8B7B-9B705C0E8A40}">
      <dgm:prSet custT="1"/>
      <dgm:spPr>
        <a:ln w="3175">
          <a:solidFill>
            <a:schemeClr val="tx1"/>
          </a:solidFill>
        </a:ln>
      </dgm:spPr>
      <dgm:t>
        <a:bodyPr lIns="144000"/>
        <a:lstStyle/>
        <a:p>
          <a:r>
            <a:rPr lang="en-US" sz="1800" b="1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Collaborative Editing and Chat Applications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08D850-F68F-4504-9758-CE0B22B51061}" type="parTrans" cxnId="{63DA6B07-860A-411C-AFDD-4B9201ED2F1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BFB756-CC30-496E-8378-67B5AEFAEC22}" type="sibTrans" cxnId="{63DA6B07-860A-411C-AFDD-4B9201ED2F11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84C401-BEC0-4DD5-A9D7-CF3475DC6035}" type="pres">
      <dgm:prSet presAssocID="{D71E01E2-EB3E-46F5-AE78-968095C516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5782E-A8ED-4BD2-92BB-1C96AE61BAC7}" type="pres">
      <dgm:prSet presAssocID="{D6CC9922-EEE7-4786-BE5D-4146F1D0BC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E924D-57B1-4C4E-91BD-107403D7E43D}" type="pres">
      <dgm:prSet presAssocID="{672FC070-7086-4DA0-A0C9-8F17156AF58F}" presName="spacer" presStyleCnt="0"/>
      <dgm:spPr/>
    </dgm:pt>
    <dgm:pt modelId="{D524B662-A03B-4930-B649-B3E1C25056F9}" type="pres">
      <dgm:prSet presAssocID="{4B63ED4A-3E47-4A10-8634-3E36EE806F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0D6B-C11C-4795-8353-47001A8DE85F}" type="pres">
      <dgm:prSet presAssocID="{A0FCD05E-081E-43A4-8FE1-D63B772E1965}" presName="spacer" presStyleCnt="0"/>
      <dgm:spPr/>
    </dgm:pt>
    <dgm:pt modelId="{766EDFAE-D0B2-412B-BC0D-E341BFE4444D}" type="pres">
      <dgm:prSet presAssocID="{C4A50E10-93A6-489E-8B7B-9B705C0E8A4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A6B07-860A-411C-AFDD-4B9201ED2F11}" srcId="{D71E01E2-EB3E-46F5-AE78-968095C5164C}" destId="{C4A50E10-93A6-489E-8B7B-9B705C0E8A40}" srcOrd="2" destOrd="0" parTransId="{F508D850-F68F-4504-9758-CE0B22B51061}" sibTransId="{20BFB756-CC30-496E-8378-67B5AEFAEC22}"/>
    <dgm:cxn modelId="{2CE68736-7CDD-40AB-BE5E-13EDEDFD0C52}" type="presOf" srcId="{4B63ED4A-3E47-4A10-8634-3E36EE806FFB}" destId="{D524B662-A03B-4930-B649-B3E1C25056F9}" srcOrd="0" destOrd="0" presId="urn:microsoft.com/office/officeart/2005/8/layout/vList2"/>
    <dgm:cxn modelId="{B544F728-98B9-4BFC-8EE7-38184871EC83}" srcId="{D71E01E2-EB3E-46F5-AE78-968095C5164C}" destId="{D6CC9922-EEE7-4786-BE5D-4146F1D0BCA4}" srcOrd="0" destOrd="0" parTransId="{A6E2ED1D-20ED-4061-A83F-DD1497F7DB27}" sibTransId="{672FC070-7086-4DA0-A0C9-8F17156AF58F}"/>
    <dgm:cxn modelId="{8E419A56-C4B2-4786-A8AD-06EF439B081A}" type="presOf" srcId="{D6CC9922-EEE7-4786-BE5D-4146F1D0BCA4}" destId="{A1F5782E-A8ED-4BD2-92BB-1C96AE61BAC7}" srcOrd="0" destOrd="0" presId="urn:microsoft.com/office/officeart/2005/8/layout/vList2"/>
    <dgm:cxn modelId="{AA0FC74E-F117-4348-93B9-B73330F756C3}" srcId="{D71E01E2-EB3E-46F5-AE78-968095C5164C}" destId="{4B63ED4A-3E47-4A10-8634-3E36EE806FFB}" srcOrd="1" destOrd="0" parTransId="{457D1EB9-DBB1-49F2-9D33-9392C6CF0ACC}" sibTransId="{A0FCD05E-081E-43A4-8FE1-D63B772E1965}"/>
    <dgm:cxn modelId="{B389463F-9C40-420C-98A7-180161780F23}" type="presOf" srcId="{C4A50E10-93A6-489E-8B7B-9B705C0E8A40}" destId="{766EDFAE-D0B2-412B-BC0D-E341BFE4444D}" srcOrd="0" destOrd="0" presId="urn:microsoft.com/office/officeart/2005/8/layout/vList2"/>
    <dgm:cxn modelId="{312DCA5C-6ED8-4B67-89E1-60107880FAA9}" type="presOf" srcId="{D71E01E2-EB3E-46F5-AE78-968095C5164C}" destId="{E284C401-BEC0-4DD5-A9D7-CF3475DC6035}" srcOrd="0" destOrd="0" presId="urn:microsoft.com/office/officeart/2005/8/layout/vList2"/>
    <dgm:cxn modelId="{B38AA066-428E-42C9-A2D6-1E074AA6EE94}" type="presParOf" srcId="{E284C401-BEC0-4DD5-A9D7-CF3475DC6035}" destId="{A1F5782E-A8ED-4BD2-92BB-1C96AE61BAC7}" srcOrd="0" destOrd="0" presId="urn:microsoft.com/office/officeart/2005/8/layout/vList2"/>
    <dgm:cxn modelId="{F7EDD5D5-FC48-440C-A7A4-58CDF69BFC42}" type="presParOf" srcId="{E284C401-BEC0-4DD5-A9D7-CF3475DC6035}" destId="{BB9E924D-57B1-4C4E-91BD-107403D7E43D}" srcOrd="1" destOrd="0" presId="urn:microsoft.com/office/officeart/2005/8/layout/vList2"/>
    <dgm:cxn modelId="{31EDDD0E-FCB3-4BC8-86CB-4564EE97B827}" type="presParOf" srcId="{E284C401-BEC0-4DD5-A9D7-CF3475DC6035}" destId="{D524B662-A03B-4930-B649-B3E1C25056F9}" srcOrd="2" destOrd="0" presId="urn:microsoft.com/office/officeart/2005/8/layout/vList2"/>
    <dgm:cxn modelId="{89D7456D-8E0C-464F-A1E8-07A1734A8654}" type="presParOf" srcId="{E284C401-BEC0-4DD5-A9D7-CF3475DC6035}" destId="{4B900D6B-C11C-4795-8353-47001A8DE85F}" srcOrd="3" destOrd="0" presId="urn:microsoft.com/office/officeart/2005/8/layout/vList2"/>
    <dgm:cxn modelId="{F77650E0-6552-447E-8A29-C7E7A91936A9}" type="presParOf" srcId="{E284C401-BEC0-4DD5-A9D7-CF3475DC6035}" destId="{766EDFAE-D0B2-412B-BC0D-E341BFE444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3D1E6-0EB5-42CD-871A-AAA8637CEA91}">
      <dsp:nvSpPr>
        <dsp:cNvPr id="0" name=""/>
        <dsp:cNvSpPr/>
      </dsp:nvSpPr>
      <dsp:spPr>
        <a:xfrm>
          <a:off x="0" y="17369"/>
          <a:ext cx="5676900" cy="992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Server-sent events 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(SSE) 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represent a unidirectional communication channel from the server to the client, allowing servers to push updates in real time.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33" y="65802"/>
        <a:ext cx="5580034" cy="895294"/>
      </dsp:txXfrm>
    </dsp:sp>
    <dsp:sp modelId="{1FC06261-625A-4513-A6C8-845125B9C786}">
      <dsp:nvSpPr>
        <dsp:cNvPr id="0" name=""/>
        <dsp:cNvSpPr/>
      </dsp:nvSpPr>
      <dsp:spPr>
        <a:xfrm>
          <a:off x="0" y="1162170"/>
          <a:ext cx="5676900" cy="9921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Unlike other technologies like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WebSockets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SSE 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operates over a single </a:t>
          </a: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HTTP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connection.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33" y="1210603"/>
        <a:ext cx="5580034" cy="895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11F2-CD8D-4437-8A99-A1904CBB00CC}">
      <dsp:nvSpPr>
        <dsp:cNvPr id="0" name=""/>
        <dsp:cNvSpPr/>
      </dsp:nvSpPr>
      <dsp:spPr>
        <a:xfrm rot="5400000">
          <a:off x="3502691" y="-1333152"/>
          <a:ext cx="807792" cy="375615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Easy to implement and use.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28512" y="180460"/>
        <a:ext cx="3716718" cy="728926"/>
      </dsp:txXfrm>
    </dsp:sp>
    <dsp:sp modelId="{D9FBA8B4-6894-4F98-868C-FEA55D0C2C02}">
      <dsp:nvSpPr>
        <dsp:cNvPr id="0" name=""/>
        <dsp:cNvSpPr/>
      </dsp:nvSpPr>
      <dsp:spPr>
        <a:xfrm>
          <a:off x="84323" y="1446"/>
          <a:ext cx="1944188" cy="108695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Simplicity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384" y="54507"/>
        <a:ext cx="1838066" cy="980832"/>
      </dsp:txXfrm>
    </dsp:sp>
    <dsp:sp modelId="{772AB10E-ECC9-4887-A424-8F916F42A39D}">
      <dsp:nvSpPr>
        <dsp:cNvPr id="0" name=""/>
        <dsp:cNvSpPr/>
      </dsp:nvSpPr>
      <dsp:spPr>
        <a:xfrm rot="5400000">
          <a:off x="3506280" y="-129227"/>
          <a:ext cx="800614" cy="3756151"/>
        </a:xfrm>
        <a:prstGeom prst="round2Same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flows from server to client only.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28512" y="1387624"/>
        <a:ext cx="3717068" cy="722448"/>
      </dsp:txXfrm>
    </dsp:sp>
    <dsp:sp modelId="{82EE6C2E-9774-4D0F-8EEC-5E422B83CCB4}">
      <dsp:nvSpPr>
        <dsp:cNvPr id="0" name=""/>
        <dsp:cNvSpPr/>
      </dsp:nvSpPr>
      <dsp:spPr>
        <a:xfrm>
          <a:off x="84323" y="1185721"/>
          <a:ext cx="1944188" cy="112625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Unidirectional Flow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9302" y="1240700"/>
        <a:ext cx="1834230" cy="1016295"/>
      </dsp:txXfrm>
    </dsp:sp>
    <dsp:sp modelId="{2D371372-53E4-4767-AA45-4FD9613EE87B}">
      <dsp:nvSpPr>
        <dsp:cNvPr id="0" name=""/>
        <dsp:cNvSpPr/>
      </dsp:nvSpPr>
      <dsp:spPr>
        <a:xfrm rot="5400000">
          <a:off x="3400660" y="1234974"/>
          <a:ext cx="1011854" cy="3756151"/>
        </a:xfrm>
        <a:prstGeom prst="round2Same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SSE connections automatically attempt to reconnect in case of interruptions.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028512" y="2656518"/>
        <a:ext cx="3706756" cy="913064"/>
      </dsp:txXfrm>
    </dsp:sp>
    <dsp:sp modelId="{15BA149A-D3C8-40D5-ADB0-9E0A9E86D9CF}">
      <dsp:nvSpPr>
        <dsp:cNvPr id="0" name=""/>
        <dsp:cNvSpPr/>
      </dsp:nvSpPr>
      <dsp:spPr>
        <a:xfrm>
          <a:off x="84323" y="2409295"/>
          <a:ext cx="1944188" cy="140750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Automatic Reconnection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032" y="2478004"/>
        <a:ext cx="1806770" cy="1270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ADF8-48E8-48CA-A1E2-F56C093DF2A7}">
      <dsp:nvSpPr>
        <dsp:cNvPr id="0" name=""/>
        <dsp:cNvSpPr/>
      </dsp:nvSpPr>
      <dsp:spPr>
        <a:xfrm>
          <a:off x="0" y="17288"/>
          <a:ext cx="5730240" cy="55951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Establishing the SSE Connection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13" y="44601"/>
        <a:ext cx="5675614" cy="504887"/>
      </dsp:txXfrm>
    </dsp:sp>
    <dsp:sp modelId="{71EF8A46-77D5-49E9-AB90-0900ACF15962}">
      <dsp:nvSpPr>
        <dsp:cNvPr id="0" name=""/>
        <dsp:cNvSpPr/>
      </dsp:nvSpPr>
      <dsp:spPr>
        <a:xfrm>
          <a:off x="0" y="706402"/>
          <a:ext cx="5730240" cy="8424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initiate an SSE connection, the server sends a special text/event-stream MIME type response.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747525"/>
        <a:ext cx="5647994" cy="760154"/>
      </dsp:txXfrm>
    </dsp:sp>
    <dsp:sp modelId="{F6783B14-6383-414E-BD76-54B3BF3B9E28}">
      <dsp:nvSpPr>
        <dsp:cNvPr id="0" name=""/>
        <dsp:cNvSpPr/>
      </dsp:nvSpPr>
      <dsp:spPr>
        <a:xfrm>
          <a:off x="0" y="1678402"/>
          <a:ext cx="5730240" cy="842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tx1">
              <a:lumMod val="65000"/>
              <a:lumOff val="3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the client side, the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EventSource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API is used to handle incoming events.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23" y="1719525"/>
        <a:ext cx="5647994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EBE12-7D4C-4EB1-85BF-12720FBE291A}">
      <dsp:nvSpPr>
        <dsp:cNvPr id="0" name=""/>
        <dsp:cNvSpPr/>
      </dsp:nvSpPr>
      <dsp:spPr>
        <a:xfrm>
          <a:off x="0" y="43025"/>
          <a:ext cx="5715000" cy="997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begin receiving events from the , create a new EventSource object with the URL of a script that generates the events.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75" y="91700"/>
        <a:ext cx="5617650" cy="899756"/>
      </dsp:txXfrm>
    </dsp:sp>
    <dsp:sp modelId="{9523934C-6A37-4B03-8239-86164DADE7F4}">
      <dsp:nvSpPr>
        <dsp:cNvPr id="0" name=""/>
        <dsp:cNvSpPr/>
      </dsp:nvSpPr>
      <dsp:spPr>
        <a:xfrm>
          <a:off x="0" y="1227331"/>
          <a:ext cx="5715000" cy="84038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Create an </a:t>
          </a:r>
          <a:r>
            <a:rPr lang="en-US" sz="1800" b="0" i="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EventSource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object to establish the SSE connection.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24" y="1268355"/>
        <a:ext cx="5632952" cy="758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6524-467E-4984-8B55-414E63932B9D}">
      <dsp:nvSpPr>
        <dsp:cNvPr id="0" name=""/>
        <dsp:cNvSpPr/>
      </dsp:nvSpPr>
      <dsp:spPr>
        <a:xfrm>
          <a:off x="0" y="53320"/>
          <a:ext cx="5745480" cy="7569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 receive message events, attach a handler for the message event: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952" y="90272"/>
        <a:ext cx="5671576" cy="683055"/>
      </dsp:txXfrm>
    </dsp:sp>
    <dsp:sp modelId="{90CB038F-9B6A-4134-A453-AC8CDB25B380}">
      <dsp:nvSpPr>
        <dsp:cNvPr id="0" name=""/>
        <dsp:cNvSpPr/>
      </dsp:nvSpPr>
      <dsp:spPr>
        <a:xfrm>
          <a:off x="0" y="3121650"/>
          <a:ext cx="5745480" cy="106056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This code listens for incoming message events and appends the message text to a list in the document's HTML.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772" y="3173422"/>
        <a:ext cx="5641936" cy="957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0BCA8-CCB1-4EC4-BF0E-9CC5E09FDFFD}">
      <dsp:nvSpPr>
        <dsp:cNvPr id="0" name=""/>
        <dsp:cNvSpPr/>
      </dsp:nvSpPr>
      <dsp:spPr>
        <a:xfrm>
          <a:off x="0" y="0"/>
          <a:ext cx="5868986" cy="9148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server-side script that sends events must respond using the MIME type text/event-stream.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61" y="44661"/>
        <a:ext cx="5779664" cy="825553"/>
      </dsp:txXfrm>
    </dsp:sp>
    <dsp:sp modelId="{F1351ACC-1514-40F4-8DCB-F367C12C0521}">
      <dsp:nvSpPr>
        <dsp:cNvPr id="0" name=""/>
        <dsp:cNvSpPr/>
      </dsp:nvSpPr>
      <dsp:spPr>
        <a:xfrm>
          <a:off x="0" y="1043486"/>
          <a:ext cx="5868986" cy="914875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Each notification is sent as a block of text terminated by a pair of newlines.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61" y="1088147"/>
        <a:ext cx="5779664" cy="825553"/>
      </dsp:txXfrm>
    </dsp:sp>
    <dsp:sp modelId="{E1AB29B0-D00A-4C94-A441-D084304AF971}">
      <dsp:nvSpPr>
        <dsp:cNvPr id="0" name=""/>
        <dsp:cNvSpPr/>
      </dsp:nvSpPr>
      <dsp:spPr>
        <a:xfrm>
          <a:off x="0" y="2084624"/>
          <a:ext cx="5868986" cy="642105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Event stream format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45" y="2115969"/>
        <a:ext cx="5806296" cy="579415"/>
      </dsp:txXfrm>
    </dsp:sp>
    <dsp:sp modelId="{3E3E1C10-6E4F-4C4B-833A-1903DEDC3EF2}">
      <dsp:nvSpPr>
        <dsp:cNvPr id="0" name=""/>
        <dsp:cNvSpPr/>
      </dsp:nvSpPr>
      <dsp:spPr>
        <a:xfrm>
          <a:off x="0" y="3769219"/>
          <a:ext cx="5868986" cy="914875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pair of newline characters separate messages in the event stream. 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61" y="3813880"/>
        <a:ext cx="5779664" cy="825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5782E-A8ED-4BD2-92BB-1C96AE61BAC7}">
      <dsp:nvSpPr>
        <dsp:cNvPr id="0" name=""/>
        <dsp:cNvSpPr/>
      </dsp:nvSpPr>
      <dsp:spPr>
        <a:xfrm>
          <a:off x="0" y="3659"/>
          <a:ext cx="530352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175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Real-Time Notifications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40212"/>
        <a:ext cx="5230414" cy="675694"/>
      </dsp:txXfrm>
    </dsp:sp>
    <dsp:sp modelId="{D524B662-A03B-4930-B649-B3E1C25056F9}">
      <dsp:nvSpPr>
        <dsp:cNvPr id="0" name=""/>
        <dsp:cNvSpPr/>
      </dsp:nvSpPr>
      <dsp:spPr>
        <a:xfrm>
          <a:off x="0" y="867660"/>
          <a:ext cx="5303520" cy="748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175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Live Feeds and Dashboards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904213"/>
        <a:ext cx="5230414" cy="675694"/>
      </dsp:txXfrm>
    </dsp:sp>
    <dsp:sp modelId="{766EDFAE-D0B2-412B-BC0D-E341BFE4444D}">
      <dsp:nvSpPr>
        <dsp:cNvPr id="0" name=""/>
        <dsp:cNvSpPr/>
      </dsp:nvSpPr>
      <dsp:spPr>
        <a:xfrm>
          <a:off x="0" y="1731660"/>
          <a:ext cx="5303520" cy="748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175"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Collaborative Editing and Chat Applications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1768213"/>
        <a:ext cx="5230414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66509" y="2502273"/>
            <a:ext cx="4940188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942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will learn about: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051157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3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8504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04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Web Protocols</a:t>
            </a:r>
          </a:p>
          <a:p>
            <a:pPr lvl="0"/>
            <a:r>
              <a:rPr lang="en-IN" sz="2200" dirty="0"/>
              <a:t> Communication with Backend</a:t>
            </a:r>
          </a:p>
          <a:p>
            <a:pPr lvl="0"/>
            <a:r>
              <a:rPr lang="en-IN" sz="2200" dirty="0"/>
              <a:t>Server Sent Events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Server-Sent Events</a:t>
            </a:r>
            <a:br>
              <a:rPr lang="en-US" dirty="0"/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1950" indent="-285750"/>
            <a:r>
              <a:rPr lang="en-US" dirty="0"/>
              <a:t>Server-Sent Events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7750E2-9C2B-4164-AAAC-15F1A6E2F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24138"/>
              </p:ext>
            </p:extLst>
          </p:nvPr>
        </p:nvGraphicFramePr>
        <p:xfrm>
          <a:off x="289560" y="1165860"/>
          <a:ext cx="5676900" cy="21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5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8F2E93-7938-4CFD-9DED-B2127B1C2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97345"/>
              </p:ext>
            </p:extLst>
          </p:nvPr>
        </p:nvGraphicFramePr>
        <p:xfrm>
          <a:off x="227013" y="1134749"/>
          <a:ext cx="5868987" cy="381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7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F4828B-553A-4DC6-9620-5A8D4B90B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68995"/>
              </p:ext>
            </p:extLst>
          </p:nvPr>
        </p:nvGraphicFramePr>
        <p:xfrm>
          <a:off x="304800" y="1134749"/>
          <a:ext cx="5730240" cy="253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25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479BD-0F4A-4140-8168-93D08F23F6DF}"/>
              </a:ext>
            </a:extLst>
          </p:cNvPr>
          <p:cNvSpPr txBox="1"/>
          <p:nvPr/>
        </p:nvSpPr>
        <p:spPr>
          <a:xfrm>
            <a:off x="304800" y="3381756"/>
            <a:ext cx="5715000" cy="819733"/>
          </a:xfrm>
          <a:prstGeom prst="roundRect">
            <a:avLst>
              <a:gd name="adj" fmla="val 80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>
            <a:spAutoFit/>
          </a:bodyPr>
          <a:lstStyle/>
          <a:p>
            <a:pPr marL="762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eventSource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EventSource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('http://localhost:3000');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BCDD66-6744-4430-B710-0589D818F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37727"/>
              </p:ext>
            </p:extLst>
          </p:nvPr>
        </p:nvGraphicFramePr>
        <p:xfrm>
          <a:off x="304800" y="1165860"/>
          <a:ext cx="5715000" cy="211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2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0A28BA-B1AF-48F9-88D7-31F21EA046E7}"/>
              </a:ext>
            </a:extLst>
          </p:cNvPr>
          <p:cNvSpPr txBox="1"/>
          <p:nvPr/>
        </p:nvSpPr>
        <p:spPr>
          <a:xfrm>
            <a:off x="289560" y="1797873"/>
            <a:ext cx="5745480" cy="2271700"/>
          </a:xfrm>
          <a:prstGeom prst="roundRect">
            <a:avLst>
              <a:gd name="adj" fmla="val 801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>
            <a:spAutoFit/>
          </a:bodyPr>
          <a:lstStyle/>
          <a:p>
            <a:pPr marL="762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eventSource.onmessage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const data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('output').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`Received data: ${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97F07F-FAC1-40F4-933C-941069E62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980683"/>
              </p:ext>
            </p:extLst>
          </p:nvPr>
        </p:nvGraphicFramePr>
        <p:xfrm>
          <a:off x="289560" y="1089029"/>
          <a:ext cx="5745480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</p:spTree>
    <p:extLst>
      <p:ext uri="{BB962C8B-B14F-4D97-AF65-F5344CB8AC3E}">
        <p14:creationId xmlns:p14="http://schemas.microsoft.com/office/powerpoint/2010/main" val="360301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AAE78A-FE90-4B69-9346-6EACB6A79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678882"/>
              </p:ext>
            </p:extLst>
          </p:nvPr>
        </p:nvGraphicFramePr>
        <p:xfrm>
          <a:off x="227013" y="1089029"/>
          <a:ext cx="5868987" cy="540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D146C-3DF1-4FF0-8604-8B5B56C9D125}"/>
              </a:ext>
            </a:extLst>
          </p:cNvPr>
          <p:cNvSpPr txBox="1"/>
          <p:nvPr/>
        </p:nvSpPr>
        <p:spPr>
          <a:xfrm>
            <a:off x="1257301" y="4022913"/>
            <a:ext cx="4663440" cy="681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{"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message":"Server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time: Thu Jan 18 2024 00:37:43 GMT+0530 (India Standard Time)"}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D90C-8B00-4898-AF3C-70C99DFEACB6}"/>
              </a:ext>
            </a:extLst>
          </p:cNvPr>
          <p:cNvSpPr txBox="1"/>
          <p:nvPr/>
        </p:nvSpPr>
        <p:spPr>
          <a:xfrm>
            <a:off x="440373" y="3912534"/>
            <a:ext cx="877887" cy="681038"/>
          </a:xfrm>
          <a:prstGeom prst="roundRect">
            <a:avLst/>
          </a:prstGeom>
          <a:gradFill flip="none" rotWithShape="1">
            <a:gsLst>
              <a:gs pos="0">
                <a:srgbClr val="3EDF99">
                  <a:tint val="66000"/>
                  <a:satMod val="160000"/>
                </a:srgbClr>
              </a:gs>
              <a:gs pos="50000">
                <a:srgbClr val="3EDF99">
                  <a:tint val="44500"/>
                  <a:satMod val="160000"/>
                </a:srgbClr>
              </a:gs>
              <a:gs pos="100000">
                <a:srgbClr val="3EDF9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lvl="1"/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302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0229C4-687A-45B0-A601-F6B14C71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5767"/>
              </p:ext>
            </p:extLst>
          </p:nvPr>
        </p:nvGraphicFramePr>
        <p:xfrm>
          <a:off x="304800" y="1173480"/>
          <a:ext cx="5303520" cy="248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389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303</Words>
  <Application>Microsoft Office PowerPoint</Application>
  <PresentationFormat>Widescreen</PresentationFormat>
  <Paragraphs>44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1_Office Theme</vt:lpstr>
      <vt:lpstr>Full Stack Application Development</vt:lpstr>
      <vt:lpstr>PowerPoint Presentation</vt:lpstr>
      <vt:lpstr>Server-Sent Events</vt:lpstr>
      <vt:lpstr>Key Features of SSE</vt:lpstr>
      <vt:lpstr>Server-Sent Events</vt:lpstr>
      <vt:lpstr>Client Side</vt:lpstr>
      <vt:lpstr>Client Side</vt:lpstr>
      <vt:lpstr>Server Side</vt:lpstr>
      <vt:lpstr>Use Cases and Applications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Divesh Nangia</cp:lastModifiedBy>
  <cp:revision>44</cp:revision>
  <dcterms:created xsi:type="dcterms:W3CDTF">2022-09-26T09:02:06Z</dcterms:created>
  <dcterms:modified xsi:type="dcterms:W3CDTF">2024-01-19T04:50:05Z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