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1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9" r:id="rId2"/>
    <p:sldId id="279" r:id="rId3"/>
    <p:sldId id="280" r:id="rId4"/>
    <p:sldId id="294" r:id="rId5"/>
    <p:sldId id="281" r:id="rId6"/>
    <p:sldId id="282" r:id="rId7"/>
    <p:sldId id="283" r:id="rId8"/>
    <p:sldId id="290" r:id="rId9"/>
    <p:sldId id="292" r:id="rId10"/>
    <p:sldId id="284" r:id="rId11"/>
    <p:sldId id="293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>
      <p:cViewPr varScale="1">
        <p:scale>
          <a:sx n="108" d="100"/>
          <a:sy n="108" d="100"/>
        </p:scale>
        <p:origin x="54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495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3A0B45-0759-4D31-A376-29E19D9BFDEC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8346E9A-D37C-4CB7-89FF-DD8AD5346257}">
      <dgm:prSet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REST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stands for </a:t>
          </a:r>
          <a:r>
            <a:rPr lang="en-US" sz="1800" b="1" u="sng" dirty="0" err="1">
              <a:latin typeface="Arial" panose="020B0604020202020204" pitchFamily="34" charset="0"/>
              <a:cs typeface="Arial" panose="020B0604020202020204" pitchFamily="34" charset="0"/>
            </a:rPr>
            <a:t>RE</a:t>
          </a:r>
          <a:r>
            <a:rPr lang="en-US" sz="1800" u="sng" dirty="0" err="1">
              <a:latin typeface="Arial" panose="020B0604020202020204" pitchFamily="34" charset="0"/>
              <a:cs typeface="Arial" panose="020B0604020202020204" pitchFamily="34" charset="0"/>
            </a:rPr>
            <a:t>presentational</a:t>
          </a:r>
          <a:r>
            <a:rPr lang="en-US" sz="1800" u="sng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u="sng" dirty="0">
              <a:latin typeface="Arial" panose="020B0604020202020204" pitchFamily="34" charset="0"/>
              <a:cs typeface="Arial" panose="020B0604020202020204" pitchFamily="34" charset="0"/>
            </a:rPr>
            <a:t>S</a:t>
          </a:r>
          <a:r>
            <a:rPr lang="en-US" sz="1800" u="sng" dirty="0">
              <a:latin typeface="Arial" panose="020B0604020202020204" pitchFamily="34" charset="0"/>
              <a:cs typeface="Arial" panose="020B0604020202020204" pitchFamily="34" charset="0"/>
            </a:rPr>
            <a:t>tate </a:t>
          </a:r>
          <a:r>
            <a:rPr lang="en-US" sz="1800" b="1" u="sng" dirty="0">
              <a:latin typeface="Arial" panose="020B0604020202020204" pitchFamily="34" charset="0"/>
              <a:cs typeface="Arial" panose="020B0604020202020204" pitchFamily="34" charset="0"/>
            </a:rPr>
            <a:t>T</a:t>
          </a:r>
          <a:r>
            <a:rPr lang="en-US" sz="1800" u="sng" dirty="0">
              <a:latin typeface="Arial" panose="020B0604020202020204" pitchFamily="34" charset="0"/>
              <a:cs typeface="Arial" panose="020B0604020202020204" pitchFamily="34" charset="0"/>
            </a:rPr>
            <a:t>ransfer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56F5F1-DE0B-4D37-A543-48FC71AED473}" type="parTrans" cxnId="{54133D65-75BF-43EE-B46B-42048DEAB1DE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78E17F-B99B-47AD-BF26-BF9EAABEEEA6}" type="sibTrans" cxnId="{54133D65-75BF-43EE-B46B-42048DEAB1DE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7245E3-07A2-4EBF-B09B-E0E7892B7866}">
      <dgm:prSet custT="1"/>
      <dgm:spPr/>
      <dgm:t>
        <a:bodyPr/>
        <a:lstStyle/>
        <a:p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REST</a:t>
          </a:r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 is an architectural style.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F57976-7479-4506-ACC7-A26E0FDD2344}" type="parTrans" cxnId="{939410D8-9261-40DF-B5DB-88CDB1DC2079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5101D7-F034-48F4-A29F-C6326D9B9EEF}" type="sibTrans" cxnId="{939410D8-9261-40DF-B5DB-88CDB1DC2079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2A1BC8-81D8-4705-9B01-FE746D81267F}">
      <dgm:prSet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A </a:t>
          </a:r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RESTful</a:t>
          </a:r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 web service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61A1FE-A2E3-4DDE-A9EB-581517C902BD}" type="parTrans" cxnId="{CC47C0D7-4064-42DA-BADA-9116541BEBE0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50EF49-862B-4C0C-A994-556A828557C5}" type="sibTrans" cxnId="{CC47C0D7-4064-42DA-BADA-9116541BEBE0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48A37A-020D-4467-8C67-02133F2FBEC1}" type="pres">
      <dgm:prSet presAssocID="{1C3A0B45-0759-4D31-A376-29E19D9BFDEC}" presName="linear" presStyleCnt="0">
        <dgm:presLayoutVars>
          <dgm:animLvl val="lvl"/>
          <dgm:resizeHandles val="exact"/>
        </dgm:presLayoutVars>
      </dgm:prSet>
      <dgm:spPr/>
    </dgm:pt>
    <dgm:pt modelId="{2ECCB176-E471-4873-B46C-7957F603A7DE}" type="pres">
      <dgm:prSet presAssocID="{28346E9A-D37C-4CB7-89FF-DD8AD53462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4707E3-EE20-4F08-A048-E94F5D507E49}" type="pres">
      <dgm:prSet presAssocID="{4478E17F-B99B-47AD-BF26-BF9EAABEEEA6}" presName="spacer" presStyleCnt="0"/>
      <dgm:spPr/>
    </dgm:pt>
    <dgm:pt modelId="{0830F77C-1ADE-4C75-BFA3-ADBB77F91D7B}" type="pres">
      <dgm:prSet presAssocID="{527245E3-07A2-4EBF-B09B-E0E7892B786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C389ED-8523-471F-B7FE-BD3C71F09658}" type="pres">
      <dgm:prSet presAssocID="{205101D7-F034-48F4-A29F-C6326D9B9EEF}" presName="spacer" presStyleCnt="0"/>
      <dgm:spPr/>
    </dgm:pt>
    <dgm:pt modelId="{78374F04-383E-45A9-B2C7-0203AFDD9F5A}" type="pres">
      <dgm:prSet presAssocID="{282A1BC8-81D8-4705-9B01-FE746D81267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133D65-75BF-43EE-B46B-42048DEAB1DE}" srcId="{1C3A0B45-0759-4D31-A376-29E19D9BFDEC}" destId="{28346E9A-D37C-4CB7-89FF-DD8AD5346257}" srcOrd="0" destOrd="0" parTransId="{1F56F5F1-DE0B-4D37-A543-48FC71AED473}" sibTransId="{4478E17F-B99B-47AD-BF26-BF9EAABEEEA6}"/>
    <dgm:cxn modelId="{ECEDC8CF-953D-43FC-9B06-C6A8F73B3094}" type="presOf" srcId="{282A1BC8-81D8-4705-9B01-FE746D81267F}" destId="{78374F04-383E-45A9-B2C7-0203AFDD9F5A}" srcOrd="0" destOrd="0" presId="urn:microsoft.com/office/officeart/2005/8/layout/vList2"/>
    <dgm:cxn modelId="{C9C258D0-C615-4DBE-9FA9-816F71FC6EC9}" type="presOf" srcId="{28346E9A-D37C-4CB7-89FF-DD8AD5346257}" destId="{2ECCB176-E471-4873-B46C-7957F603A7DE}" srcOrd="0" destOrd="0" presId="urn:microsoft.com/office/officeart/2005/8/layout/vList2"/>
    <dgm:cxn modelId="{B63650D4-21CD-409C-9D2C-362818EA5712}" type="presOf" srcId="{527245E3-07A2-4EBF-B09B-E0E7892B7866}" destId="{0830F77C-1ADE-4C75-BFA3-ADBB77F91D7B}" srcOrd="0" destOrd="0" presId="urn:microsoft.com/office/officeart/2005/8/layout/vList2"/>
    <dgm:cxn modelId="{8B5B8FD5-FF65-459C-AED7-883EAFE6C264}" type="presOf" srcId="{1C3A0B45-0759-4D31-A376-29E19D9BFDEC}" destId="{9648A37A-020D-4467-8C67-02133F2FBEC1}" srcOrd="0" destOrd="0" presId="urn:microsoft.com/office/officeart/2005/8/layout/vList2"/>
    <dgm:cxn modelId="{CC47C0D7-4064-42DA-BADA-9116541BEBE0}" srcId="{1C3A0B45-0759-4D31-A376-29E19D9BFDEC}" destId="{282A1BC8-81D8-4705-9B01-FE746D81267F}" srcOrd="2" destOrd="0" parTransId="{9061A1FE-A2E3-4DDE-A9EB-581517C902BD}" sibTransId="{D650EF49-862B-4C0C-A994-556A828557C5}"/>
    <dgm:cxn modelId="{939410D8-9261-40DF-B5DB-88CDB1DC2079}" srcId="{1C3A0B45-0759-4D31-A376-29E19D9BFDEC}" destId="{527245E3-07A2-4EBF-B09B-E0E7892B7866}" srcOrd="1" destOrd="0" parTransId="{C5F57976-7479-4506-ACC7-A26E0FDD2344}" sibTransId="{205101D7-F034-48F4-A29F-C6326D9B9EEF}"/>
    <dgm:cxn modelId="{2C9B1B8E-3077-4A63-9E43-6BD8A3F72296}" type="presParOf" srcId="{9648A37A-020D-4467-8C67-02133F2FBEC1}" destId="{2ECCB176-E471-4873-B46C-7957F603A7DE}" srcOrd="0" destOrd="0" presId="urn:microsoft.com/office/officeart/2005/8/layout/vList2"/>
    <dgm:cxn modelId="{A47499C8-4531-4F4C-877F-4AFEA1C6E193}" type="presParOf" srcId="{9648A37A-020D-4467-8C67-02133F2FBEC1}" destId="{CC4707E3-EE20-4F08-A048-E94F5D507E49}" srcOrd="1" destOrd="0" presId="urn:microsoft.com/office/officeart/2005/8/layout/vList2"/>
    <dgm:cxn modelId="{413EC62C-96DA-4C74-A8D6-E2C233505364}" type="presParOf" srcId="{9648A37A-020D-4467-8C67-02133F2FBEC1}" destId="{0830F77C-1ADE-4C75-BFA3-ADBB77F91D7B}" srcOrd="2" destOrd="0" presId="urn:microsoft.com/office/officeart/2005/8/layout/vList2"/>
    <dgm:cxn modelId="{BFA78374-0AE9-4A59-8DCD-9B754921560B}" type="presParOf" srcId="{9648A37A-020D-4467-8C67-02133F2FBEC1}" destId="{C7C389ED-8523-471F-B7FE-BD3C71F09658}" srcOrd="3" destOrd="0" presId="urn:microsoft.com/office/officeart/2005/8/layout/vList2"/>
    <dgm:cxn modelId="{AD931D7C-3146-4C9E-9D15-31C35B75E2D1}" type="presParOf" srcId="{9648A37A-020D-4467-8C67-02133F2FBEC1}" destId="{78374F04-383E-45A9-B2C7-0203AFDD9F5A}" srcOrd="4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12721-0815-4119-953D-EA56AAA8FF96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256E2F2-4FE3-4C41-B9E6-5787C9A677CC}">
      <dgm:prSet custT="1"/>
      <dgm:spPr/>
      <dgm:t>
        <a:bodyPr/>
        <a:lstStyle/>
        <a:p>
          <a:r>
            <a: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Resource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B3BF5D-C766-4653-A910-216BB8F179C4}" type="parTrans" cxnId="{0C6E81E4-CF2D-4AF2-AD36-22DB470462D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B8EEBA-429E-4B7B-953D-AB1D1A4C789B}" type="sibTrans" cxnId="{0C6E81E4-CF2D-4AF2-AD36-22DB470462D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5B2939-1CCE-4AA2-9854-F4044F0FB6D6}">
      <dgm:prSet custT="1"/>
      <dgm:spPr/>
      <dgm:t>
        <a:bodyPr/>
        <a:lstStyle/>
        <a:p>
          <a:r>
            <a: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When a </a:t>
          </a:r>
          <a:r>
            <a:rPr lang="en-US" sz="1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RESTful API </a:t>
          </a:r>
          <a:r>
            <a: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is called, the server will transfer to the client a representation of the state of the requested resource!</a:t>
          </a:r>
          <a:endParaRPr lang="en-IN" sz="1800" i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67411C-8911-4F65-B7C4-1FDB921F7E06}" type="parTrans" cxnId="{F2A0B0CD-27E7-4DD7-9C19-811871836BB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0B764F-B41F-4A69-973B-ABD1E049ADFE}" type="sibTrans" cxnId="{F2A0B0CD-27E7-4DD7-9C19-811871836BB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9F7502-A2F7-4DA6-BF91-CD99D05878AB}" type="pres">
      <dgm:prSet presAssocID="{16412721-0815-4119-953D-EA56AAA8FF96}" presName="linear" presStyleCnt="0">
        <dgm:presLayoutVars>
          <dgm:animLvl val="lvl"/>
          <dgm:resizeHandles val="exact"/>
        </dgm:presLayoutVars>
      </dgm:prSet>
      <dgm:spPr/>
    </dgm:pt>
    <dgm:pt modelId="{23C24946-9CFB-4BA6-BA0F-CB4EE782F8FB}" type="pres">
      <dgm:prSet presAssocID="{B256E2F2-4FE3-4C41-B9E6-5787C9A677CC}" presName="parentText" presStyleLbl="node1" presStyleIdx="0" presStyleCnt="2" custScaleY="47495" custLinFactY="-97081" custLinFactNeighborY="-100000">
        <dgm:presLayoutVars>
          <dgm:chMax val="0"/>
          <dgm:bulletEnabled val="1"/>
        </dgm:presLayoutVars>
      </dgm:prSet>
      <dgm:spPr/>
    </dgm:pt>
    <dgm:pt modelId="{4CA0A5A4-E141-463C-A4B0-E9883ABF8AED}" type="pres">
      <dgm:prSet presAssocID="{40B8EEBA-429E-4B7B-953D-AB1D1A4C789B}" presName="spacer" presStyleCnt="0"/>
      <dgm:spPr/>
    </dgm:pt>
    <dgm:pt modelId="{76748451-1745-4F08-9C97-AB19CAB0F652}" type="pres">
      <dgm:prSet presAssocID="{525B2939-1CCE-4AA2-9854-F4044F0FB6D6}" presName="parentText" presStyleLbl="node1" presStyleIdx="1" presStyleCnt="2" custScaleY="93195" custLinFactNeighborY="86220">
        <dgm:presLayoutVars>
          <dgm:chMax val="0"/>
          <dgm:bulletEnabled val="1"/>
        </dgm:presLayoutVars>
      </dgm:prSet>
      <dgm:spPr/>
    </dgm:pt>
  </dgm:ptLst>
  <dgm:cxnLst>
    <dgm:cxn modelId="{6BE78D80-3AFA-40D9-8448-13E315DA656A}" type="presOf" srcId="{B256E2F2-4FE3-4C41-B9E6-5787C9A677CC}" destId="{23C24946-9CFB-4BA6-BA0F-CB4EE782F8FB}" srcOrd="0" destOrd="0" presId="urn:microsoft.com/office/officeart/2005/8/layout/vList2"/>
    <dgm:cxn modelId="{5BFCAB8C-8E24-4A2F-B8F9-8DCF63564F37}" type="presOf" srcId="{525B2939-1CCE-4AA2-9854-F4044F0FB6D6}" destId="{76748451-1745-4F08-9C97-AB19CAB0F652}" srcOrd="0" destOrd="0" presId="urn:microsoft.com/office/officeart/2005/8/layout/vList2"/>
    <dgm:cxn modelId="{F2A0B0CD-27E7-4DD7-9C19-811871836BB1}" srcId="{16412721-0815-4119-953D-EA56AAA8FF96}" destId="{525B2939-1CCE-4AA2-9854-F4044F0FB6D6}" srcOrd="1" destOrd="0" parTransId="{E567411C-8911-4F65-B7C4-1FDB921F7E06}" sibTransId="{E90B764F-B41F-4A69-973B-ABD1E049ADFE}"/>
    <dgm:cxn modelId="{6B4215D6-11C1-447E-98C8-72C3986B3B3E}" type="presOf" srcId="{16412721-0815-4119-953D-EA56AAA8FF96}" destId="{9B9F7502-A2F7-4DA6-BF91-CD99D05878AB}" srcOrd="0" destOrd="0" presId="urn:microsoft.com/office/officeart/2005/8/layout/vList2"/>
    <dgm:cxn modelId="{0C6E81E4-CF2D-4AF2-AD36-22DB470462D1}" srcId="{16412721-0815-4119-953D-EA56AAA8FF96}" destId="{B256E2F2-4FE3-4C41-B9E6-5787C9A677CC}" srcOrd="0" destOrd="0" parTransId="{65B3BF5D-C766-4653-A910-216BB8F179C4}" sibTransId="{40B8EEBA-429E-4B7B-953D-AB1D1A4C789B}"/>
    <dgm:cxn modelId="{05CBCBC5-5F87-4C4E-8672-74AAC56C574C}" type="presParOf" srcId="{9B9F7502-A2F7-4DA6-BF91-CD99D05878AB}" destId="{23C24946-9CFB-4BA6-BA0F-CB4EE782F8FB}" srcOrd="0" destOrd="0" presId="urn:microsoft.com/office/officeart/2005/8/layout/vList2"/>
    <dgm:cxn modelId="{BEB13375-7B43-4633-96E6-CF13F6E708E1}" type="presParOf" srcId="{9B9F7502-A2F7-4DA6-BF91-CD99D05878AB}" destId="{4CA0A5A4-E141-463C-A4B0-E9883ABF8AED}" srcOrd="1" destOrd="0" presId="urn:microsoft.com/office/officeart/2005/8/layout/vList2"/>
    <dgm:cxn modelId="{84557ACE-3D05-4503-A848-DCFFB9B9C11E}" type="presParOf" srcId="{9B9F7502-A2F7-4DA6-BF91-CD99D05878AB}" destId="{76748451-1745-4F08-9C97-AB19CAB0F6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A8603B-615D-4D38-AA98-8118E4C56DD1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1C5A3A3-1AD8-4ED6-B4A6-CE9336AC4572}">
      <dgm:prSet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main building blocks of a </a:t>
          </a:r>
          <a:r>
            <a: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REST</a:t>
          </a:r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architecture are the resources.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5FBCE6-90F5-453E-B4D3-17F657B17A2F}" type="parTrans" cxnId="{AE1C6597-9B8D-45FC-8AC5-F6CAECB4219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CC0913-4039-4049-A6AD-9F7A448DA77E}" type="sibTrans" cxnId="{AE1C6597-9B8D-45FC-8AC5-F6CAECB4219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B39D43-7322-435A-9B11-64AAC64F0421}">
      <dgm:prSet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single resource can have multiple representations.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4AFCE2-E7A1-4DCA-90CD-ADE0B6BC94AD}" type="parTrans" cxnId="{E3F51BDE-D98F-4540-982A-BD7CFF9C4BE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BD81F4-DDD3-4720-88D2-B13DE29F1405}" type="sibTrans" cxnId="{E3F51BDE-D98F-4540-982A-BD7CFF9C4BE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A4726-D806-4A6B-87C4-7A712982F882}" type="pres">
      <dgm:prSet presAssocID="{AEA8603B-615D-4D38-AA98-8118E4C56DD1}" presName="linear" presStyleCnt="0">
        <dgm:presLayoutVars>
          <dgm:animLvl val="lvl"/>
          <dgm:resizeHandles val="exact"/>
        </dgm:presLayoutVars>
      </dgm:prSet>
      <dgm:spPr/>
    </dgm:pt>
    <dgm:pt modelId="{F5D1A9B8-38AE-4462-B484-3F393FF127EE}" type="pres">
      <dgm:prSet presAssocID="{11C5A3A3-1AD8-4ED6-B4A6-CE9336AC4572}" presName="parentText" presStyleLbl="node1" presStyleIdx="0" presStyleCnt="2" custScaleY="64225" custLinFactY="-100000" custLinFactNeighborY="-119770">
        <dgm:presLayoutVars>
          <dgm:chMax val="0"/>
          <dgm:bulletEnabled val="1"/>
        </dgm:presLayoutVars>
      </dgm:prSet>
      <dgm:spPr/>
    </dgm:pt>
    <dgm:pt modelId="{1DCA202F-261B-4E43-A4AC-BB6E57AFF62E}" type="pres">
      <dgm:prSet presAssocID="{C8CC0913-4039-4049-A6AD-9F7A448DA77E}" presName="spacer" presStyleCnt="0"/>
      <dgm:spPr/>
    </dgm:pt>
    <dgm:pt modelId="{006D9F7D-87AB-4BA3-8074-2C92A0E0F33F}" type="pres">
      <dgm:prSet presAssocID="{B7B39D43-7322-435A-9B11-64AAC64F0421}" presName="parentText" presStyleLbl="node1" presStyleIdx="1" presStyleCnt="2" custScaleY="52895" custLinFactY="-30754" custLinFactNeighborY="-100000">
        <dgm:presLayoutVars>
          <dgm:chMax val="0"/>
          <dgm:bulletEnabled val="1"/>
        </dgm:presLayoutVars>
      </dgm:prSet>
      <dgm:spPr/>
    </dgm:pt>
  </dgm:ptLst>
  <dgm:cxnLst>
    <dgm:cxn modelId="{CBE0A71A-4D42-4EBE-9386-F276DD36A594}" type="presOf" srcId="{AEA8603B-615D-4D38-AA98-8118E4C56DD1}" destId="{8E2A4726-D806-4A6B-87C4-7A712982F882}" srcOrd="0" destOrd="0" presId="urn:microsoft.com/office/officeart/2005/8/layout/vList2"/>
    <dgm:cxn modelId="{AE1C6597-9B8D-45FC-8AC5-F6CAECB4219C}" srcId="{AEA8603B-615D-4D38-AA98-8118E4C56DD1}" destId="{11C5A3A3-1AD8-4ED6-B4A6-CE9336AC4572}" srcOrd="0" destOrd="0" parTransId="{6D5FBCE6-90F5-453E-B4D3-17F657B17A2F}" sibTransId="{C8CC0913-4039-4049-A6AD-9F7A448DA77E}"/>
    <dgm:cxn modelId="{CE999DAE-4A1F-4B2A-9A6E-25B49DFB02D3}" type="presOf" srcId="{B7B39D43-7322-435A-9B11-64AAC64F0421}" destId="{006D9F7D-87AB-4BA3-8074-2C92A0E0F33F}" srcOrd="0" destOrd="0" presId="urn:microsoft.com/office/officeart/2005/8/layout/vList2"/>
    <dgm:cxn modelId="{664731CA-C48D-4288-A95A-E5709E8954CE}" type="presOf" srcId="{11C5A3A3-1AD8-4ED6-B4A6-CE9336AC4572}" destId="{F5D1A9B8-38AE-4462-B484-3F393FF127EE}" srcOrd="0" destOrd="0" presId="urn:microsoft.com/office/officeart/2005/8/layout/vList2"/>
    <dgm:cxn modelId="{E3F51BDE-D98F-4540-982A-BD7CFF9C4BEA}" srcId="{AEA8603B-615D-4D38-AA98-8118E4C56DD1}" destId="{B7B39D43-7322-435A-9B11-64AAC64F0421}" srcOrd="1" destOrd="0" parTransId="{E34AFCE2-E7A1-4DCA-90CD-ADE0B6BC94AD}" sibTransId="{5BBD81F4-DDD3-4720-88D2-B13DE29F1405}"/>
    <dgm:cxn modelId="{2EA79674-CC74-43B3-88E7-6743EC520A7E}" type="presParOf" srcId="{8E2A4726-D806-4A6B-87C4-7A712982F882}" destId="{F5D1A9B8-38AE-4462-B484-3F393FF127EE}" srcOrd="0" destOrd="0" presId="urn:microsoft.com/office/officeart/2005/8/layout/vList2"/>
    <dgm:cxn modelId="{18C16A07-0EC6-48B4-926F-32F77E474985}" type="presParOf" srcId="{8E2A4726-D806-4A6B-87C4-7A712982F882}" destId="{1DCA202F-261B-4E43-A4AC-BB6E57AFF62E}" srcOrd="1" destOrd="0" presId="urn:microsoft.com/office/officeart/2005/8/layout/vList2"/>
    <dgm:cxn modelId="{2548EDA9-59B9-41C9-9AF4-AB86ABCF7DF4}" type="presParOf" srcId="{8E2A4726-D806-4A6B-87C4-7A712982F882}" destId="{006D9F7D-87AB-4BA3-8074-2C92A0E0F3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81A677-A702-494A-A5C7-5884F410FD35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4DA3BB5-A9DE-4BD6-9D4F-FC5BF768A6F8}">
      <dgm:prSet custT="1"/>
      <dgm:spPr/>
      <dgm:t>
        <a:bodyPr lIns="144000"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The fundamental principle of 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REST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is to use the 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HTTP 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protocol for data communication.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4D3718-F5FA-4796-B035-6DCD50752D13}" type="parTrans" cxnId="{90714357-A715-499E-859C-6B01126C0B3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5D8C56-A362-47F0-AA55-AEBEAA9B6F08}" type="sibTrans" cxnId="{90714357-A715-499E-859C-6B01126C0B3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3C8C07-91AD-4264-93DD-B1071CBF5D2F}">
      <dgm:prSet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 lIns="144000"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RESTful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web service makes use of HTTP for determining the action to be carried out on the particular resources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77C7EF-A1F7-40F4-AA55-C1EA885708A1}" type="parTrans" cxnId="{6A5A2803-7D50-4BF5-BFBF-820D9D761BA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722BB7-CE4F-4831-9E25-2640779061BC}" type="sibTrans" cxnId="{6A5A2803-7D50-4BF5-BFBF-820D9D761BA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5A032E-7545-472C-941D-05879E51D730}">
      <dgm:prSet custT="1"/>
      <dgm:spPr/>
      <dgm:t>
        <a:bodyPr lIns="144000"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REST gets its motivation from HTTP. Therefore, it can be said as a structural pillar of the REST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CE0E8A-BDD9-4F7A-9ED0-1DE491A1FD94}" type="parTrans" cxnId="{966CDBDC-F066-46FA-834A-CCEF06D128F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BEF849-87D5-48AB-8816-85763DF96C45}" type="sibTrans" cxnId="{966CDBDC-F066-46FA-834A-CCEF06D128F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3884A8-DF4C-47E3-9208-380DAB9470C2}" type="pres">
      <dgm:prSet presAssocID="{6A81A677-A702-494A-A5C7-5884F410FD35}" presName="linear" presStyleCnt="0">
        <dgm:presLayoutVars>
          <dgm:animLvl val="lvl"/>
          <dgm:resizeHandles val="exact"/>
        </dgm:presLayoutVars>
      </dgm:prSet>
      <dgm:spPr/>
    </dgm:pt>
    <dgm:pt modelId="{A65B1351-EC82-4796-B016-0E25D044B280}" type="pres">
      <dgm:prSet presAssocID="{F4DA3BB5-A9DE-4BD6-9D4F-FC5BF768A6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8B16E3-B00A-419A-8865-29E0F821D28B}" type="pres">
      <dgm:prSet presAssocID="{0D5D8C56-A362-47F0-AA55-AEBEAA9B6F08}" presName="spacer" presStyleCnt="0"/>
      <dgm:spPr/>
    </dgm:pt>
    <dgm:pt modelId="{391DA9B6-E442-4007-818A-803B954CCCDC}" type="pres">
      <dgm:prSet presAssocID="{A63C8C07-91AD-4264-93DD-B1071CBF5D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5789C8-8825-4D3A-A4AD-219BB01CBDCC}" type="pres">
      <dgm:prSet presAssocID="{45722BB7-CE4F-4831-9E25-2640779061BC}" presName="spacer" presStyleCnt="0"/>
      <dgm:spPr/>
    </dgm:pt>
    <dgm:pt modelId="{7B6E58CE-6559-4A32-9E77-2474C1AB78D7}" type="pres">
      <dgm:prSet presAssocID="{C25A032E-7545-472C-941D-05879E51D7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A5A2803-7D50-4BF5-BFBF-820D9D761BAC}" srcId="{6A81A677-A702-494A-A5C7-5884F410FD35}" destId="{A63C8C07-91AD-4264-93DD-B1071CBF5D2F}" srcOrd="1" destOrd="0" parTransId="{CD77C7EF-A1F7-40F4-AA55-C1EA885708A1}" sibTransId="{45722BB7-CE4F-4831-9E25-2640779061BC}"/>
    <dgm:cxn modelId="{0045EF0E-F493-4C56-B372-1CEC556684A6}" type="presOf" srcId="{F4DA3BB5-A9DE-4BD6-9D4F-FC5BF768A6F8}" destId="{A65B1351-EC82-4796-B016-0E25D044B280}" srcOrd="0" destOrd="0" presId="urn:microsoft.com/office/officeart/2005/8/layout/vList2"/>
    <dgm:cxn modelId="{63C01271-883F-4006-A3DA-7DDFFFBE6278}" type="presOf" srcId="{6A81A677-A702-494A-A5C7-5884F410FD35}" destId="{F83884A8-DF4C-47E3-9208-380DAB9470C2}" srcOrd="0" destOrd="0" presId="urn:microsoft.com/office/officeart/2005/8/layout/vList2"/>
    <dgm:cxn modelId="{90714357-A715-499E-859C-6B01126C0B39}" srcId="{6A81A677-A702-494A-A5C7-5884F410FD35}" destId="{F4DA3BB5-A9DE-4BD6-9D4F-FC5BF768A6F8}" srcOrd="0" destOrd="0" parTransId="{5D4D3718-F5FA-4796-B035-6DCD50752D13}" sibTransId="{0D5D8C56-A362-47F0-AA55-AEBEAA9B6F08}"/>
    <dgm:cxn modelId="{05BB6781-F6AD-4A72-86BB-3B97E0143355}" type="presOf" srcId="{C25A032E-7545-472C-941D-05879E51D730}" destId="{7B6E58CE-6559-4A32-9E77-2474C1AB78D7}" srcOrd="0" destOrd="0" presId="urn:microsoft.com/office/officeart/2005/8/layout/vList2"/>
    <dgm:cxn modelId="{966CDBDC-F066-46FA-834A-CCEF06D128FE}" srcId="{6A81A677-A702-494A-A5C7-5884F410FD35}" destId="{C25A032E-7545-472C-941D-05879E51D730}" srcOrd="2" destOrd="0" parTransId="{00CE0E8A-BDD9-4F7A-9ED0-1DE491A1FD94}" sibTransId="{BDBEF849-87D5-48AB-8816-85763DF96C45}"/>
    <dgm:cxn modelId="{D1EDAAED-D10B-459A-AE29-FBABA12A14B4}" type="presOf" srcId="{A63C8C07-91AD-4264-93DD-B1071CBF5D2F}" destId="{391DA9B6-E442-4007-818A-803B954CCCDC}" srcOrd="0" destOrd="0" presId="urn:microsoft.com/office/officeart/2005/8/layout/vList2"/>
    <dgm:cxn modelId="{23470E83-9755-4C78-92EA-6A29ADA61D37}" type="presParOf" srcId="{F83884A8-DF4C-47E3-9208-380DAB9470C2}" destId="{A65B1351-EC82-4796-B016-0E25D044B280}" srcOrd="0" destOrd="0" presId="urn:microsoft.com/office/officeart/2005/8/layout/vList2"/>
    <dgm:cxn modelId="{74539C74-1EE5-49C7-9F8C-92CF63463DE4}" type="presParOf" srcId="{F83884A8-DF4C-47E3-9208-380DAB9470C2}" destId="{6A8B16E3-B00A-419A-8865-29E0F821D28B}" srcOrd="1" destOrd="0" presId="urn:microsoft.com/office/officeart/2005/8/layout/vList2"/>
    <dgm:cxn modelId="{C32A64E7-F857-4528-AFC8-849A6881B2B6}" type="presParOf" srcId="{F83884A8-DF4C-47E3-9208-380DAB9470C2}" destId="{391DA9B6-E442-4007-818A-803B954CCCDC}" srcOrd="2" destOrd="0" presId="urn:microsoft.com/office/officeart/2005/8/layout/vList2"/>
    <dgm:cxn modelId="{708E3F38-6CD9-4104-A82B-60EFC4EAF2C8}" type="presParOf" srcId="{F83884A8-DF4C-47E3-9208-380DAB9470C2}" destId="{7F5789C8-8825-4D3A-A4AD-219BB01CBDCC}" srcOrd="3" destOrd="0" presId="urn:microsoft.com/office/officeart/2005/8/layout/vList2"/>
    <dgm:cxn modelId="{4A6247A5-74B8-417E-94C9-5B7148FF02B6}" type="presParOf" srcId="{F83884A8-DF4C-47E3-9208-380DAB9470C2}" destId="{7B6E58CE-6559-4A32-9E77-2474C1AB78D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AD395B-6F28-47EC-9468-30C38AF2A3C5}" type="doc">
      <dgm:prSet loTypeId="urn:microsoft.com/office/officeart/2005/8/layout/orgChart1" loCatId="hierarchy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DD54471-E9E0-420A-B188-E5CA0EAEF44E}">
      <dgm:prSet custT="1"/>
      <dgm:spPr/>
      <dgm:t>
        <a:bodyPr/>
        <a:lstStyle/>
        <a:p>
          <a:r>
            <a: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Server responds based on the identifier and the operation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3F421B-2B8A-4149-A6E8-F34F5260F923}" type="parTrans" cxnId="{A242EDE2-5959-49A1-A685-FE96BCD0F05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E53D6D5-636F-405E-8496-F67405886103}" type="sibTrans" cxnId="{A242EDE2-5959-49A1-A685-FE96BCD0F05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9B9C250-A714-43AC-A008-DCF64CB3C0E2}">
      <dgm:prSet custT="1"/>
      <dgm:spPr/>
      <dgm:t>
        <a:bodyPr/>
        <a:lstStyle/>
        <a:p>
          <a:r>
            <a: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 identifier for the resource you are interested in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3B9028-D726-449F-A107-CDC749D9BB72}" type="parTrans" cxnId="{99EC9348-7F85-4D72-95CA-BFC4B6BFD75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842A4EE-5540-47A0-9184-254F246CB880}" type="sibTrans" cxnId="{99EC9348-7F85-4D72-95CA-BFC4B6BFD75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CBDAA75-6DF8-468A-883A-9FCEDDDBA15E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URL for the resource, also known as the endpoint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8EEF13-FF5C-4AE3-B573-1D846339BCCD}" type="parTrans" cxnId="{E5C5F62C-A71D-49CD-B40A-CBCED130A61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2A9E9C7-1CD2-4838-BD3C-D7F639D80E11}" type="sibTrans" cxnId="{E5C5F62C-A71D-49CD-B40A-CBCED130A61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B823B4B-C1EE-4AF2-A80C-C5F1186A3A6A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URL stands for Uniform Resource Locator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4E9A86-EA9C-4D06-B206-49B8BC5F0789}" type="parTrans" cxnId="{72BEEA90-4D10-4C5C-B9D0-98A9FAB0EDB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834211A-AEED-4BA5-B7DE-ABA3D5613702}" type="sibTrans" cxnId="{72BEEA90-4D10-4C5C-B9D0-98A9FAB0EDB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D422169-315E-420C-BA90-E29FF1B5C789}">
      <dgm:prSet custT="1"/>
      <dgm:spPr/>
      <dgm:t>
        <a:bodyPr/>
        <a:lstStyle/>
        <a:p>
          <a:r>
            <a:rPr lang="en-US" sz="1800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REST service exposes a URI for every piece of data the client might want to operate on.(Scoping Information)</a:t>
          </a:r>
          <a:endParaRPr lang="en-IN" sz="1800" i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7B58F5-19D3-4E1A-8914-61D6A0885BD0}" type="parTrans" cxnId="{B0F53B2A-E6A8-45B6-B885-8EA7AAB29F8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889BE97-03E3-4E2C-9E8F-B65839506D24}" type="sibTrans" cxnId="{B0F53B2A-E6A8-45B6-B885-8EA7AAB29F8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7FF0C91-4D9C-44E7-8007-58FC66C042DB}" type="pres">
      <dgm:prSet presAssocID="{BAAD395B-6F28-47EC-9468-30C38AF2A3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A74649-B6EF-486C-80B8-1E6132126966}" type="pres">
      <dgm:prSet presAssocID="{ADD54471-E9E0-420A-B188-E5CA0EAEF44E}" presName="hierRoot1" presStyleCnt="0">
        <dgm:presLayoutVars>
          <dgm:hierBranch val="init"/>
        </dgm:presLayoutVars>
      </dgm:prSet>
      <dgm:spPr/>
    </dgm:pt>
    <dgm:pt modelId="{5BA7C571-AE54-4A80-B00E-EBD9BA9F116E}" type="pres">
      <dgm:prSet presAssocID="{ADD54471-E9E0-420A-B188-E5CA0EAEF44E}" presName="rootComposite1" presStyleCnt="0"/>
      <dgm:spPr/>
    </dgm:pt>
    <dgm:pt modelId="{E5DE3D3B-BBCB-44E4-B658-1A5F4A91783C}" type="pres">
      <dgm:prSet presAssocID="{ADD54471-E9E0-420A-B188-E5CA0EAEF44E}" presName="rootText1" presStyleLbl="node0" presStyleIdx="0" presStyleCnt="1" custScaleX="338870">
        <dgm:presLayoutVars>
          <dgm:chPref val="3"/>
        </dgm:presLayoutVars>
      </dgm:prSet>
      <dgm:spPr/>
    </dgm:pt>
    <dgm:pt modelId="{718C9393-8693-4ED8-B7F5-BB496EB82B22}" type="pres">
      <dgm:prSet presAssocID="{ADD54471-E9E0-420A-B188-E5CA0EAEF44E}" presName="rootConnector1" presStyleLbl="node1" presStyleIdx="0" presStyleCnt="0"/>
      <dgm:spPr/>
    </dgm:pt>
    <dgm:pt modelId="{5118BE1C-F9FB-43C0-9EA6-88D39EBDA430}" type="pres">
      <dgm:prSet presAssocID="{ADD54471-E9E0-420A-B188-E5CA0EAEF44E}" presName="hierChild2" presStyleCnt="0"/>
      <dgm:spPr/>
    </dgm:pt>
    <dgm:pt modelId="{17BE5B64-62E5-4153-9E9B-67E0B9AAE45C}" type="pres">
      <dgm:prSet presAssocID="{853B9028-D726-449F-A107-CDC749D9BB72}" presName="Name37" presStyleLbl="parChTrans1D2" presStyleIdx="0" presStyleCnt="1"/>
      <dgm:spPr/>
    </dgm:pt>
    <dgm:pt modelId="{317C416C-AE8A-461A-AD90-12B6DE9D0032}" type="pres">
      <dgm:prSet presAssocID="{B9B9C250-A714-43AC-A008-DCF64CB3C0E2}" presName="hierRoot2" presStyleCnt="0">
        <dgm:presLayoutVars>
          <dgm:hierBranch val="init"/>
        </dgm:presLayoutVars>
      </dgm:prSet>
      <dgm:spPr/>
    </dgm:pt>
    <dgm:pt modelId="{7B445A84-7451-430A-AC3F-F10AEED309A6}" type="pres">
      <dgm:prSet presAssocID="{B9B9C250-A714-43AC-A008-DCF64CB3C0E2}" presName="rootComposite" presStyleCnt="0"/>
      <dgm:spPr/>
    </dgm:pt>
    <dgm:pt modelId="{39DF4002-9391-40DF-BF99-625A2931B951}" type="pres">
      <dgm:prSet presAssocID="{B9B9C250-A714-43AC-A008-DCF64CB3C0E2}" presName="rootText" presStyleLbl="node2" presStyleIdx="0" presStyleCnt="1" custScaleX="338870">
        <dgm:presLayoutVars>
          <dgm:chPref val="3"/>
        </dgm:presLayoutVars>
      </dgm:prSet>
      <dgm:spPr/>
    </dgm:pt>
    <dgm:pt modelId="{CA54CFA0-5A4F-4D29-B12C-9BAF206F11C6}" type="pres">
      <dgm:prSet presAssocID="{B9B9C250-A714-43AC-A008-DCF64CB3C0E2}" presName="rootConnector" presStyleLbl="node2" presStyleIdx="0" presStyleCnt="1"/>
      <dgm:spPr/>
    </dgm:pt>
    <dgm:pt modelId="{64F01BA6-6D5C-404D-9693-6192FD833C56}" type="pres">
      <dgm:prSet presAssocID="{B9B9C250-A714-43AC-A008-DCF64CB3C0E2}" presName="hierChild4" presStyleCnt="0"/>
      <dgm:spPr/>
    </dgm:pt>
    <dgm:pt modelId="{E267DE9B-546C-4DA1-9BD5-0C2E3795E284}" type="pres">
      <dgm:prSet presAssocID="{138EEF13-FF5C-4AE3-B573-1D846339BCCD}" presName="Name37" presStyleLbl="parChTrans1D3" presStyleIdx="0" presStyleCnt="3"/>
      <dgm:spPr/>
    </dgm:pt>
    <dgm:pt modelId="{9997A846-77B8-407D-B9E1-B91B5672D0B3}" type="pres">
      <dgm:prSet presAssocID="{CCBDAA75-6DF8-468A-883A-9FCEDDDBA15E}" presName="hierRoot2" presStyleCnt="0">
        <dgm:presLayoutVars>
          <dgm:hierBranch val="init"/>
        </dgm:presLayoutVars>
      </dgm:prSet>
      <dgm:spPr/>
    </dgm:pt>
    <dgm:pt modelId="{33E90D08-8090-48A5-81C8-9A3794CF3238}" type="pres">
      <dgm:prSet presAssocID="{CCBDAA75-6DF8-468A-883A-9FCEDDDBA15E}" presName="rootComposite" presStyleCnt="0"/>
      <dgm:spPr/>
    </dgm:pt>
    <dgm:pt modelId="{04B4A5AF-B983-4F2B-9D6A-4AE8CD12BD8D}" type="pres">
      <dgm:prSet presAssocID="{CCBDAA75-6DF8-468A-883A-9FCEDDDBA15E}" presName="rootText" presStyleLbl="node3" presStyleIdx="0" presStyleCnt="3" custScaleX="338870">
        <dgm:presLayoutVars>
          <dgm:chPref val="3"/>
        </dgm:presLayoutVars>
      </dgm:prSet>
      <dgm:spPr/>
    </dgm:pt>
    <dgm:pt modelId="{62AC14E4-393C-4D35-9DA1-93E90D0BE872}" type="pres">
      <dgm:prSet presAssocID="{CCBDAA75-6DF8-468A-883A-9FCEDDDBA15E}" presName="rootConnector" presStyleLbl="node3" presStyleIdx="0" presStyleCnt="3"/>
      <dgm:spPr/>
    </dgm:pt>
    <dgm:pt modelId="{732CE68B-1244-4380-B086-C0F233303AC5}" type="pres">
      <dgm:prSet presAssocID="{CCBDAA75-6DF8-468A-883A-9FCEDDDBA15E}" presName="hierChild4" presStyleCnt="0"/>
      <dgm:spPr/>
    </dgm:pt>
    <dgm:pt modelId="{7F9CBA98-F76C-4F62-9DCB-F1A9ABDB62EC}" type="pres">
      <dgm:prSet presAssocID="{CCBDAA75-6DF8-468A-883A-9FCEDDDBA15E}" presName="hierChild5" presStyleCnt="0"/>
      <dgm:spPr/>
    </dgm:pt>
    <dgm:pt modelId="{E1D1085B-69B6-4CBD-A16B-4D118AD20931}" type="pres">
      <dgm:prSet presAssocID="{604E9A86-EA9C-4D06-B206-49B8BC5F0789}" presName="Name37" presStyleLbl="parChTrans1D3" presStyleIdx="1" presStyleCnt="3"/>
      <dgm:spPr/>
    </dgm:pt>
    <dgm:pt modelId="{C230957C-CC6A-4C98-9D88-9F86086B5FF9}" type="pres">
      <dgm:prSet presAssocID="{2B823B4B-C1EE-4AF2-A80C-C5F1186A3A6A}" presName="hierRoot2" presStyleCnt="0">
        <dgm:presLayoutVars>
          <dgm:hierBranch val="init"/>
        </dgm:presLayoutVars>
      </dgm:prSet>
      <dgm:spPr/>
    </dgm:pt>
    <dgm:pt modelId="{EB87CF79-FFBC-4955-8DFB-036925D54354}" type="pres">
      <dgm:prSet presAssocID="{2B823B4B-C1EE-4AF2-A80C-C5F1186A3A6A}" presName="rootComposite" presStyleCnt="0"/>
      <dgm:spPr/>
    </dgm:pt>
    <dgm:pt modelId="{6582F3E7-DECD-410B-99F8-DCD0CAE02C26}" type="pres">
      <dgm:prSet presAssocID="{2B823B4B-C1EE-4AF2-A80C-C5F1186A3A6A}" presName="rootText" presStyleLbl="node3" presStyleIdx="1" presStyleCnt="3" custScaleX="338870" custLinFactNeighborY="-19575">
        <dgm:presLayoutVars>
          <dgm:chPref val="3"/>
        </dgm:presLayoutVars>
      </dgm:prSet>
      <dgm:spPr/>
    </dgm:pt>
    <dgm:pt modelId="{BA264D34-CE80-44AB-B6D1-38FB0FE02C28}" type="pres">
      <dgm:prSet presAssocID="{2B823B4B-C1EE-4AF2-A80C-C5F1186A3A6A}" presName="rootConnector" presStyleLbl="node3" presStyleIdx="1" presStyleCnt="3"/>
      <dgm:spPr/>
    </dgm:pt>
    <dgm:pt modelId="{6F719155-6661-4B6C-93A8-EB0062CE9704}" type="pres">
      <dgm:prSet presAssocID="{2B823B4B-C1EE-4AF2-A80C-C5F1186A3A6A}" presName="hierChild4" presStyleCnt="0"/>
      <dgm:spPr/>
    </dgm:pt>
    <dgm:pt modelId="{5D65267F-A8A4-41C4-B1AD-CE66457C6F53}" type="pres">
      <dgm:prSet presAssocID="{2B823B4B-C1EE-4AF2-A80C-C5F1186A3A6A}" presName="hierChild5" presStyleCnt="0"/>
      <dgm:spPr/>
    </dgm:pt>
    <dgm:pt modelId="{2FB3C90D-BC44-4083-AC08-6C4A1BDD2BE6}" type="pres">
      <dgm:prSet presAssocID="{4F7B58F5-19D3-4E1A-8914-61D6A0885BD0}" presName="Name37" presStyleLbl="parChTrans1D3" presStyleIdx="2" presStyleCnt="3"/>
      <dgm:spPr/>
    </dgm:pt>
    <dgm:pt modelId="{097B39CE-3CA1-4F22-AF5E-AA2657DCE655}" type="pres">
      <dgm:prSet presAssocID="{FD422169-315E-420C-BA90-E29FF1B5C789}" presName="hierRoot2" presStyleCnt="0">
        <dgm:presLayoutVars>
          <dgm:hierBranch val="init"/>
        </dgm:presLayoutVars>
      </dgm:prSet>
      <dgm:spPr/>
    </dgm:pt>
    <dgm:pt modelId="{E63F423C-3FFF-4AB5-92C4-F01F7FF91EB8}" type="pres">
      <dgm:prSet presAssocID="{FD422169-315E-420C-BA90-E29FF1B5C789}" presName="rootComposite" presStyleCnt="0"/>
      <dgm:spPr/>
    </dgm:pt>
    <dgm:pt modelId="{40E019E5-51D4-473C-839B-210F6E92CE4A}" type="pres">
      <dgm:prSet presAssocID="{FD422169-315E-420C-BA90-E29FF1B5C789}" presName="rootText" presStyleLbl="node3" presStyleIdx="2" presStyleCnt="3" custScaleX="338870" custScaleY="144030" custLinFactNeighborY="-29484">
        <dgm:presLayoutVars>
          <dgm:chPref val="3"/>
        </dgm:presLayoutVars>
      </dgm:prSet>
      <dgm:spPr/>
    </dgm:pt>
    <dgm:pt modelId="{C99DB154-7FB6-4E13-8F7F-E3C48924848F}" type="pres">
      <dgm:prSet presAssocID="{FD422169-315E-420C-BA90-E29FF1B5C789}" presName="rootConnector" presStyleLbl="node3" presStyleIdx="2" presStyleCnt="3"/>
      <dgm:spPr/>
    </dgm:pt>
    <dgm:pt modelId="{EC482874-34A2-4F8C-AD0C-920C0ED254D0}" type="pres">
      <dgm:prSet presAssocID="{FD422169-315E-420C-BA90-E29FF1B5C789}" presName="hierChild4" presStyleCnt="0"/>
      <dgm:spPr/>
    </dgm:pt>
    <dgm:pt modelId="{AAB57B21-863F-45DE-8A70-3977202DC212}" type="pres">
      <dgm:prSet presAssocID="{FD422169-315E-420C-BA90-E29FF1B5C789}" presName="hierChild5" presStyleCnt="0"/>
      <dgm:spPr/>
    </dgm:pt>
    <dgm:pt modelId="{0210DB2C-1E4B-4E48-8DEB-4C68F2F6282B}" type="pres">
      <dgm:prSet presAssocID="{B9B9C250-A714-43AC-A008-DCF64CB3C0E2}" presName="hierChild5" presStyleCnt="0"/>
      <dgm:spPr/>
    </dgm:pt>
    <dgm:pt modelId="{4433E4F4-7781-415F-8A55-59222EE3DCBC}" type="pres">
      <dgm:prSet presAssocID="{ADD54471-E9E0-420A-B188-E5CA0EAEF44E}" presName="hierChild3" presStyleCnt="0"/>
      <dgm:spPr/>
    </dgm:pt>
  </dgm:ptLst>
  <dgm:cxnLst>
    <dgm:cxn modelId="{DB22AF20-C188-47F3-9DD1-DE785782F52C}" type="presOf" srcId="{CCBDAA75-6DF8-468A-883A-9FCEDDDBA15E}" destId="{62AC14E4-393C-4D35-9DA1-93E90D0BE872}" srcOrd="1" destOrd="0" presId="urn:microsoft.com/office/officeart/2005/8/layout/orgChart1"/>
    <dgm:cxn modelId="{B0F53B2A-E6A8-45B6-B885-8EA7AAB29F8B}" srcId="{B9B9C250-A714-43AC-A008-DCF64CB3C0E2}" destId="{FD422169-315E-420C-BA90-E29FF1B5C789}" srcOrd="2" destOrd="0" parTransId="{4F7B58F5-19D3-4E1A-8914-61D6A0885BD0}" sibTransId="{D889BE97-03E3-4E2C-9E8F-B65839506D24}"/>
    <dgm:cxn modelId="{2D43ED2B-1054-4BB8-946B-18262DC0EDD2}" type="presOf" srcId="{FD422169-315E-420C-BA90-E29FF1B5C789}" destId="{C99DB154-7FB6-4E13-8F7F-E3C48924848F}" srcOrd="1" destOrd="0" presId="urn:microsoft.com/office/officeart/2005/8/layout/orgChart1"/>
    <dgm:cxn modelId="{E5C5F62C-A71D-49CD-B40A-CBCED130A61F}" srcId="{B9B9C250-A714-43AC-A008-DCF64CB3C0E2}" destId="{CCBDAA75-6DF8-468A-883A-9FCEDDDBA15E}" srcOrd="0" destOrd="0" parTransId="{138EEF13-FF5C-4AE3-B573-1D846339BCCD}" sibTransId="{82A9E9C7-1CD2-4838-BD3C-D7F639D80E11}"/>
    <dgm:cxn modelId="{DAF29734-A570-4657-B7AD-5E72E024D35D}" type="presOf" srcId="{BAAD395B-6F28-47EC-9468-30C38AF2A3C5}" destId="{47FF0C91-4D9C-44E7-8007-58FC66C042DB}" srcOrd="0" destOrd="0" presId="urn:microsoft.com/office/officeart/2005/8/layout/orgChart1"/>
    <dgm:cxn modelId="{A2172942-1A90-4267-8A54-6AC56C6664FF}" type="presOf" srcId="{CCBDAA75-6DF8-468A-883A-9FCEDDDBA15E}" destId="{04B4A5AF-B983-4F2B-9D6A-4AE8CD12BD8D}" srcOrd="0" destOrd="0" presId="urn:microsoft.com/office/officeart/2005/8/layout/orgChart1"/>
    <dgm:cxn modelId="{99EC9348-7F85-4D72-95CA-BFC4B6BFD75F}" srcId="{ADD54471-E9E0-420A-B188-E5CA0EAEF44E}" destId="{B9B9C250-A714-43AC-A008-DCF64CB3C0E2}" srcOrd="0" destOrd="0" parTransId="{853B9028-D726-449F-A107-CDC749D9BB72}" sibTransId="{7842A4EE-5540-47A0-9184-254F246CB880}"/>
    <dgm:cxn modelId="{F973564C-7888-4FDA-A1FB-4791E0567392}" type="presOf" srcId="{B9B9C250-A714-43AC-A008-DCF64CB3C0E2}" destId="{CA54CFA0-5A4F-4D29-B12C-9BAF206F11C6}" srcOrd="1" destOrd="0" presId="urn:microsoft.com/office/officeart/2005/8/layout/orgChart1"/>
    <dgm:cxn modelId="{93471474-D731-4AC4-9DDA-0959B67EC033}" type="presOf" srcId="{604E9A86-EA9C-4D06-B206-49B8BC5F0789}" destId="{E1D1085B-69B6-4CBD-A16B-4D118AD20931}" srcOrd="0" destOrd="0" presId="urn:microsoft.com/office/officeart/2005/8/layout/orgChart1"/>
    <dgm:cxn modelId="{463B1974-A096-4DD4-BBF2-921849915A4F}" type="presOf" srcId="{B9B9C250-A714-43AC-A008-DCF64CB3C0E2}" destId="{39DF4002-9391-40DF-BF99-625A2931B951}" srcOrd="0" destOrd="0" presId="urn:microsoft.com/office/officeart/2005/8/layout/orgChart1"/>
    <dgm:cxn modelId="{1519E987-90D3-4160-9F62-48FF6549E288}" type="presOf" srcId="{ADD54471-E9E0-420A-B188-E5CA0EAEF44E}" destId="{718C9393-8693-4ED8-B7F5-BB496EB82B22}" srcOrd="1" destOrd="0" presId="urn:microsoft.com/office/officeart/2005/8/layout/orgChart1"/>
    <dgm:cxn modelId="{1C341E8D-C1E1-4F5B-967A-C2085277B5FD}" type="presOf" srcId="{2B823B4B-C1EE-4AF2-A80C-C5F1186A3A6A}" destId="{BA264D34-CE80-44AB-B6D1-38FB0FE02C28}" srcOrd="1" destOrd="0" presId="urn:microsoft.com/office/officeart/2005/8/layout/orgChart1"/>
    <dgm:cxn modelId="{72BEEA90-4D10-4C5C-B9D0-98A9FAB0EDBE}" srcId="{B9B9C250-A714-43AC-A008-DCF64CB3C0E2}" destId="{2B823B4B-C1EE-4AF2-A80C-C5F1186A3A6A}" srcOrd="1" destOrd="0" parTransId="{604E9A86-EA9C-4D06-B206-49B8BC5F0789}" sibTransId="{6834211A-AEED-4BA5-B7DE-ABA3D5613702}"/>
    <dgm:cxn modelId="{A32AEE9A-941C-41C8-8F97-8DFE17731C60}" type="presOf" srcId="{ADD54471-E9E0-420A-B188-E5CA0EAEF44E}" destId="{E5DE3D3B-BBCB-44E4-B658-1A5F4A91783C}" srcOrd="0" destOrd="0" presId="urn:microsoft.com/office/officeart/2005/8/layout/orgChart1"/>
    <dgm:cxn modelId="{95DC68B0-976F-4B82-B514-50FD17004B68}" type="presOf" srcId="{FD422169-315E-420C-BA90-E29FF1B5C789}" destId="{40E019E5-51D4-473C-839B-210F6E92CE4A}" srcOrd="0" destOrd="0" presId="urn:microsoft.com/office/officeart/2005/8/layout/orgChart1"/>
    <dgm:cxn modelId="{551A99CE-DDF3-4591-AA10-6EB6195A7587}" type="presOf" srcId="{2B823B4B-C1EE-4AF2-A80C-C5F1186A3A6A}" destId="{6582F3E7-DECD-410B-99F8-DCD0CAE02C26}" srcOrd="0" destOrd="0" presId="urn:microsoft.com/office/officeart/2005/8/layout/orgChart1"/>
    <dgm:cxn modelId="{64A83BD4-D42F-47E6-ACC4-211DB48B7771}" type="presOf" srcId="{4F7B58F5-19D3-4E1A-8914-61D6A0885BD0}" destId="{2FB3C90D-BC44-4083-AC08-6C4A1BDD2BE6}" srcOrd="0" destOrd="0" presId="urn:microsoft.com/office/officeart/2005/8/layout/orgChart1"/>
    <dgm:cxn modelId="{A242EDE2-5959-49A1-A685-FE96BCD0F053}" srcId="{BAAD395B-6F28-47EC-9468-30C38AF2A3C5}" destId="{ADD54471-E9E0-420A-B188-E5CA0EAEF44E}" srcOrd="0" destOrd="0" parTransId="{D03F421B-2B8A-4149-A6E8-F34F5260F923}" sibTransId="{FE53D6D5-636F-405E-8496-F67405886103}"/>
    <dgm:cxn modelId="{497C9EEB-701D-4A38-936D-916AB696A774}" type="presOf" srcId="{853B9028-D726-449F-A107-CDC749D9BB72}" destId="{17BE5B64-62E5-4153-9E9B-67E0B9AAE45C}" srcOrd="0" destOrd="0" presId="urn:microsoft.com/office/officeart/2005/8/layout/orgChart1"/>
    <dgm:cxn modelId="{8A69BFF3-149C-410C-8C7C-138ED44DE376}" type="presOf" srcId="{138EEF13-FF5C-4AE3-B573-1D846339BCCD}" destId="{E267DE9B-546C-4DA1-9BD5-0C2E3795E284}" srcOrd="0" destOrd="0" presId="urn:microsoft.com/office/officeart/2005/8/layout/orgChart1"/>
    <dgm:cxn modelId="{610C5880-E80F-4822-AF37-B7219FC0DB8A}" type="presParOf" srcId="{47FF0C91-4D9C-44E7-8007-58FC66C042DB}" destId="{23A74649-B6EF-486C-80B8-1E6132126966}" srcOrd="0" destOrd="0" presId="urn:microsoft.com/office/officeart/2005/8/layout/orgChart1"/>
    <dgm:cxn modelId="{507326BA-AE39-4692-B5D9-5C070A83A7EF}" type="presParOf" srcId="{23A74649-B6EF-486C-80B8-1E6132126966}" destId="{5BA7C571-AE54-4A80-B00E-EBD9BA9F116E}" srcOrd="0" destOrd="0" presId="urn:microsoft.com/office/officeart/2005/8/layout/orgChart1"/>
    <dgm:cxn modelId="{7724E899-EBD3-4669-8207-837AE5E49A2F}" type="presParOf" srcId="{5BA7C571-AE54-4A80-B00E-EBD9BA9F116E}" destId="{E5DE3D3B-BBCB-44E4-B658-1A5F4A91783C}" srcOrd="0" destOrd="0" presId="urn:microsoft.com/office/officeart/2005/8/layout/orgChart1"/>
    <dgm:cxn modelId="{BD74C125-F6FC-4E9A-BE79-CA3203704A9C}" type="presParOf" srcId="{5BA7C571-AE54-4A80-B00E-EBD9BA9F116E}" destId="{718C9393-8693-4ED8-B7F5-BB496EB82B22}" srcOrd="1" destOrd="0" presId="urn:microsoft.com/office/officeart/2005/8/layout/orgChart1"/>
    <dgm:cxn modelId="{B5E2C66C-916D-4884-8855-F17DD54473E6}" type="presParOf" srcId="{23A74649-B6EF-486C-80B8-1E6132126966}" destId="{5118BE1C-F9FB-43C0-9EA6-88D39EBDA430}" srcOrd="1" destOrd="0" presId="urn:microsoft.com/office/officeart/2005/8/layout/orgChart1"/>
    <dgm:cxn modelId="{4D89901B-992C-4689-8B0C-B6BF6FDC5EB1}" type="presParOf" srcId="{5118BE1C-F9FB-43C0-9EA6-88D39EBDA430}" destId="{17BE5B64-62E5-4153-9E9B-67E0B9AAE45C}" srcOrd="0" destOrd="0" presId="urn:microsoft.com/office/officeart/2005/8/layout/orgChart1"/>
    <dgm:cxn modelId="{7481F315-5CE2-4777-B2CB-02BCF3DADF8F}" type="presParOf" srcId="{5118BE1C-F9FB-43C0-9EA6-88D39EBDA430}" destId="{317C416C-AE8A-461A-AD90-12B6DE9D0032}" srcOrd="1" destOrd="0" presId="urn:microsoft.com/office/officeart/2005/8/layout/orgChart1"/>
    <dgm:cxn modelId="{33C5273F-449F-4A4C-8767-8AE80A812DCA}" type="presParOf" srcId="{317C416C-AE8A-461A-AD90-12B6DE9D0032}" destId="{7B445A84-7451-430A-AC3F-F10AEED309A6}" srcOrd="0" destOrd="0" presId="urn:microsoft.com/office/officeart/2005/8/layout/orgChart1"/>
    <dgm:cxn modelId="{8246F550-D094-4547-B345-0A3C7B68DC06}" type="presParOf" srcId="{7B445A84-7451-430A-AC3F-F10AEED309A6}" destId="{39DF4002-9391-40DF-BF99-625A2931B951}" srcOrd="0" destOrd="0" presId="urn:microsoft.com/office/officeart/2005/8/layout/orgChart1"/>
    <dgm:cxn modelId="{5BF9FCAD-0AA6-49DC-B6FD-BC1EC6BF31D4}" type="presParOf" srcId="{7B445A84-7451-430A-AC3F-F10AEED309A6}" destId="{CA54CFA0-5A4F-4D29-B12C-9BAF206F11C6}" srcOrd="1" destOrd="0" presId="urn:microsoft.com/office/officeart/2005/8/layout/orgChart1"/>
    <dgm:cxn modelId="{DC90546F-BFD3-414C-B334-74F046EB412D}" type="presParOf" srcId="{317C416C-AE8A-461A-AD90-12B6DE9D0032}" destId="{64F01BA6-6D5C-404D-9693-6192FD833C56}" srcOrd="1" destOrd="0" presId="urn:microsoft.com/office/officeart/2005/8/layout/orgChart1"/>
    <dgm:cxn modelId="{349D5980-5607-4A18-BE4F-9C3A89419F44}" type="presParOf" srcId="{64F01BA6-6D5C-404D-9693-6192FD833C56}" destId="{E267DE9B-546C-4DA1-9BD5-0C2E3795E284}" srcOrd="0" destOrd="0" presId="urn:microsoft.com/office/officeart/2005/8/layout/orgChart1"/>
    <dgm:cxn modelId="{AD70E521-927B-4FE4-BD90-427B0C7F6596}" type="presParOf" srcId="{64F01BA6-6D5C-404D-9693-6192FD833C56}" destId="{9997A846-77B8-407D-B9E1-B91B5672D0B3}" srcOrd="1" destOrd="0" presId="urn:microsoft.com/office/officeart/2005/8/layout/orgChart1"/>
    <dgm:cxn modelId="{BF049441-2F43-465F-9050-E42B21AE18A9}" type="presParOf" srcId="{9997A846-77B8-407D-B9E1-B91B5672D0B3}" destId="{33E90D08-8090-48A5-81C8-9A3794CF3238}" srcOrd="0" destOrd="0" presId="urn:microsoft.com/office/officeart/2005/8/layout/orgChart1"/>
    <dgm:cxn modelId="{09F1524F-8D99-4EF7-BD97-5033427975AD}" type="presParOf" srcId="{33E90D08-8090-48A5-81C8-9A3794CF3238}" destId="{04B4A5AF-B983-4F2B-9D6A-4AE8CD12BD8D}" srcOrd="0" destOrd="0" presId="urn:microsoft.com/office/officeart/2005/8/layout/orgChart1"/>
    <dgm:cxn modelId="{FB1D725B-9688-4215-A757-B432C22A8DCE}" type="presParOf" srcId="{33E90D08-8090-48A5-81C8-9A3794CF3238}" destId="{62AC14E4-393C-4D35-9DA1-93E90D0BE872}" srcOrd="1" destOrd="0" presId="urn:microsoft.com/office/officeart/2005/8/layout/orgChart1"/>
    <dgm:cxn modelId="{51C1E6E2-7B82-4E15-B8A7-919066D41892}" type="presParOf" srcId="{9997A846-77B8-407D-B9E1-B91B5672D0B3}" destId="{732CE68B-1244-4380-B086-C0F233303AC5}" srcOrd="1" destOrd="0" presId="urn:microsoft.com/office/officeart/2005/8/layout/orgChart1"/>
    <dgm:cxn modelId="{D2FB31D3-85D2-497F-AB3C-D2BD2C465CEB}" type="presParOf" srcId="{9997A846-77B8-407D-B9E1-B91B5672D0B3}" destId="{7F9CBA98-F76C-4F62-9DCB-F1A9ABDB62EC}" srcOrd="2" destOrd="0" presId="urn:microsoft.com/office/officeart/2005/8/layout/orgChart1"/>
    <dgm:cxn modelId="{5811D210-EA0E-43C2-B634-3DFAD46E3372}" type="presParOf" srcId="{64F01BA6-6D5C-404D-9693-6192FD833C56}" destId="{E1D1085B-69B6-4CBD-A16B-4D118AD20931}" srcOrd="2" destOrd="0" presId="urn:microsoft.com/office/officeart/2005/8/layout/orgChart1"/>
    <dgm:cxn modelId="{49066CD2-41FF-49E6-B3D9-84CE9303AE04}" type="presParOf" srcId="{64F01BA6-6D5C-404D-9693-6192FD833C56}" destId="{C230957C-CC6A-4C98-9D88-9F86086B5FF9}" srcOrd="3" destOrd="0" presId="urn:microsoft.com/office/officeart/2005/8/layout/orgChart1"/>
    <dgm:cxn modelId="{51BF9F39-0350-4631-AF01-08AD6CF002E5}" type="presParOf" srcId="{C230957C-CC6A-4C98-9D88-9F86086B5FF9}" destId="{EB87CF79-FFBC-4955-8DFB-036925D54354}" srcOrd="0" destOrd="0" presId="urn:microsoft.com/office/officeart/2005/8/layout/orgChart1"/>
    <dgm:cxn modelId="{1EE6C7B2-540D-430A-9250-59D4BB460989}" type="presParOf" srcId="{EB87CF79-FFBC-4955-8DFB-036925D54354}" destId="{6582F3E7-DECD-410B-99F8-DCD0CAE02C26}" srcOrd="0" destOrd="0" presId="urn:microsoft.com/office/officeart/2005/8/layout/orgChart1"/>
    <dgm:cxn modelId="{48BCFC64-B8F1-499E-B917-A5F7C2CB664B}" type="presParOf" srcId="{EB87CF79-FFBC-4955-8DFB-036925D54354}" destId="{BA264D34-CE80-44AB-B6D1-38FB0FE02C28}" srcOrd="1" destOrd="0" presId="urn:microsoft.com/office/officeart/2005/8/layout/orgChart1"/>
    <dgm:cxn modelId="{F9939423-2134-4A71-86A8-231D62844833}" type="presParOf" srcId="{C230957C-CC6A-4C98-9D88-9F86086B5FF9}" destId="{6F719155-6661-4B6C-93A8-EB0062CE9704}" srcOrd="1" destOrd="0" presId="urn:microsoft.com/office/officeart/2005/8/layout/orgChart1"/>
    <dgm:cxn modelId="{C6A596DD-127E-4829-A91D-3E76B6B56112}" type="presParOf" srcId="{C230957C-CC6A-4C98-9D88-9F86086B5FF9}" destId="{5D65267F-A8A4-41C4-B1AD-CE66457C6F53}" srcOrd="2" destOrd="0" presId="urn:microsoft.com/office/officeart/2005/8/layout/orgChart1"/>
    <dgm:cxn modelId="{28C5AD57-808E-40AC-BEC4-6044657D25B5}" type="presParOf" srcId="{64F01BA6-6D5C-404D-9693-6192FD833C56}" destId="{2FB3C90D-BC44-4083-AC08-6C4A1BDD2BE6}" srcOrd="4" destOrd="0" presId="urn:microsoft.com/office/officeart/2005/8/layout/orgChart1"/>
    <dgm:cxn modelId="{DFC4C951-9970-4190-AA04-0744ADB5AD13}" type="presParOf" srcId="{64F01BA6-6D5C-404D-9693-6192FD833C56}" destId="{097B39CE-3CA1-4F22-AF5E-AA2657DCE655}" srcOrd="5" destOrd="0" presId="urn:microsoft.com/office/officeart/2005/8/layout/orgChart1"/>
    <dgm:cxn modelId="{D4AAC501-353D-481D-AA41-D2902D37A1F7}" type="presParOf" srcId="{097B39CE-3CA1-4F22-AF5E-AA2657DCE655}" destId="{E63F423C-3FFF-4AB5-92C4-F01F7FF91EB8}" srcOrd="0" destOrd="0" presId="urn:microsoft.com/office/officeart/2005/8/layout/orgChart1"/>
    <dgm:cxn modelId="{CC436B8E-236B-4A89-82A2-6ABEDFDFC47A}" type="presParOf" srcId="{E63F423C-3FFF-4AB5-92C4-F01F7FF91EB8}" destId="{40E019E5-51D4-473C-839B-210F6E92CE4A}" srcOrd="0" destOrd="0" presId="urn:microsoft.com/office/officeart/2005/8/layout/orgChart1"/>
    <dgm:cxn modelId="{09E0985E-8E63-4074-AA14-F6C2B66DE15A}" type="presParOf" srcId="{E63F423C-3FFF-4AB5-92C4-F01F7FF91EB8}" destId="{C99DB154-7FB6-4E13-8F7F-E3C48924848F}" srcOrd="1" destOrd="0" presId="urn:microsoft.com/office/officeart/2005/8/layout/orgChart1"/>
    <dgm:cxn modelId="{80A7C2BA-1C9E-4E27-93D6-EBCEF742E9E8}" type="presParOf" srcId="{097B39CE-3CA1-4F22-AF5E-AA2657DCE655}" destId="{EC482874-34A2-4F8C-AD0C-920C0ED254D0}" srcOrd="1" destOrd="0" presId="urn:microsoft.com/office/officeart/2005/8/layout/orgChart1"/>
    <dgm:cxn modelId="{1A7F5830-9008-4EFB-B043-8A506690072C}" type="presParOf" srcId="{097B39CE-3CA1-4F22-AF5E-AA2657DCE655}" destId="{AAB57B21-863F-45DE-8A70-3977202DC212}" srcOrd="2" destOrd="0" presId="urn:microsoft.com/office/officeart/2005/8/layout/orgChart1"/>
    <dgm:cxn modelId="{FC428353-6DBE-4B93-86CC-32E9A6719832}" type="presParOf" srcId="{317C416C-AE8A-461A-AD90-12B6DE9D0032}" destId="{0210DB2C-1E4B-4E48-8DEB-4C68F2F6282B}" srcOrd="2" destOrd="0" presId="urn:microsoft.com/office/officeart/2005/8/layout/orgChart1"/>
    <dgm:cxn modelId="{1296C45E-3E2C-4F2F-BBC2-0A23E87A51E0}" type="presParOf" srcId="{23A74649-B6EF-486C-80B8-1E6132126966}" destId="{4433E4F4-7781-415F-8A55-59222EE3DC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AD395B-6F28-47EC-9468-30C38AF2A3C5}" type="doc">
      <dgm:prSet loTypeId="urn:microsoft.com/office/officeart/2005/8/layout/orgChart1" loCatId="hierarchy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DD54471-E9E0-420A-B188-E5CA0EAEF44E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Server responds based on the identifier and the operation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3F421B-2B8A-4149-A6E8-F34F5260F923}" type="parTrans" cxnId="{A242EDE2-5959-49A1-A685-FE96BCD0F05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E53D6D5-636F-405E-8496-F67405886103}" type="sibTrans" cxnId="{A242EDE2-5959-49A1-A685-FE96BCD0F05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9B9C250-A714-43AC-A008-DCF64CB3C0E2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operation you want the server to perform on that resource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3B9028-D726-449F-A107-CDC749D9BB72}" type="parTrans" cxnId="{99EC9348-7F85-4D72-95CA-BFC4B6BFD75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842A4EE-5540-47A0-9184-254F246CB880}" type="sibTrans" cxnId="{99EC9348-7F85-4D72-95CA-BFC4B6BFD75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CBDAA75-6DF8-468A-883A-9FCEDDDBA15E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 the form of an HTTP method, or verb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A9E9C7-1CD2-4838-BD3C-D7F639D80E11}" type="sibTrans" cxnId="{E5C5F62C-A71D-49CD-B40A-CBCED130A61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38EEF13-FF5C-4AE3-B573-1D846339BCCD}" type="parTrans" cxnId="{E5C5F62C-A71D-49CD-B40A-CBCED130A61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B823B4B-C1EE-4AF2-A80C-C5F1186A3A6A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Common HTTP methods are GET, POST, PUT, and DELETE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34211A-AEED-4BA5-B7DE-ABA3D5613702}" type="sibTrans" cxnId="{72BEEA90-4D10-4C5C-B9D0-98A9FAB0EDB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04E9A86-EA9C-4D06-B206-49B8BC5F0789}" type="parTrans" cxnId="{72BEEA90-4D10-4C5C-B9D0-98A9FAB0EDB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D422169-315E-420C-BA90-E29FF1B5C789}">
      <dgm:prSet custT="1"/>
      <dgm:spPr/>
      <dgm:t>
        <a:bodyPr lIns="72000" rIns="72000"/>
        <a:lstStyle/>
        <a:p>
          <a:r>
            <a: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One way to convey method information in a web service is to put it in the HTTP method(Method Information)</a:t>
          </a:r>
          <a:endParaRPr lang="en-IN" sz="1800" i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9BE97-03E3-4E2C-9E8F-B65839506D24}" type="sibTrans" cxnId="{B0F53B2A-E6A8-45B6-B885-8EA7AAB29F8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F7B58F5-19D3-4E1A-8914-61D6A0885BD0}" type="parTrans" cxnId="{B0F53B2A-E6A8-45B6-B885-8EA7AAB29F8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7FF0C91-4D9C-44E7-8007-58FC66C042DB}" type="pres">
      <dgm:prSet presAssocID="{BAAD395B-6F28-47EC-9468-30C38AF2A3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A74649-B6EF-486C-80B8-1E6132126966}" type="pres">
      <dgm:prSet presAssocID="{ADD54471-E9E0-420A-B188-E5CA0EAEF44E}" presName="hierRoot1" presStyleCnt="0">
        <dgm:presLayoutVars>
          <dgm:hierBranch val="init"/>
        </dgm:presLayoutVars>
      </dgm:prSet>
      <dgm:spPr/>
    </dgm:pt>
    <dgm:pt modelId="{5BA7C571-AE54-4A80-B00E-EBD9BA9F116E}" type="pres">
      <dgm:prSet presAssocID="{ADD54471-E9E0-420A-B188-E5CA0EAEF44E}" presName="rootComposite1" presStyleCnt="0"/>
      <dgm:spPr/>
    </dgm:pt>
    <dgm:pt modelId="{E5DE3D3B-BBCB-44E4-B658-1A5F4A91783C}" type="pres">
      <dgm:prSet presAssocID="{ADD54471-E9E0-420A-B188-E5CA0EAEF44E}" presName="rootText1" presStyleLbl="node0" presStyleIdx="0" presStyleCnt="1" custScaleX="338870">
        <dgm:presLayoutVars>
          <dgm:chPref val="3"/>
        </dgm:presLayoutVars>
      </dgm:prSet>
      <dgm:spPr/>
    </dgm:pt>
    <dgm:pt modelId="{718C9393-8693-4ED8-B7F5-BB496EB82B22}" type="pres">
      <dgm:prSet presAssocID="{ADD54471-E9E0-420A-B188-E5CA0EAEF44E}" presName="rootConnector1" presStyleLbl="node1" presStyleIdx="0" presStyleCnt="0"/>
      <dgm:spPr/>
    </dgm:pt>
    <dgm:pt modelId="{5118BE1C-F9FB-43C0-9EA6-88D39EBDA430}" type="pres">
      <dgm:prSet presAssocID="{ADD54471-E9E0-420A-B188-E5CA0EAEF44E}" presName="hierChild2" presStyleCnt="0"/>
      <dgm:spPr/>
    </dgm:pt>
    <dgm:pt modelId="{17BE5B64-62E5-4153-9E9B-67E0B9AAE45C}" type="pres">
      <dgm:prSet presAssocID="{853B9028-D726-449F-A107-CDC749D9BB72}" presName="Name37" presStyleLbl="parChTrans1D2" presStyleIdx="0" presStyleCnt="1"/>
      <dgm:spPr/>
    </dgm:pt>
    <dgm:pt modelId="{317C416C-AE8A-461A-AD90-12B6DE9D0032}" type="pres">
      <dgm:prSet presAssocID="{B9B9C250-A714-43AC-A008-DCF64CB3C0E2}" presName="hierRoot2" presStyleCnt="0">
        <dgm:presLayoutVars>
          <dgm:hierBranch val="init"/>
        </dgm:presLayoutVars>
      </dgm:prSet>
      <dgm:spPr/>
    </dgm:pt>
    <dgm:pt modelId="{7B445A84-7451-430A-AC3F-F10AEED309A6}" type="pres">
      <dgm:prSet presAssocID="{B9B9C250-A714-43AC-A008-DCF64CB3C0E2}" presName="rootComposite" presStyleCnt="0"/>
      <dgm:spPr/>
    </dgm:pt>
    <dgm:pt modelId="{39DF4002-9391-40DF-BF99-625A2931B951}" type="pres">
      <dgm:prSet presAssocID="{B9B9C250-A714-43AC-A008-DCF64CB3C0E2}" presName="rootText" presStyleLbl="node2" presStyleIdx="0" presStyleCnt="1" custScaleX="338870">
        <dgm:presLayoutVars>
          <dgm:chPref val="3"/>
        </dgm:presLayoutVars>
      </dgm:prSet>
      <dgm:spPr/>
    </dgm:pt>
    <dgm:pt modelId="{CA54CFA0-5A4F-4D29-B12C-9BAF206F11C6}" type="pres">
      <dgm:prSet presAssocID="{B9B9C250-A714-43AC-A008-DCF64CB3C0E2}" presName="rootConnector" presStyleLbl="node2" presStyleIdx="0" presStyleCnt="1"/>
      <dgm:spPr/>
    </dgm:pt>
    <dgm:pt modelId="{64F01BA6-6D5C-404D-9693-6192FD833C56}" type="pres">
      <dgm:prSet presAssocID="{B9B9C250-A714-43AC-A008-DCF64CB3C0E2}" presName="hierChild4" presStyleCnt="0"/>
      <dgm:spPr/>
    </dgm:pt>
    <dgm:pt modelId="{E267DE9B-546C-4DA1-9BD5-0C2E3795E284}" type="pres">
      <dgm:prSet presAssocID="{138EEF13-FF5C-4AE3-B573-1D846339BCCD}" presName="Name37" presStyleLbl="parChTrans1D3" presStyleIdx="0" presStyleCnt="3"/>
      <dgm:spPr/>
    </dgm:pt>
    <dgm:pt modelId="{9997A846-77B8-407D-B9E1-B91B5672D0B3}" type="pres">
      <dgm:prSet presAssocID="{CCBDAA75-6DF8-468A-883A-9FCEDDDBA15E}" presName="hierRoot2" presStyleCnt="0">
        <dgm:presLayoutVars>
          <dgm:hierBranch val="init"/>
        </dgm:presLayoutVars>
      </dgm:prSet>
      <dgm:spPr/>
    </dgm:pt>
    <dgm:pt modelId="{33E90D08-8090-48A5-81C8-9A3794CF3238}" type="pres">
      <dgm:prSet presAssocID="{CCBDAA75-6DF8-468A-883A-9FCEDDDBA15E}" presName="rootComposite" presStyleCnt="0"/>
      <dgm:spPr/>
    </dgm:pt>
    <dgm:pt modelId="{04B4A5AF-B983-4F2B-9D6A-4AE8CD12BD8D}" type="pres">
      <dgm:prSet presAssocID="{CCBDAA75-6DF8-468A-883A-9FCEDDDBA15E}" presName="rootText" presStyleLbl="node3" presStyleIdx="0" presStyleCnt="3" custScaleX="338870">
        <dgm:presLayoutVars>
          <dgm:chPref val="3"/>
        </dgm:presLayoutVars>
      </dgm:prSet>
      <dgm:spPr/>
    </dgm:pt>
    <dgm:pt modelId="{62AC14E4-393C-4D35-9DA1-93E90D0BE872}" type="pres">
      <dgm:prSet presAssocID="{CCBDAA75-6DF8-468A-883A-9FCEDDDBA15E}" presName="rootConnector" presStyleLbl="node3" presStyleIdx="0" presStyleCnt="3"/>
      <dgm:spPr/>
    </dgm:pt>
    <dgm:pt modelId="{732CE68B-1244-4380-B086-C0F233303AC5}" type="pres">
      <dgm:prSet presAssocID="{CCBDAA75-6DF8-468A-883A-9FCEDDDBA15E}" presName="hierChild4" presStyleCnt="0"/>
      <dgm:spPr/>
    </dgm:pt>
    <dgm:pt modelId="{7F9CBA98-F76C-4F62-9DCB-F1A9ABDB62EC}" type="pres">
      <dgm:prSet presAssocID="{CCBDAA75-6DF8-468A-883A-9FCEDDDBA15E}" presName="hierChild5" presStyleCnt="0"/>
      <dgm:spPr/>
    </dgm:pt>
    <dgm:pt modelId="{E1D1085B-69B6-4CBD-A16B-4D118AD20931}" type="pres">
      <dgm:prSet presAssocID="{604E9A86-EA9C-4D06-B206-49B8BC5F0789}" presName="Name37" presStyleLbl="parChTrans1D3" presStyleIdx="1" presStyleCnt="3"/>
      <dgm:spPr/>
    </dgm:pt>
    <dgm:pt modelId="{C230957C-CC6A-4C98-9D88-9F86086B5FF9}" type="pres">
      <dgm:prSet presAssocID="{2B823B4B-C1EE-4AF2-A80C-C5F1186A3A6A}" presName="hierRoot2" presStyleCnt="0">
        <dgm:presLayoutVars>
          <dgm:hierBranch val="init"/>
        </dgm:presLayoutVars>
      </dgm:prSet>
      <dgm:spPr/>
    </dgm:pt>
    <dgm:pt modelId="{EB87CF79-FFBC-4955-8DFB-036925D54354}" type="pres">
      <dgm:prSet presAssocID="{2B823B4B-C1EE-4AF2-A80C-C5F1186A3A6A}" presName="rootComposite" presStyleCnt="0"/>
      <dgm:spPr/>
    </dgm:pt>
    <dgm:pt modelId="{6582F3E7-DECD-410B-99F8-DCD0CAE02C26}" type="pres">
      <dgm:prSet presAssocID="{2B823B4B-C1EE-4AF2-A80C-C5F1186A3A6A}" presName="rootText" presStyleLbl="node3" presStyleIdx="1" presStyleCnt="3" custScaleX="338870" custLinFactNeighborY="-19575">
        <dgm:presLayoutVars>
          <dgm:chPref val="3"/>
        </dgm:presLayoutVars>
      </dgm:prSet>
      <dgm:spPr/>
    </dgm:pt>
    <dgm:pt modelId="{BA264D34-CE80-44AB-B6D1-38FB0FE02C28}" type="pres">
      <dgm:prSet presAssocID="{2B823B4B-C1EE-4AF2-A80C-C5F1186A3A6A}" presName="rootConnector" presStyleLbl="node3" presStyleIdx="1" presStyleCnt="3"/>
      <dgm:spPr/>
    </dgm:pt>
    <dgm:pt modelId="{6F719155-6661-4B6C-93A8-EB0062CE9704}" type="pres">
      <dgm:prSet presAssocID="{2B823B4B-C1EE-4AF2-A80C-C5F1186A3A6A}" presName="hierChild4" presStyleCnt="0"/>
      <dgm:spPr/>
    </dgm:pt>
    <dgm:pt modelId="{5D65267F-A8A4-41C4-B1AD-CE66457C6F53}" type="pres">
      <dgm:prSet presAssocID="{2B823B4B-C1EE-4AF2-A80C-C5F1186A3A6A}" presName="hierChild5" presStyleCnt="0"/>
      <dgm:spPr/>
    </dgm:pt>
    <dgm:pt modelId="{2FB3C90D-BC44-4083-AC08-6C4A1BDD2BE6}" type="pres">
      <dgm:prSet presAssocID="{4F7B58F5-19D3-4E1A-8914-61D6A0885BD0}" presName="Name37" presStyleLbl="parChTrans1D3" presStyleIdx="2" presStyleCnt="3"/>
      <dgm:spPr/>
    </dgm:pt>
    <dgm:pt modelId="{097B39CE-3CA1-4F22-AF5E-AA2657DCE655}" type="pres">
      <dgm:prSet presAssocID="{FD422169-315E-420C-BA90-E29FF1B5C789}" presName="hierRoot2" presStyleCnt="0">
        <dgm:presLayoutVars>
          <dgm:hierBranch val="init"/>
        </dgm:presLayoutVars>
      </dgm:prSet>
      <dgm:spPr/>
    </dgm:pt>
    <dgm:pt modelId="{E63F423C-3FFF-4AB5-92C4-F01F7FF91EB8}" type="pres">
      <dgm:prSet presAssocID="{FD422169-315E-420C-BA90-E29FF1B5C789}" presName="rootComposite" presStyleCnt="0"/>
      <dgm:spPr/>
    </dgm:pt>
    <dgm:pt modelId="{40E019E5-51D4-473C-839B-210F6E92CE4A}" type="pres">
      <dgm:prSet presAssocID="{FD422169-315E-420C-BA90-E29FF1B5C789}" presName="rootText" presStyleLbl="node3" presStyleIdx="2" presStyleCnt="3" custScaleX="338870" custScaleY="144030" custLinFactNeighborY="-29484">
        <dgm:presLayoutVars>
          <dgm:chPref val="3"/>
        </dgm:presLayoutVars>
      </dgm:prSet>
      <dgm:spPr/>
    </dgm:pt>
    <dgm:pt modelId="{C99DB154-7FB6-4E13-8F7F-E3C48924848F}" type="pres">
      <dgm:prSet presAssocID="{FD422169-315E-420C-BA90-E29FF1B5C789}" presName="rootConnector" presStyleLbl="node3" presStyleIdx="2" presStyleCnt="3"/>
      <dgm:spPr/>
    </dgm:pt>
    <dgm:pt modelId="{EC482874-34A2-4F8C-AD0C-920C0ED254D0}" type="pres">
      <dgm:prSet presAssocID="{FD422169-315E-420C-BA90-E29FF1B5C789}" presName="hierChild4" presStyleCnt="0"/>
      <dgm:spPr/>
    </dgm:pt>
    <dgm:pt modelId="{AAB57B21-863F-45DE-8A70-3977202DC212}" type="pres">
      <dgm:prSet presAssocID="{FD422169-315E-420C-BA90-E29FF1B5C789}" presName="hierChild5" presStyleCnt="0"/>
      <dgm:spPr/>
    </dgm:pt>
    <dgm:pt modelId="{0210DB2C-1E4B-4E48-8DEB-4C68F2F6282B}" type="pres">
      <dgm:prSet presAssocID="{B9B9C250-A714-43AC-A008-DCF64CB3C0E2}" presName="hierChild5" presStyleCnt="0"/>
      <dgm:spPr/>
    </dgm:pt>
    <dgm:pt modelId="{4433E4F4-7781-415F-8A55-59222EE3DCBC}" type="pres">
      <dgm:prSet presAssocID="{ADD54471-E9E0-420A-B188-E5CA0EAEF44E}" presName="hierChild3" presStyleCnt="0"/>
      <dgm:spPr/>
    </dgm:pt>
  </dgm:ptLst>
  <dgm:cxnLst>
    <dgm:cxn modelId="{DB22AF20-C188-47F3-9DD1-DE785782F52C}" type="presOf" srcId="{CCBDAA75-6DF8-468A-883A-9FCEDDDBA15E}" destId="{62AC14E4-393C-4D35-9DA1-93E90D0BE872}" srcOrd="1" destOrd="0" presId="urn:microsoft.com/office/officeart/2005/8/layout/orgChart1"/>
    <dgm:cxn modelId="{B0F53B2A-E6A8-45B6-B885-8EA7AAB29F8B}" srcId="{B9B9C250-A714-43AC-A008-DCF64CB3C0E2}" destId="{FD422169-315E-420C-BA90-E29FF1B5C789}" srcOrd="2" destOrd="0" parTransId="{4F7B58F5-19D3-4E1A-8914-61D6A0885BD0}" sibTransId="{D889BE97-03E3-4E2C-9E8F-B65839506D24}"/>
    <dgm:cxn modelId="{2D43ED2B-1054-4BB8-946B-18262DC0EDD2}" type="presOf" srcId="{FD422169-315E-420C-BA90-E29FF1B5C789}" destId="{C99DB154-7FB6-4E13-8F7F-E3C48924848F}" srcOrd="1" destOrd="0" presId="urn:microsoft.com/office/officeart/2005/8/layout/orgChart1"/>
    <dgm:cxn modelId="{E5C5F62C-A71D-49CD-B40A-CBCED130A61F}" srcId="{B9B9C250-A714-43AC-A008-DCF64CB3C0E2}" destId="{CCBDAA75-6DF8-468A-883A-9FCEDDDBA15E}" srcOrd="0" destOrd="0" parTransId="{138EEF13-FF5C-4AE3-B573-1D846339BCCD}" sibTransId="{82A9E9C7-1CD2-4838-BD3C-D7F639D80E11}"/>
    <dgm:cxn modelId="{DAF29734-A570-4657-B7AD-5E72E024D35D}" type="presOf" srcId="{BAAD395B-6F28-47EC-9468-30C38AF2A3C5}" destId="{47FF0C91-4D9C-44E7-8007-58FC66C042DB}" srcOrd="0" destOrd="0" presId="urn:microsoft.com/office/officeart/2005/8/layout/orgChart1"/>
    <dgm:cxn modelId="{A2172942-1A90-4267-8A54-6AC56C6664FF}" type="presOf" srcId="{CCBDAA75-6DF8-468A-883A-9FCEDDDBA15E}" destId="{04B4A5AF-B983-4F2B-9D6A-4AE8CD12BD8D}" srcOrd="0" destOrd="0" presId="urn:microsoft.com/office/officeart/2005/8/layout/orgChart1"/>
    <dgm:cxn modelId="{99EC9348-7F85-4D72-95CA-BFC4B6BFD75F}" srcId="{ADD54471-E9E0-420A-B188-E5CA0EAEF44E}" destId="{B9B9C250-A714-43AC-A008-DCF64CB3C0E2}" srcOrd="0" destOrd="0" parTransId="{853B9028-D726-449F-A107-CDC749D9BB72}" sibTransId="{7842A4EE-5540-47A0-9184-254F246CB880}"/>
    <dgm:cxn modelId="{F973564C-7888-4FDA-A1FB-4791E0567392}" type="presOf" srcId="{B9B9C250-A714-43AC-A008-DCF64CB3C0E2}" destId="{CA54CFA0-5A4F-4D29-B12C-9BAF206F11C6}" srcOrd="1" destOrd="0" presId="urn:microsoft.com/office/officeart/2005/8/layout/orgChart1"/>
    <dgm:cxn modelId="{93471474-D731-4AC4-9DDA-0959B67EC033}" type="presOf" srcId="{604E9A86-EA9C-4D06-B206-49B8BC5F0789}" destId="{E1D1085B-69B6-4CBD-A16B-4D118AD20931}" srcOrd="0" destOrd="0" presId="urn:microsoft.com/office/officeart/2005/8/layout/orgChart1"/>
    <dgm:cxn modelId="{463B1974-A096-4DD4-BBF2-921849915A4F}" type="presOf" srcId="{B9B9C250-A714-43AC-A008-DCF64CB3C0E2}" destId="{39DF4002-9391-40DF-BF99-625A2931B951}" srcOrd="0" destOrd="0" presId="urn:microsoft.com/office/officeart/2005/8/layout/orgChart1"/>
    <dgm:cxn modelId="{1519E987-90D3-4160-9F62-48FF6549E288}" type="presOf" srcId="{ADD54471-E9E0-420A-B188-E5CA0EAEF44E}" destId="{718C9393-8693-4ED8-B7F5-BB496EB82B22}" srcOrd="1" destOrd="0" presId="urn:microsoft.com/office/officeart/2005/8/layout/orgChart1"/>
    <dgm:cxn modelId="{1C341E8D-C1E1-4F5B-967A-C2085277B5FD}" type="presOf" srcId="{2B823B4B-C1EE-4AF2-A80C-C5F1186A3A6A}" destId="{BA264D34-CE80-44AB-B6D1-38FB0FE02C28}" srcOrd="1" destOrd="0" presId="urn:microsoft.com/office/officeart/2005/8/layout/orgChart1"/>
    <dgm:cxn modelId="{72BEEA90-4D10-4C5C-B9D0-98A9FAB0EDBE}" srcId="{B9B9C250-A714-43AC-A008-DCF64CB3C0E2}" destId="{2B823B4B-C1EE-4AF2-A80C-C5F1186A3A6A}" srcOrd="1" destOrd="0" parTransId="{604E9A86-EA9C-4D06-B206-49B8BC5F0789}" sibTransId="{6834211A-AEED-4BA5-B7DE-ABA3D5613702}"/>
    <dgm:cxn modelId="{A32AEE9A-941C-41C8-8F97-8DFE17731C60}" type="presOf" srcId="{ADD54471-E9E0-420A-B188-E5CA0EAEF44E}" destId="{E5DE3D3B-BBCB-44E4-B658-1A5F4A91783C}" srcOrd="0" destOrd="0" presId="urn:microsoft.com/office/officeart/2005/8/layout/orgChart1"/>
    <dgm:cxn modelId="{95DC68B0-976F-4B82-B514-50FD17004B68}" type="presOf" srcId="{FD422169-315E-420C-BA90-E29FF1B5C789}" destId="{40E019E5-51D4-473C-839B-210F6E92CE4A}" srcOrd="0" destOrd="0" presId="urn:microsoft.com/office/officeart/2005/8/layout/orgChart1"/>
    <dgm:cxn modelId="{551A99CE-DDF3-4591-AA10-6EB6195A7587}" type="presOf" srcId="{2B823B4B-C1EE-4AF2-A80C-C5F1186A3A6A}" destId="{6582F3E7-DECD-410B-99F8-DCD0CAE02C26}" srcOrd="0" destOrd="0" presId="urn:microsoft.com/office/officeart/2005/8/layout/orgChart1"/>
    <dgm:cxn modelId="{64A83BD4-D42F-47E6-ACC4-211DB48B7771}" type="presOf" srcId="{4F7B58F5-19D3-4E1A-8914-61D6A0885BD0}" destId="{2FB3C90D-BC44-4083-AC08-6C4A1BDD2BE6}" srcOrd="0" destOrd="0" presId="urn:microsoft.com/office/officeart/2005/8/layout/orgChart1"/>
    <dgm:cxn modelId="{A242EDE2-5959-49A1-A685-FE96BCD0F053}" srcId="{BAAD395B-6F28-47EC-9468-30C38AF2A3C5}" destId="{ADD54471-E9E0-420A-B188-E5CA0EAEF44E}" srcOrd="0" destOrd="0" parTransId="{D03F421B-2B8A-4149-A6E8-F34F5260F923}" sibTransId="{FE53D6D5-636F-405E-8496-F67405886103}"/>
    <dgm:cxn modelId="{497C9EEB-701D-4A38-936D-916AB696A774}" type="presOf" srcId="{853B9028-D726-449F-A107-CDC749D9BB72}" destId="{17BE5B64-62E5-4153-9E9B-67E0B9AAE45C}" srcOrd="0" destOrd="0" presId="urn:microsoft.com/office/officeart/2005/8/layout/orgChart1"/>
    <dgm:cxn modelId="{8A69BFF3-149C-410C-8C7C-138ED44DE376}" type="presOf" srcId="{138EEF13-FF5C-4AE3-B573-1D846339BCCD}" destId="{E267DE9B-546C-4DA1-9BD5-0C2E3795E284}" srcOrd="0" destOrd="0" presId="urn:microsoft.com/office/officeart/2005/8/layout/orgChart1"/>
    <dgm:cxn modelId="{610C5880-E80F-4822-AF37-B7219FC0DB8A}" type="presParOf" srcId="{47FF0C91-4D9C-44E7-8007-58FC66C042DB}" destId="{23A74649-B6EF-486C-80B8-1E6132126966}" srcOrd="0" destOrd="0" presId="urn:microsoft.com/office/officeart/2005/8/layout/orgChart1"/>
    <dgm:cxn modelId="{507326BA-AE39-4692-B5D9-5C070A83A7EF}" type="presParOf" srcId="{23A74649-B6EF-486C-80B8-1E6132126966}" destId="{5BA7C571-AE54-4A80-B00E-EBD9BA9F116E}" srcOrd="0" destOrd="0" presId="urn:microsoft.com/office/officeart/2005/8/layout/orgChart1"/>
    <dgm:cxn modelId="{7724E899-EBD3-4669-8207-837AE5E49A2F}" type="presParOf" srcId="{5BA7C571-AE54-4A80-B00E-EBD9BA9F116E}" destId="{E5DE3D3B-BBCB-44E4-B658-1A5F4A91783C}" srcOrd="0" destOrd="0" presId="urn:microsoft.com/office/officeart/2005/8/layout/orgChart1"/>
    <dgm:cxn modelId="{BD74C125-F6FC-4E9A-BE79-CA3203704A9C}" type="presParOf" srcId="{5BA7C571-AE54-4A80-B00E-EBD9BA9F116E}" destId="{718C9393-8693-4ED8-B7F5-BB496EB82B22}" srcOrd="1" destOrd="0" presId="urn:microsoft.com/office/officeart/2005/8/layout/orgChart1"/>
    <dgm:cxn modelId="{B5E2C66C-916D-4884-8855-F17DD54473E6}" type="presParOf" srcId="{23A74649-B6EF-486C-80B8-1E6132126966}" destId="{5118BE1C-F9FB-43C0-9EA6-88D39EBDA430}" srcOrd="1" destOrd="0" presId="urn:microsoft.com/office/officeart/2005/8/layout/orgChart1"/>
    <dgm:cxn modelId="{4D89901B-992C-4689-8B0C-B6BF6FDC5EB1}" type="presParOf" srcId="{5118BE1C-F9FB-43C0-9EA6-88D39EBDA430}" destId="{17BE5B64-62E5-4153-9E9B-67E0B9AAE45C}" srcOrd="0" destOrd="0" presId="urn:microsoft.com/office/officeart/2005/8/layout/orgChart1"/>
    <dgm:cxn modelId="{7481F315-5CE2-4777-B2CB-02BCF3DADF8F}" type="presParOf" srcId="{5118BE1C-F9FB-43C0-9EA6-88D39EBDA430}" destId="{317C416C-AE8A-461A-AD90-12B6DE9D0032}" srcOrd="1" destOrd="0" presId="urn:microsoft.com/office/officeart/2005/8/layout/orgChart1"/>
    <dgm:cxn modelId="{33C5273F-449F-4A4C-8767-8AE80A812DCA}" type="presParOf" srcId="{317C416C-AE8A-461A-AD90-12B6DE9D0032}" destId="{7B445A84-7451-430A-AC3F-F10AEED309A6}" srcOrd="0" destOrd="0" presId="urn:microsoft.com/office/officeart/2005/8/layout/orgChart1"/>
    <dgm:cxn modelId="{8246F550-D094-4547-B345-0A3C7B68DC06}" type="presParOf" srcId="{7B445A84-7451-430A-AC3F-F10AEED309A6}" destId="{39DF4002-9391-40DF-BF99-625A2931B951}" srcOrd="0" destOrd="0" presId="urn:microsoft.com/office/officeart/2005/8/layout/orgChart1"/>
    <dgm:cxn modelId="{5BF9FCAD-0AA6-49DC-B6FD-BC1EC6BF31D4}" type="presParOf" srcId="{7B445A84-7451-430A-AC3F-F10AEED309A6}" destId="{CA54CFA0-5A4F-4D29-B12C-9BAF206F11C6}" srcOrd="1" destOrd="0" presId="urn:microsoft.com/office/officeart/2005/8/layout/orgChart1"/>
    <dgm:cxn modelId="{DC90546F-BFD3-414C-B334-74F046EB412D}" type="presParOf" srcId="{317C416C-AE8A-461A-AD90-12B6DE9D0032}" destId="{64F01BA6-6D5C-404D-9693-6192FD833C56}" srcOrd="1" destOrd="0" presId="urn:microsoft.com/office/officeart/2005/8/layout/orgChart1"/>
    <dgm:cxn modelId="{349D5980-5607-4A18-BE4F-9C3A89419F44}" type="presParOf" srcId="{64F01BA6-6D5C-404D-9693-6192FD833C56}" destId="{E267DE9B-546C-4DA1-9BD5-0C2E3795E284}" srcOrd="0" destOrd="0" presId="urn:microsoft.com/office/officeart/2005/8/layout/orgChart1"/>
    <dgm:cxn modelId="{AD70E521-927B-4FE4-BD90-427B0C7F6596}" type="presParOf" srcId="{64F01BA6-6D5C-404D-9693-6192FD833C56}" destId="{9997A846-77B8-407D-B9E1-B91B5672D0B3}" srcOrd="1" destOrd="0" presId="urn:microsoft.com/office/officeart/2005/8/layout/orgChart1"/>
    <dgm:cxn modelId="{BF049441-2F43-465F-9050-E42B21AE18A9}" type="presParOf" srcId="{9997A846-77B8-407D-B9E1-B91B5672D0B3}" destId="{33E90D08-8090-48A5-81C8-9A3794CF3238}" srcOrd="0" destOrd="0" presId="urn:microsoft.com/office/officeart/2005/8/layout/orgChart1"/>
    <dgm:cxn modelId="{09F1524F-8D99-4EF7-BD97-5033427975AD}" type="presParOf" srcId="{33E90D08-8090-48A5-81C8-9A3794CF3238}" destId="{04B4A5AF-B983-4F2B-9D6A-4AE8CD12BD8D}" srcOrd="0" destOrd="0" presId="urn:microsoft.com/office/officeart/2005/8/layout/orgChart1"/>
    <dgm:cxn modelId="{FB1D725B-9688-4215-A757-B432C22A8DCE}" type="presParOf" srcId="{33E90D08-8090-48A5-81C8-9A3794CF3238}" destId="{62AC14E4-393C-4D35-9DA1-93E90D0BE872}" srcOrd="1" destOrd="0" presId="urn:microsoft.com/office/officeart/2005/8/layout/orgChart1"/>
    <dgm:cxn modelId="{51C1E6E2-7B82-4E15-B8A7-919066D41892}" type="presParOf" srcId="{9997A846-77B8-407D-B9E1-B91B5672D0B3}" destId="{732CE68B-1244-4380-B086-C0F233303AC5}" srcOrd="1" destOrd="0" presId="urn:microsoft.com/office/officeart/2005/8/layout/orgChart1"/>
    <dgm:cxn modelId="{D2FB31D3-85D2-497F-AB3C-D2BD2C465CEB}" type="presParOf" srcId="{9997A846-77B8-407D-B9E1-B91B5672D0B3}" destId="{7F9CBA98-F76C-4F62-9DCB-F1A9ABDB62EC}" srcOrd="2" destOrd="0" presId="urn:microsoft.com/office/officeart/2005/8/layout/orgChart1"/>
    <dgm:cxn modelId="{5811D210-EA0E-43C2-B634-3DFAD46E3372}" type="presParOf" srcId="{64F01BA6-6D5C-404D-9693-6192FD833C56}" destId="{E1D1085B-69B6-4CBD-A16B-4D118AD20931}" srcOrd="2" destOrd="0" presId="urn:microsoft.com/office/officeart/2005/8/layout/orgChart1"/>
    <dgm:cxn modelId="{49066CD2-41FF-49E6-B3D9-84CE9303AE04}" type="presParOf" srcId="{64F01BA6-6D5C-404D-9693-6192FD833C56}" destId="{C230957C-CC6A-4C98-9D88-9F86086B5FF9}" srcOrd="3" destOrd="0" presId="urn:microsoft.com/office/officeart/2005/8/layout/orgChart1"/>
    <dgm:cxn modelId="{51BF9F39-0350-4631-AF01-08AD6CF002E5}" type="presParOf" srcId="{C230957C-CC6A-4C98-9D88-9F86086B5FF9}" destId="{EB87CF79-FFBC-4955-8DFB-036925D54354}" srcOrd="0" destOrd="0" presId="urn:microsoft.com/office/officeart/2005/8/layout/orgChart1"/>
    <dgm:cxn modelId="{1EE6C7B2-540D-430A-9250-59D4BB460989}" type="presParOf" srcId="{EB87CF79-FFBC-4955-8DFB-036925D54354}" destId="{6582F3E7-DECD-410B-99F8-DCD0CAE02C26}" srcOrd="0" destOrd="0" presId="urn:microsoft.com/office/officeart/2005/8/layout/orgChart1"/>
    <dgm:cxn modelId="{48BCFC64-B8F1-499E-B917-A5F7C2CB664B}" type="presParOf" srcId="{EB87CF79-FFBC-4955-8DFB-036925D54354}" destId="{BA264D34-CE80-44AB-B6D1-38FB0FE02C28}" srcOrd="1" destOrd="0" presId="urn:microsoft.com/office/officeart/2005/8/layout/orgChart1"/>
    <dgm:cxn modelId="{F9939423-2134-4A71-86A8-231D62844833}" type="presParOf" srcId="{C230957C-CC6A-4C98-9D88-9F86086B5FF9}" destId="{6F719155-6661-4B6C-93A8-EB0062CE9704}" srcOrd="1" destOrd="0" presId="urn:microsoft.com/office/officeart/2005/8/layout/orgChart1"/>
    <dgm:cxn modelId="{C6A596DD-127E-4829-A91D-3E76B6B56112}" type="presParOf" srcId="{C230957C-CC6A-4C98-9D88-9F86086B5FF9}" destId="{5D65267F-A8A4-41C4-B1AD-CE66457C6F53}" srcOrd="2" destOrd="0" presId="urn:microsoft.com/office/officeart/2005/8/layout/orgChart1"/>
    <dgm:cxn modelId="{28C5AD57-808E-40AC-BEC4-6044657D25B5}" type="presParOf" srcId="{64F01BA6-6D5C-404D-9693-6192FD833C56}" destId="{2FB3C90D-BC44-4083-AC08-6C4A1BDD2BE6}" srcOrd="4" destOrd="0" presId="urn:microsoft.com/office/officeart/2005/8/layout/orgChart1"/>
    <dgm:cxn modelId="{DFC4C951-9970-4190-AA04-0744ADB5AD13}" type="presParOf" srcId="{64F01BA6-6D5C-404D-9693-6192FD833C56}" destId="{097B39CE-3CA1-4F22-AF5E-AA2657DCE655}" srcOrd="5" destOrd="0" presId="urn:microsoft.com/office/officeart/2005/8/layout/orgChart1"/>
    <dgm:cxn modelId="{D4AAC501-353D-481D-AA41-D2902D37A1F7}" type="presParOf" srcId="{097B39CE-3CA1-4F22-AF5E-AA2657DCE655}" destId="{E63F423C-3FFF-4AB5-92C4-F01F7FF91EB8}" srcOrd="0" destOrd="0" presId="urn:microsoft.com/office/officeart/2005/8/layout/orgChart1"/>
    <dgm:cxn modelId="{CC436B8E-236B-4A89-82A2-6ABEDFDFC47A}" type="presParOf" srcId="{E63F423C-3FFF-4AB5-92C4-F01F7FF91EB8}" destId="{40E019E5-51D4-473C-839B-210F6E92CE4A}" srcOrd="0" destOrd="0" presId="urn:microsoft.com/office/officeart/2005/8/layout/orgChart1"/>
    <dgm:cxn modelId="{09E0985E-8E63-4074-AA14-F6C2B66DE15A}" type="presParOf" srcId="{E63F423C-3FFF-4AB5-92C4-F01F7FF91EB8}" destId="{C99DB154-7FB6-4E13-8F7F-E3C48924848F}" srcOrd="1" destOrd="0" presId="urn:microsoft.com/office/officeart/2005/8/layout/orgChart1"/>
    <dgm:cxn modelId="{80A7C2BA-1C9E-4E27-93D6-EBCEF742E9E8}" type="presParOf" srcId="{097B39CE-3CA1-4F22-AF5E-AA2657DCE655}" destId="{EC482874-34A2-4F8C-AD0C-920C0ED254D0}" srcOrd="1" destOrd="0" presId="urn:microsoft.com/office/officeart/2005/8/layout/orgChart1"/>
    <dgm:cxn modelId="{1A7F5830-9008-4EFB-B043-8A506690072C}" type="presParOf" srcId="{097B39CE-3CA1-4F22-AF5E-AA2657DCE655}" destId="{AAB57B21-863F-45DE-8A70-3977202DC212}" srcOrd="2" destOrd="0" presId="urn:microsoft.com/office/officeart/2005/8/layout/orgChart1"/>
    <dgm:cxn modelId="{FC428353-6DBE-4B93-86CC-32E9A6719832}" type="presParOf" srcId="{317C416C-AE8A-461A-AD90-12B6DE9D0032}" destId="{0210DB2C-1E4B-4E48-8DEB-4C68F2F6282B}" srcOrd="2" destOrd="0" presId="urn:microsoft.com/office/officeart/2005/8/layout/orgChart1"/>
    <dgm:cxn modelId="{1296C45E-3E2C-4F2F-BBC2-0A23E87A51E0}" type="presParOf" srcId="{23A74649-B6EF-486C-80B8-1E6132126966}" destId="{4433E4F4-7781-415F-8A55-59222EE3DC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76FB77-C182-4319-9747-44B25874854C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F30B419-5A54-4371-BD95-376649FEA820}">
      <dgm:prSet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Everything is a resource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D13DD7-3C67-454E-9048-90544E56F34B}" type="parTrans" cxnId="{6E71BF07-CE9E-4F27-8C17-66BE12C52FC0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2568B9D-578B-4142-A571-38AEB3091AF1}" type="sibTrans" cxnId="{6E71BF07-CE9E-4F27-8C17-66BE12C52FC0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E056EA8-4522-4CF3-BDC6-702969C99922}">
      <dgm:prSet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Each resource is identifiable by a unique identifier (URI)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A29F61-0B33-42DC-B08A-F512D0C79572}" type="parTrans" cxnId="{A68A0556-3007-44D6-95B7-0BB5E636694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006D95D6-8FF3-46C9-A9EF-BE59E2D1ACAB}" type="sibTrans" cxnId="{A68A0556-3007-44D6-95B7-0BB5E636694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6E0D1B1-D4C7-43C9-91C6-49BA0E4A3111}">
      <dgm:prSet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Use the standard HTTP methods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4603E3-EC79-48CD-838C-13A60F5FA630}" type="parTrans" cxnId="{16E59A8A-4E20-441C-B7E3-1839B05198A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A299812-7C12-487A-8EE1-5010A3385361}" type="sibTrans" cxnId="{16E59A8A-4E20-441C-B7E3-1839B05198A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965CB0E8-CC74-4883-BD89-C24DAF4DB3F3}">
      <dgm:prSet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Resources can have multiple representations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200567-84B5-45A5-AD69-D3A2085C2A08}" type="parTrans" cxnId="{D50B1BB0-E8AA-4BC0-8928-B16723216B8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06078EC-9447-474B-AB38-0B2D64228B14}" type="sibTrans" cxnId="{D50B1BB0-E8AA-4BC0-8928-B16723216B8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0248238-4C0D-4CA1-B744-431F7BE2CDF7}">
      <dgm:prSet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Communicate statelessly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5A0916-BC1E-4ACD-959B-4648B139C9C1}" type="parTrans" cxnId="{ADEBADD4-CDE5-48B2-8FB6-D9956BF1F1F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5902238-28F1-47DA-B870-45BC44988E2C}" type="sibTrans" cxnId="{ADEBADD4-CDE5-48B2-8FB6-D9956BF1F1F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FF4B792-7F53-42BC-AC2F-E5283D672010}" type="pres">
      <dgm:prSet presAssocID="{D276FB77-C182-4319-9747-44B25874854C}" presName="linear" presStyleCnt="0">
        <dgm:presLayoutVars>
          <dgm:animLvl val="lvl"/>
          <dgm:resizeHandles val="exact"/>
        </dgm:presLayoutVars>
      </dgm:prSet>
      <dgm:spPr/>
    </dgm:pt>
    <dgm:pt modelId="{0393AF35-2981-4E82-A484-8D90E05CAD37}" type="pres">
      <dgm:prSet presAssocID="{5F30B419-5A54-4371-BD95-376649FEA820}" presName="parentText" presStyleLbl="node1" presStyleIdx="0" presStyleCnt="5" custLinFactNeighborX="-519">
        <dgm:presLayoutVars>
          <dgm:chMax val="0"/>
          <dgm:bulletEnabled val="1"/>
        </dgm:presLayoutVars>
      </dgm:prSet>
      <dgm:spPr/>
    </dgm:pt>
    <dgm:pt modelId="{EE3D77A1-1A41-496C-A015-0060C3D67D53}" type="pres">
      <dgm:prSet presAssocID="{E2568B9D-578B-4142-A571-38AEB3091AF1}" presName="spacer" presStyleCnt="0"/>
      <dgm:spPr/>
    </dgm:pt>
    <dgm:pt modelId="{1A66203B-9324-414E-BDA0-FF12C12A4D31}" type="pres">
      <dgm:prSet presAssocID="{4E056EA8-4522-4CF3-BDC6-702969C99922}" presName="parentText" presStyleLbl="node1" presStyleIdx="1" presStyleCnt="5" custLinFactNeighborX="-519">
        <dgm:presLayoutVars>
          <dgm:chMax val="0"/>
          <dgm:bulletEnabled val="1"/>
        </dgm:presLayoutVars>
      </dgm:prSet>
      <dgm:spPr/>
    </dgm:pt>
    <dgm:pt modelId="{3819CDCC-CF19-424E-A493-BF267782B40C}" type="pres">
      <dgm:prSet presAssocID="{006D95D6-8FF3-46C9-A9EF-BE59E2D1ACAB}" presName="spacer" presStyleCnt="0"/>
      <dgm:spPr/>
    </dgm:pt>
    <dgm:pt modelId="{FBF613CE-7197-491E-AED9-80A5FC4C9BF7}" type="pres">
      <dgm:prSet presAssocID="{46E0D1B1-D4C7-43C9-91C6-49BA0E4A3111}" presName="parentText" presStyleLbl="node1" presStyleIdx="2" presStyleCnt="5" custLinFactNeighborX="-519">
        <dgm:presLayoutVars>
          <dgm:chMax val="0"/>
          <dgm:bulletEnabled val="1"/>
        </dgm:presLayoutVars>
      </dgm:prSet>
      <dgm:spPr/>
    </dgm:pt>
    <dgm:pt modelId="{A3EF8AF7-39AE-4B1C-B007-CEFC0641F05C}" type="pres">
      <dgm:prSet presAssocID="{4A299812-7C12-487A-8EE1-5010A3385361}" presName="spacer" presStyleCnt="0"/>
      <dgm:spPr/>
    </dgm:pt>
    <dgm:pt modelId="{CFF0BE53-FA88-4622-B169-C41F049368EF}" type="pres">
      <dgm:prSet presAssocID="{965CB0E8-CC74-4883-BD89-C24DAF4DB3F3}" presName="parentText" presStyleLbl="node1" presStyleIdx="3" presStyleCnt="5" custLinFactNeighborX="-519">
        <dgm:presLayoutVars>
          <dgm:chMax val="0"/>
          <dgm:bulletEnabled val="1"/>
        </dgm:presLayoutVars>
      </dgm:prSet>
      <dgm:spPr/>
    </dgm:pt>
    <dgm:pt modelId="{C6B5C9E8-CF4B-4F73-8B7B-834922E472C5}" type="pres">
      <dgm:prSet presAssocID="{406078EC-9447-474B-AB38-0B2D64228B14}" presName="spacer" presStyleCnt="0"/>
      <dgm:spPr/>
    </dgm:pt>
    <dgm:pt modelId="{FEDD412B-20E5-4457-A5C7-E09AC0748A15}" type="pres">
      <dgm:prSet presAssocID="{E0248238-4C0D-4CA1-B744-431F7BE2CD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E71BF07-CE9E-4F27-8C17-66BE12C52FC0}" srcId="{D276FB77-C182-4319-9747-44B25874854C}" destId="{5F30B419-5A54-4371-BD95-376649FEA820}" srcOrd="0" destOrd="0" parTransId="{3DD13DD7-3C67-454E-9048-90544E56F34B}" sibTransId="{E2568B9D-578B-4142-A571-38AEB3091AF1}"/>
    <dgm:cxn modelId="{D335562E-F729-4198-9C45-E45C02625CF0}" type="presOf" srcId="{4E056EA8-4522-4CF3-BDC6-702969C99922}" destId="{1A66203B-9324-414E-BDA0-FF12C12A4D31}" srcOrd="0" destOrd="0" presId="urn:microsoft.com/office/officeart/2005/8/layout/vList2"/>
    <dgm:cxn modelId="{D070193E-8229-409E-95D9-42D1D5341B18}" type="presOf" srcId="{E0248238-4C0D-4CA1-B744-431F7BE2CDF7}" destId="{FEDD412B-20E5-4457-A5C7-E09AC0748A15}" srcOrd="0" destOrd="0" presId="urn:microsoft.com/office/officeart/2005/8/layout/vList2"/>
    <dgm:cxn modelId="{3D9AEF47-3C01-4B69-BA29-338FE8C825B1}" type="presOf" srcId="{5F30B419-5A54-4371-BD95-376649FEA820}" destId="{0393AF35-2981-4E82-A484-8D90E05CAD37}" srcOrd="0" destOrd="0" presId="urn:microsoft.com/office/officeart/2005/8/layout/vList2"/>
    <dgm:cxn modelId="{E8D1A152-4702-446A-894C-175109D5D749}" type="presOf" srcId="{965CB0E8-CC74-4883-BD89-C24DAF4DB3F3}" destId="{CFF0BE53-FA88-4622-B169-C41F049368EF}" srcOrd="0" destOrd="0" presId="urn:microsoft.com/office/officeart/2005/8/layout/vList2"/>
    <dgm:cxn modelId="{A68A0556-3007-44D6-95B7-0BB5E6366941}" srcId="{D276FB77-C182-4319-9747-44B25874854C}" destId="{4E056EA8-4522-4CF3-BDC6-702969C99922}" srcOrd="1" destOrd="0" parTransId="{6EA29F61-0B33-42DC-B08A-F512D0C79572}" sibTransId="{006D95D6-8FF3-46C9-A9EF-BE59E2D1ACAB}"/>
    <dgm:cxn modelId="{18BAE358-3951-47AB-B92B-566EEC1BE87A}" type="presOf" srcId="{D276FB77-C182-4319-9747-44B25874854C}" destId="{FFF4B792-7F53-42BC-AC2F-E5283D672010}" srcOrd="0" destOrd="0" presId="urn:microsoft.com/office/officeart/2005/8/layout/vList2"/>
    <dgm:cxn modelId="{16E59A8A-4E20-441C-B7E3-1839B05198A8}" srcId="{D276FB77-C182-4319-9747-44B25874854C}" destId="{46E0D1B1-D4C7-43C9-91C6-49BA0E4A3111}" srcOrd="2" destOrd="0" parTransId="{764603E3-EC79-48CD-838C-13A60F5FA630}" sibTransId="{4A299812-7C12-487A-8EE1-5010A3385361}"/>
    <dgm:cxn modelId="{D50B1BB0-E8AA-4BC0-8928-B16723216B8F}" srcId="{D276FB77-C182-4319-9747-44B25874854C}" destId="{965CB0E8-CC74-4883-BD89-C24DAF4DB3F3}" srcOrd="3" destOrd="0" parTransId="{C1200567-84B5-45A5-AD69-D3A2085C2A08}" sibTransId="{406078EC-9447-474B-AB38-0B2D64228B14}"/>
    <dgm:cxn modelId="{C664C5B6-D127-4050-BE64-314EC8ED54ED}" type="presOf" srcId="{46E0D1B1-D4C7-43C9-91C6-49BA0E4A3111}" destId="{FBF613CE-7197-491E-AED9-80A5FC4C9BF7}" srcOrd="0" destOrd="0" presId="urn:microsoft.com/office/officeart/2005/8/layout/vList2"/>
    <dgm:cxn modelId="{ADEBADD4-CDE5-48B2-8FB6-D9956BF1F1F8}" srcId="{D276FB77-C182-4319-9747-44B25874854C}" destId="{E0248238-4C0D-4CA1-B744-431F7BE2CDF7}" srcOrd="4" destOrd="0" parTransId="{665A0916-BC1E-4ACD-959B-4648B139C9C1}" sibTransId="{45902238-28F1-47DA-B870-45BC44988E2C}"/>
    <dgm:cxn modelId="{3DF6FCDA-130C-4249-BAF7-F87511B9B5C3}" type="presParOf" srcId="{FFF4B792-7F53-42BC-AC2F-E5283D672010}" destId="{0393AF35-2981-4E82-A484-8D90E05CAD37}" srcOrd="0" destOrd="0" presId="urn:microsoft.com/office/officeart/2005/8/layout/vList2"/>
    <dgm:cxn modelId="{E518C7F5-B193-477E-AD10-DC0BD638BB7C}" type="presParOf" srcId="{FFF4B792-7F53-42BC-AC2F-E5283D672010}" destId="{EE3D77A1-1A41-496C-A015-0060C3D67D53}" srcOrd="1" destOrd="0" presId="urn:microsoft.com/office/officeart/2005/8/layout/vList2"/>
    <dgm:cxn modelId="{109055F2-C525-4705-A522-EAC8E4AEFD3F}" type="presParOf" srcId="{FFF4B792-7F53-42BC-AC2F-E5283D672010}" destId="{1A66203B-9324-414E-BDA0-FF12C12A4D31}" srcOrd="2" destOrd="0" presId="urn:microsoft.com/office/officeart/2005/8/layout/vList2"/>
    <dgm:cxn modelId="{91A47D0A-199B-44A3-BAC3-D31FE4F383CE}" type="presParOf" srcId="{FFF4B792-7F53-42BC-AC2F-E5283D672010}" destId="{3819CDCC-CF19-424E-A493-BF267782B40C}" srcOrd="3" destOrd="0" presId="urn:microsoft.com/office/officeart/2005/8/layout/vList2"/>
    <dgm:cxn modelId="{4EC7093A-5FC5-4C1C-A325-164031FF3FA5}" type="presParOf" srcId="{FFF4B792-7F53-42BC-AC2F-E5283D672010}" destId="{FBF613CE-7197-491E-AED9-80A5FC4C9BF7}" srcOrd="4" destOrd="0" presId="urn:microsoft.com/office/officeart/2005/8/layout/vList2"/>
    <dgm:cxn modelId="{538B6FA4-8283-4CF0-AE6F-72C05D692A74}" type="presParOf" srcId="{FFF4B792-7F53-42BC-AC2F-E5283D672010}" destId="{A3EF8AF7-39AE-4B1C-B007-CEFC0641F05C}" srcOrd="5" destOrd="0" presId="urn:microsoft.com/office/officeart/2005/8/layout/vList2"/>
    <dgm:cxn modelId="{B1C059F7-E817-4380-8161-C1B0B2A26D77}" type="presParOf" srcId="{FFF4B792-7F53-42BC-AC2F-E5283D672010}" destId="{CFF0BE53-FA88-4622-B169-C41F049368EF}" srcOrd="6" destOrd="0" presId="urn:microsoft.com/office/officeart/2005/8/layout/vList2"/>
    <dgm:cxn modelId="{9A89E334-07AD-4811-8206-56884979ED0C}" type="presParOf" srcId="{FFF4B792-7F53-42BC-AC2F-E5283D672010}" destId="{C6B5C9E8-CF4B-4F73-8B7B-834922E472C5}" srcOrd="7" destOrd="0" presId="urn:microsoft.com/office/officeart/2005/8/layout/vList2"/>
    <dgm:cxn modelId="{F66981EC-4D55-4104-A4E7-A01C460F0CB4}" type="presParOf" srcId="{FFF4B792-7F53-42BC-AC2F-E5283D672010}" destId="{FEDD412B-20E5-4457-A5C7-E09AC0748A1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CB176-E471-4873-B46C-7957F603A7DE}">
      <dsp:nvSpPr>
        <dsp:cNvPr id="0" name=""/>
        <dsp:cNvSpPr/>
      </dsp:nvSpPr>
      <dsp:spPr>
        <a:xfrm>
          <a:off x="0" y="22065"/>
          <a:ext cx="5792787" cy="786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REST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stands for </a:t>
          </a:r>
          <a:r>
            <a:rPr lang="en-US" sz="1800" b="1" u="sng" kern="1200" dirty="0" err="1">
              <a:latin typeface="Arial" panose="020B0604020202020204" pitchFamily="34" charset="0"/>
              <a:cs typeface="Arial" panose="020B0604020202020204" pitchFamily="34" charset="0"/>
            </a:rPr>
            <a:t>RE</a:t>
          </a:r>
          <a:r>
            <a:rPr lang="en-US" sz="1800" u="sng" kern="1200" dirty="0" err="1">
              <a:latin typeface="Arial" panose="020B0604020202020204" pitchFamily="34" charset="0"/>
              <a:cs typeface="Arial" panose="020B0604020202020204" pitchFamily="34" charset="0"/>
            </a:rPr>
            <a:t>presentational</a:t>
          </a:r>
          <a:r>
            <a:rPr lang="en-US" sz="1800" u="sng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u="sng" kern="1200" dirty="0">
              <a:latin typeface="Arial" panose="020B0604020202020204" pitchFamily="34" charset="0"/>
              <a:cs typeface="Arial" panose="020B0604020202020204" pitchFamily="34" charset="0"/>
            </a:rPr>
            <a:t>S</a:t>
          </a:r>
          <a:r>
            <a:rPr lang="en-US" sz="1800" u="sng" kern="1200" dirty="0">
              <a:latin typeface="Arial" panose="020B0604020202020204" pitchFamily="34" charset="0"/>
              <a:cs typeface="Arial" panose="020B0604020202020204" pitchFamily="34" charset="0"/>
            </a:rPr>
            <a:t>tate </a:t>
          </a:r>
          <a:r>
            <a:rPr lang="en-US" sz="1800" b="1" u="sng" kern="1200" dirty="0">
              <a:latin typeface="Arial" panose="020B0604020202020204" pitchFamily="34" charset="0"/>
              <a:cs typeface="Arial" panose="020B0604020202020204" pitchFamily="34" charset="0"/>
            </a:rPr>
            <a:t>T</a:t>
          </a:r>
          <a:r>
            <a:rPr lang="en-US" sz="1800" u="sng" kern="1200" dirty="0">
              <a:latin typeface="Arial" panose="020B0604020202020204" pitchFamily="34" charset="0"/>
              <a:cs typeface="Arial" panose="020B0604020202020204" pitchFamily="34" charset="0"/>
            </a:rPr>
            <a:t>ransfer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381" y="60446"/>
        <a:ext cx="5716025" cy="709478"/>
      </dsp:txXfrm>
    </dsp:sp>
    <dsp:sp modelId="{0830F77C-1ADE-4C75-BFA3-ADBB77F91D7B}">
      <dsp:nvSpPr>
        <dsp:cNvPr id="0" name=""/>
        <dsp:cNvSpPr/>
      </dsp:nvSpPr>
      <dsp:spPr>
        <a:xfrm>
          <a:off x="0" y="929265"/>
          <a:ext cx="5792787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REST</a:t>
          </a: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 is an architectural style.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381" y="967646"/>
        <a:ext cx="5716025" cy="709478"/>
      </dsp:txXfrm>
    </dsp:sp>
    <dsp:sp modelId="{78374F04-383E-45A9-B2C7-0203AFDD9F5A}">
      <dsp:nvSpPr>
        <dsp:cNvPr id="0" name=""/>
        <dsp:cNvSpPr/>
      </dsp:nvSpPr>
      <dsp:spPr>
        <a:xfrm>
          <a:off x="0" y="1836465"/>
          <a:ext cx="5792787" cy="786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A </a:t>
          </a: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RESTful</a:t>
          </a: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 web service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381" y="1874846"/>
        <a:ext cx="5716025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24946-9CFB-4BA6-BA0F-CB4EE782F8FB}">
      <dsp:nvSpPr>
        <dsp:cNvPr id="0" name=""/>
        <dsp:cNvSpPr/>
      </dsp:nvSpPr>
      <dsp:spPr>
        <a:xfrm>
          <a:off x="0" y="53971"/>
          <a:ext cx="5868986" cy="5779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Resource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12" y="82183"/>
        <a:ext cx="5812562" cy="521495"/>
      </dsp:txXfrm>
    </dsp:sp>
    <dsp:sp modelId="{76748451-1745-4F08-9C97-AB19CAB0F652}">
      <dsp:nvSpPr>
        <dsp:cNvPr id="0" name=""/>
        <dsp:cNvSpPr/>
      </dsp:nvSpPr>
      <dsp:spPr>
        <a:xfrm>
          <a:off x="0" y="2348976"/>
          <a:ext cx="5868986" cy="1133996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When a </a:t>
          </a:r>
          <a:r>
            <a:rPr lang="en-US" sz="1800" b="1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RESTful API </a:t>
          </a:r>
          <a:r>
            <a:rPr lang="en-US" sz="1800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is called, the server will transfer to the client a representation of the state of the requested resource!</a:t>
          </a:r>
          <a:endParaRPr lang="en-IN" sz="1800" i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357" y="2404333"/>
        <a:ext cx="5758272" cy="1023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1A9B8-38AE-4462-B484-3F393FF127EE}">
      <dsp:nvSpPr>
        <dsp:cNvPr id="0" name=""/>
        <dsp:cNvSpPr/>
      </dsp:nvSpPr>
      <dsp:spPr>
        <a:xfrm>
          <a:off x="0" y="139006"/>
          <a:ext cx="6252727" cy="78148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main building blocks of a </a:t>
          </a:r>
          <a:r>
            <a:rPr lang="en-US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REST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architecture are the resources.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149" y="177155"/>
        <a:ext cx="6176429" cy="705191"/>
      </dsp:txXfrm>
    </dsp:sp>
    <dsp:sp modelId="{006D9F7D-87AB-4BA3-8074-2C92A0E0F33F}">
      <dsp:nvSpPr>
        <dsp:cNvPr id="0" name=""/>
        <dsp:cNvSpPr/>
      </dsp:nvSpPr>
      <dsp:spPr>
        <a:xfrm>
          <a:off x="0" y="1987291"/>
          <a:ext cx="6252727" cy="643626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single resource can have multiple representations.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419" y="2018710"/>
        <a:ext cx="6189889" cy="5807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B1351-EC82-4796-B016-0E25D044B280}">
      <dsp:nvSpPr>
        <dsp:cNvPr id="0" name=""/>
        <dsp:cNvSpPr/>
      </dsp:nvSpPr>
      <dsp:spPr>
        <a:xfrm>
          <a:off x="0" y="4559"/>
          <a:ext cx="5715000" cy="101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The fundamental principle of 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REST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is to use the 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HTTP 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protocol for data communication.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47" y="53906"/>
        <a:ext cx="5616306" cy="912186"/>
      </dsp:txXfrm>
    </dsp:sp>
    <dsp:sp modelId="{391DA9B6-E442-4007-818A-803B954CCCDC}">
      <dsp:nvSpPr>
        <dsp:cNvPr id="0" name=""/>
        <dsp:cNvSpPr/>
      </dsp:nvSpPr>
      <dsp:spPr>
        <a:xfrm>
          <a:off x="0" y="1170960"/>
          <a:ext cx="5715000" cy="101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RESTful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web service makes use of HTTP for determining the action to be carried out on the particular resources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47" y="1220307"/>
        <a:ext cx="5616306" cy="912186"/>
      </dsp:txXfrm>
    </dsp:sp>
    <dsp:sp modelId="{7B6E58CE-6559-4A32-9E77-2474C1AB78D7}">
      <dsp:nvSpPr>
        <dsp:cNvPr id="0" name=""/>
        <dsp:cNvSpPr/>
      </dsp:nvSpPr>
      <dsp:spPr>
        <a:xfrm>
          <a:off x="0" y="2337360"/>
          <a:ext cx="5715000" cy="101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REST gets its motivation from HTTP. Therefore, it can be said as a structural pillar of the REST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47" y="2386707"/>
        <a:ext cx="5616306" cy="9121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3C90D-BC44-4083-AC08-6C4A1BDD2BE6}">
      <dsp:nvSpPr>
        <dsp:cNvPr id="0" name=""/>
        <dsp:cNvSpPr/>
      </dsp:nvSpPr>
      <dsp:spPr>
        <a:xfrm>
          <a:off x="490172" y="1613183"/>
          <a:ext cx="676605" cy="2452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762"/>
              </a:lnTo>
              <a:lnTo>
                <a:pt x="676605" y="24527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1085B-69B6-4CBD-A16B-4D118AD20931}">
      <dsp:nvSpPr>
        <dsp:cNvPr id="0" name=""/>
        <dsp:cNvSpPr/>
      </dsp:nvSpPr>
      <dsp:spPr>
        <a:xfrm>
          <a:off x="490172" y="1613183"/>
          <a:ext cx="676605" cy="1427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7108"/>
              </a:lnTo>
              <a:lnTo>
                <a:pt x="676605" y="142710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7DE9B-546C-4DA1-9BD5-0C2E3795E284}">
      <dsp:nvSpPr>
        <dsp:cNvPr id="0" name=""/>
        <dsp:cNvSpPr/>
      </dsp:nvSpPr>
      <dsp:spPr>
        <a:xfrm>
          <a:off x="490172" y="1613183"/>
          <a:ext cx="676605" cy="612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307"/>
              </a:lnTo>
              <a:lnTo>
                <a:pt x="676605" y="61230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E5B64-62E5-4153-9E9B-67E0B9AAE45C}">
      <dsp:nvSpPr>
        <dsp:cNvPr id="0" name=""/>
        <dsp:cNvSpPr/>
      </dsp:nvSpPr>
      <dsp:spPr>
        <a:xfrm>
          <a:off x="2248735" y="668100"/>
          <a:ext cx="91440" cy="2795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53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E3D3B-BBCB-44E4-B658-1A5F4A91783C}">
      <dsp:nvSpPr>
        <dsp:cNvPr id="0" name=""/>
        <dsp:cNvSpPr/>
      </dsp:nvSpPr>
      <dsp:spPr>
        <a:xfrm>
          <a:off x="39102" y="2549"/>
          <a:ext cx="4510706" cy="6655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Server responds based on the identifier and the operation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102" y="2549"/>
        <a:ext cx="4510706" cy="665551"/>
      </dsp:txXfrm>
    </dsp:sp>
    <dsp:sp modelId="{39DF4002-9391-40DF-BF99-625A2931B951}">
      <dsp:nvSpPr>
        <dsp:cNvPr id="0" name=""/>
        <dsp:cNvSpPr/>
      </dsp:nvSpPr>
      <dsp:spPr>
        <a:xfrm>
          <a:off x="39102" y="947632"/>
          <a:ext cx="4510706" cy="6655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 identifier for the resource you are interested in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102" y="947632"/>
        <a:ext cx="4510706" cy="665551"/>
      </dsp:txXfrm>
    </dsp:sp>
    <dsp:sp modelId="{04B4A5AF-B983-4F2B-9D6A-4AE8CD12BD8D}">
      <dsp:nvSpPr>
        <dsp:cNvPr id="0" name=""/>
        <dsp:cNvSpPr/>
      </dsp:nvSpPr>
      <dsp:spPr>
        <a:xfrm>
          <a:off x="1166778" y="1892714"/>
          <a:ext cx="4510706" cy="6655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URL for the resource, also known as the endpoint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6778" y="1892714"/>
        <a:ext cx="4510706" cy="665551"/>
      </dsp:txXfrm>
    </dsp:sp>
    <dsp:sp modelId="{6582F3E7-DECD-410B-99F8-DCD0CAE02C26}">
      <dsp:nvSpPr>
        <dsp:cNvPr id="0" name=""/>
        <dsp:cNvSpPr/>
      </dsp:nvSpPr>
      <dsp:spPr>
        <a:xfrm>
          <a:off x="1166778" y="2707515"/>
          <a:ext cx="4510706" cy="6655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URL stands for Uniform Resource Locator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6778" y="2707515"/>
        <a:ext cx="4510706" cy="665551"/>
      </dsp:txXfrm>
    </dsp:sp>
    <dsp:sp modelId="{40E019E5-51D4-473C-839B-210F6E92CE4A}">
      <dsp:nvSpPr>
        <dsp:cNvPr id="0" name=""/>
        <dsp:cNvSpPr/>
      </dsp:nvSpPr>
      <dsp:spPr>
        <a:xfrm>
          <a:off x="1166778" y="3586648"/>
          <a:ext cx="4510706" cy="9585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REST service exposes a URI for every piece of data the client might want to operate on.(Scoping Information)</a:t>
          </a:r>
          <a:endParaRPr lang="en-IN" sz="1800" i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6778" y="3586648"/>
        <a:ext cx="4510706" cy="9585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3C90D-BC44-4083-AC08-6C4A1BDD2BE6}">
      <dsp:nvSpPr>
        <dsp:cNvPr id="0" name=""/>
        <dsp:cNvSpPr/>
      </dsp:nvSpPr>
      <dsp:spPr>
        <a:xfrm>
          <a:off x="490172" y="1613183"/>
          <a:ext cx="676605" cy="2452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762"/>
              </a:lnTo>
              <a:lnTo>
                <a:pt x="676605" y="24527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1085B-69B6-4CBD-A16B-4D118AD20931}">
      <dsp:nvSpPr>
        <dsp:cNvPr id="0" name=""/>
        <dsp:cNvSpPr/>
      </dsp:nvSpPr>
      <dsp:spPr>
        <a:xfrm>
          <a:off x="490172" y="1613183"/>
          <a:ext cx="676605" cy="1427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7108"/>
              </a:lnTo>
              <a:lnTo>
                <a:pt x="676605" y="142710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7DE9B-546C-4DA1-9BD5-0C2E3795E284}">
      <dsp:nvSpPr>
        <dsp:cNvPr id="0" name=""/>
        <dsp:cNvSpPr/>
      </dsp:nvSpPr>
      <dsp:spPr>
        <a:xfrm>
          <a:off x="490172" y="1613183"/>
          <a:ext cx="676605" cy="612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307"/>
              </a:lnTo>
              <a:lnTo>
                <a:pt x="676605" y="61230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E5B64-62E5-4153-9E9B-67E0B9AAE45C}">
      <dsp:nvSpPr>
        <dsp:cNvPr id="0" name=""/>
        <dsp:cNvSpPr/>
      </dsp:nvSpPr>
      <dsp:spPr>
        <a:xfrm>
          <a:off x="2248735" y="668100"/>
          <a:ext cx="91440" cy="2795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53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E3D3B-BBCB-44E4-B658-1A5F4A91783C}">
      <dsp:nvSpPr>
        <dsp:cNvPr id="0" name=""/>
        <dsp:cNvSpPr/>
      </dsp:nvSpPr>
      <dsp:spPr>
        <a:xfrm>
          <a:off x="39102" y="2549"/>
          <a:ext cx="4510706" cy="6655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Server responds based on the identifier and the operation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102" y="2549"/>
        <a:ext cx="4510706" cy="665551"/>
      </dsp:txXfrm>
    </dsp:sp>
    <dsp:sp modelId="{39DF4002-9391-40DF-BF99-625A2931B951}">
      <dsp:nvSpPr>
        <dsp:cNvPr id="0" name=""/>
        <dsp:cNvSpPr/>
      </dsp:nvSpPr>
      <dsp:spPr>
        <a:xfrm>
          <a:off x="39102" y="947632"/>
          <a:ext cx="4510706" cy="6655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operation you want the server to perform on that resource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102" y="947632"/>
        <a:ext cx="4510706" cy="665551"/>
      </dsp:txXfrm>
    </dsp:sp>
    <dsp:sp modelId="{04B4A5AF-B983-4F2B-9D6A-4AE8CD12BD8D}">
      <dsp:nvSpPr>
        <dsp:cNvPr id="0" name=""/>
        <dsp:cNvSpPr/>
      </dsp:nvSpPr>
      <dsp:spPr>
        <a:xfrm>
          <a:off x="1166778" y="1892714"/>
          <a:ext cx="4510706" cy="6655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 the form of an HTTP method, or verb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6778" y="1892714"/>
        <a:ext cx="4510706" cy="665551"/>
      </dsp:txXfrm>
    </dsp:sp>
    <dsp:sp modelId="{6582F3E7-DECD-410B-99F8-DCD0CAE02C26}">
      <dsp:nvSpPr>
        <dsp:cNvPr id="0" name=""/>
        <dsp:cNvSpPr/>
      </dsp:nvSpPr>
      <dsp:spPr>
        <a:xfrm>
          <a:off x="1166778" y="2707515"/>
          <a:ext cx="4510706" cy="6655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Common HTTP methods are GET, POST, PUT, and DELETE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6778" y="2707515"/>
        <a:ext cx="4510706" cy="665551"/>
      </dsp:txXfrm>
    </dsp:sp>
    <dsp:sp modelId="{40E019E5-51D4-473C-839B-210F6E92CE4A}">
      <dsp:nvSpPr>
        <dsp:cNvPr id="0" name=""/>
        <dsp:cNvSpPr/>
      </dsp:nvSpPr>
      <dsp:spPr>
        <a:xfrm>
          <a:off x="1166778" y="3586648"/>
          <a:ext cx="4510706" cy="9585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0" tIns="11430" rIns="7200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One way to convey method information in a web service is to put it in the HTTP method(Method Information)</a:t>
          </a:r>
          <a:endParaRPr lang="en-IN" sz="1800" i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6778" y="3586648"/>
        <a:ext cx="4510706" cy="9585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3AF35-2981-4E82-A484-8D90E05CAD37}">
      <dsp:nvSpPr>
        <dsp:cNvPr id="0" name=""/>
        <dsp:cNvSpPr/>
      </dsp:nvSpPr>
      <dsp:spPr>
        <a:xfrm>
          <a:off x="0" y="43725"/>
          <a:ext cx="5868986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Everything is a resource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67" y="81192"/>
        <a:ext cx="5794052" cy="692586"/>
      </dsp:txXfrm>
    </dsp:sp>
    <dsp:sp modelId="{1A66203B-9324-414E-BDA0-FF12C12A4D31}">
      <dsp:nvSpPr>
        <dsp:cNvPr id="0" name=""/>
        <dsp:cNvSpPr/>
      </dsp:nvSpPr>
      <dsp:spPr>
        <a:xfrm>
          <a:off x="0" y="929325"/>
          <a:ext cx="5868986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Each resource is identifiable by a unique identifier (URI)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67" y="966792"/>
        <a:ext cx="5794052" cy="692586"/>
      </dsp:txXfrm>
    </dsp:sp>
    <dsp:sp modelId="{FBF613CE-7197-491E-AED9-80A5FC4C9BF7}">
      <dsp:nvSpPr>
        <dsp:cNvPr id="0" name=""/>
        <dsp:cNvSpPr/>
      </dsp:nvSpPr>
      <dsp:spPr>
        <a:xfrm>
          <a:off x="0" y="1814925"/>
          <a:ext cx="5868986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Use the standard HTTP methods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67" y="1852392"/>
        <a:ext cx="5794052" cy="692586"/>
      </dsp:txXfrm>
    </dsp:sp>
    <dsp:sp modelId="{CFF0BE53-FA88-4622-B169-C41F049368EF}">
      <dsp:nvSpPr>
        <dsp:cNvPr id="0" name=""/>
        <dsp:cNvSpPr/>
      </dsp:nvSpPr>
      <dsp:spPr>
        <a:xfrm>
          <a:off x="0" y="2700525"/>
          <a:ext cx="5868986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Resources can have multiple representations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67" y="2737992"/>
        <a:ext cx="5794052" cy="692586"/>
      </dsp:txXfrm>
    </dsp:sp>
    <dsp:sp modelId="{FEDD412B-20E5-4457-A5C7-E09AC0748A15}">
      <dsp:nvSpPr>
        <dsp:cNvPr id="0" name=""/>
        <dsp:cNvSpPr/>
      </dsp:nvSpPr>
      <dsp:spPr>
        <a:xfrm>
          <a:off x="0" y="3586125"/>
          <a:ext cx="5868986" cy="7675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Communicate statelessly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67" y="3623592"/>
        <a:ext cx="5794052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10:08:48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1687 10864 111 0,'0'0'11'0,"0"0"-11"16,0 0 21-16,6-3-7 0,2 0-1 16,3 3-1-16,2-2-8 0,-2-1 5 15,0 1-5-15,3 1 1 0,-3-2 0 16,0 2-2-16,1 1-1 0,0 0 2 15,-1 0-3-15,-1 0 0 0,2 0 3 16,-2 2 2-16,1 1-1 0,1 1-4 16,-2-1 1-16,4 4 1 0,-1 0 0 15,0 0-2-15,2 0 2 0,1 0-3 16,1 1 1-16,2 1-1 0,-1-1 0 16,2 2-1-16,2-3 1 0,-3 1 0 15,2-1 0-15,-2 0-3 0,1 0 3 16,1-2-2-16,-2 1 2 0,1-3-2 15,1-1-4-15,-2 1 3 0,1-3 1 16,3 0 0-16,-2 0 2 0,2 0 1 16,-1-5 2-16,3 0 0 0,-4 0 1 15,3-3-4-15,-1-2 2 0,4 0 0 16,-2-2-1-16,1-2 0 0,1-1 1 16,0 0-2-16,1-3 0 0,2 2 1 15,-2-3-1-15,-1 3 0 0,-2-3 1 16,-1 3-1-16,0-1 1 0,1 0-1 15,-3 1 0-15,-1-1 1 0,2 1-1 16,-4-1 7-16,-1-1 2 0,3 0 0 16,-3-1 1-16,1-1 0 0,-2 0 0 15,-2 0-5-15,2-1 1 0,-4 0-3 16,2-1 0-16,-3 0-2 16,0-1 0-16,-2 0 3 0,-2 0-4 15,-2 1 1-15,3-1 1 0,-4 0-1 16,0 0-1-16,-2 0 0 0,0 1 1 15,-1-2-1-15,0 2 0 0,-1 0 2 16,1-1-1-16,-2 1-1 0,0-2 0 16,0 2 0-16,-2 0 2 0,-1-1-2 15,1-1 0-15,-1 1 0 0,-1-2 0 16,-1 1 0-16,0-1 0 16,-3 1 0-16,0 0 0 0,2 1 0 0,-2 0 6 15,-3 0-3-15,3 1 2 16,-5 2 0-16,1-1-1 0,-2 2-2 15,-4 1 2-15,2 2 0 0,0 1 4 16,-3 0-1-16,-1 1-3 0,-1 0 5 16,-2 1 8-16,1 2-4 0,-2-1-2 15,-1 1-7-15,1 3-3 0,0-2 0 16,2 0 1-16,-2 3 3 0,1 0-3 16,1 1-2-16,-4 3-2 0,1-2 1 15,0 1 2-15,-2 1-2 0,0 2 0 16,3-1 1-16,-3 2 0 0,-1 0 0 15,0 0-2-15,-1 1 2 0,-1 2 0 16,0 2-2-16,0 1 2 16,0 0-1-16,0 0 2 0,0 3-2 15,-2-2 0-15,2 1 1 0,0 1-1 16,-1 1 1-16,-1 0-2 0,-1 2 2 16,3-1 2-16,-2 1-2 0,2 0 0 15,0 2 0-15,-1 1-2 0,1-1 1 16,1 0 1-16,1 1 0 0,4-1-2 15,0 2 2-15,2-1 0 0,-1 3 0 16,-1-1 0-16,3 1-3 0,1 0 3 16,2 0-5-16,0 1 3 0,0 1 2 15,2-1-3-15,4 1 3 0,-1 0-3 16,3 1 3-16,0 1-1 0,-1 1 4 16,-1-2-5-16,2 1 2 0,0-1 0 15,0-1 0-15,3 1 2 0,-4-2-1 16,1 1-1-16,-1-1 0 0,3 0-1 15,3 0-1-15,0 0 1 0,2 3-2 16,3 1 3-16,0 2 1 0,0 4 2 16,0 6-1-16,5 7-2 0,3 9 0 15,2 2 1-15,2-4 2 0,3-7-3 16,0-7 0-16,1-7 0 0,-2-5-9 16,-3-6-12-16,-1 1-9 0,5 2-8 15,0 5-15-15,15 10-4 0,-6-7-11 16,-3-5-44-16</inkml:trace>
  <inkml:trace contextRef="#ctx0" brushRef="#br0" timeOffset="5643.59">3194 10774 0 0,'0'0'25'0,"0"0"0"15,0 0-11-15,0 0 0 0,-17-19-10 16,17 14 1-16,0 1-2 0,0-3-1 15,0 3-1-15,0 0-1 0,0-1 2 16,0 3 2-16,0-1 2 0,0 1-2 16,0 1 0-16,0 1 3 0,0-1 2 15,0 1 0-15,0 0 1 0,0 0-4 16,0 0 1-16,0 0-7 0,0 0-2 16,0 1 2-16,0 2 2 0,0 0-1 15,6-1-2-15,0 3-3 0,-1-3 3 16,3 1 1-16,2 0 0 0,-1-1 4 15,1 0 0-15,-1 1 0 0,3-3 4 16,-2 0 0-16,3 0-1 0,0 0-1 16,-1 1 1-16,1-1-5 0,0 0 2 15,1 0-1-15,3 0 3 0,0-1-3 16,2 1 3-16,1-3-6 0,0 0 0 16,4 1 2-16,-1-3-1 0,1 2 0 15,1-1-1-15,-1 2 1 0,3-3-1 16,-2 1 3-16,2 0-3 0,-2 1 0 15,1 0-1-15,-1 1 1 0,3-1-2 16,-2 1 2-16,2 1 0 0,-3 0 0 16,0-1 0-16,-1 2 0 0,2 0 0 15,0 0 0-15,0 0 0 0,1 0 0 16,-1 2-1-16,1-1 1 0,-3 2 1 16,4 0 2-16,-1-2 0 0,0 2 2 15,1 0-2-15,-1-2 1 0,0 1 0 16,1 2-1-16,0-3 0 0,0 0-1 15,-1 2 1-15,3 0-1 0,0-2 3 32,-2 2-5-32,-2-1 2 0,0 0-2 15,0 0 4-15,-2 1-3 0,2-2 4 16,0 1-1-16,-1 0-1 0,1-1 3 16,-1 1-3-16,-1-2 0 0,1 0-1 15,-2 1 2-15,3 1-4 0,-2-2 3 16,1 1-1-16,-1-1-2 0,1 2 0 15,1-1 0-15,-1-1 0 0,-1 0 2 16,1 0-1-16,-1 1-1 0,1-1 2 16,0 0-2-16,-1 0 1 0,1 0-1 15,-1 0 0-15,1 0 2 0,-2 0-2 16,-1 0 0-16,2 0 0 0,0 0 1 16,-2 0-1-16,1 0 0 0,0 0 0 15,0 0 0-15,-2 0 0 0,2 0 0 16,-1 0 0-16,-2 0 1 0,1 0-1 15,0 0 0-15,-1 0 0 0,-1 0 0 16,0 0 0-16,0 0 0 0,0 0 0 16,0 0 1-16,-2 0-1 0,2 2 0 15,-1-2 0-15,2 0 0 0,-2 0-1 16,0 0 0-16,1 0 1 0,-4 0 1 16,2-1-1-16,-1 1 1 0,-1-1-1 15,0 1 0-15,0 0 0 0,-2 0 1 16,2 0-1-16,-1 0 2 0,1 0-2 15,-2 0-3-15,1 0 3 0,-1 0 0 16,-1 0-1-16,1 1 1 0,-2 1-1 16,2-1 1-16,-2 1 0 0,0-1 1 15,1 1-1-15,0-1 0 0,0 2 0 16,-1-2-1-16,1 2 1 0,-1 0-1 16,1-2-2-16,-1 2 3 0,2-1 0 15,0-1 0-15,1 1 0 0,0 0 0 16,1-1 0-16,0 0-1 0,0-1 0 15,0 1 1-15,-1 0-1 0,-1-1-1 16,1 0 2-16,0 0-1 0,0 0-1 16,1 0 2-16,-3 0-2 0,4-2 2 15,-3 2 0-15,1-2 0 0,0 1 1 16,-1-2-1-16,2 2 0 0,0 0 0 16,0-2 0-16,-1 2 2 0,1 0-2 15,-2 1-11-15,2-1-8 0,-4 1-6 16,2 1-17-16,-3 1-20 0,-4 2-73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DEB20-8329-4378-993E-2AB707B0BE4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4FADA-D89D-48F3-9A66-6250598FF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62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052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29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2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2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0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7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4" y="646775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803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4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8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69" y="2510640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34626" marR="0" lvl="0" indent="-217313" algn="l" rtl="0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9252" marR="0" lvl="1" indent="-362188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03877" marR="0" lvl="2" indent="-338042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8503" marR="0" lvl="3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3129" marR="0" lvl="4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7755" marR="0" lvl="5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42380" marR="0" lvl="6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77006" marR="0" lvl="7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11632" marR="0" lvl="8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0" y="2510640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6911" tIns="43444" rIns="86911" bIns="43444" anchor="ctr" anchorCtr="0">
            <a:noAutofit/>
          </a:bodyPr>
          <a:lstStyle/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1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15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_Two Content">
  <p:cSld name="Summary_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15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45" name="Google Shape;4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15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15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48" name="Google Shape;4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15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6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1826301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18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6503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888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6"/>
            <a:ext cx="5940425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9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94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 descr="Picture 8"/>
          <p:cNvPicPr>
            <a:picLocks noChangeAspect="1"/>
          </p:cNvPicPr>
          <p:nvPr/>
        </p:nvPicPr>
        <p:blipFill>
          <a:blip r:embed="rId2">
            <a:alphaModFix amt="50000"/>
          </a:blip>
          <a:srcRect l="178" r="178"/>
          <a:stretch>
            <a:fillRect/>
          </a:stretch>
        </p:blipFill>
        <p:spPr>
          <a:xfrm>
            <a:off x="4750810" y="2238317"/>
            <a:ext cx="2690383" cy="2700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422"/>
            <a:ext cx="12192000" cy="40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571"/>
            <a:ext cx="10668000" cy="764365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38200" y="160571"/>
            <a:ext cx="9321800" cy="76436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57741" y="1600202"/>
            <a:ext cx="10160001" cy="272891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  <a:lvl2pPr marL="714375" indent="-257175">
              <a:defRPr sz="1800">
                <a:latin typeface="+mj-lt"/>
                <a:ea typeface="+mj-ea"/>
                <a:cs typeface="+mj-cs"/>
                <a:sym typeface="Helvetica"/>
              </a:defRPr>
            </a:lvl2pPr>
            <a:lvl3pPr marL="1208314" indent="-293914">
              <a:defRPr sz="1800">
                <a:latin typeface="+mj-lt"/>
                <a:ea typeface="+mj-ea"/>
                <a:cs typeface="+mj-cs"/>
                <a:sym typeface="Helvetica"/>
              </a:defRPr>
            </a:lvl3pPr>
            <a:lvl4pPr marL="1714500" indent="-342900">
              <a:defRPr sz="1800">
                <a:latin typeface="+mj-lt"/>
                <a:ea typeface="+mj-ea"/>
                <a:cs typeface="+mj-cs"/>
                <a:sym typeface="Helvetica"/>
              </a:defRPr>
            </a:lvl4pPr>
            <a:lvl5pPr marL="2171700" indent="-342900">
              <a:defRPr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329246" y="1143000"/>
            <a:ext cx="11196959" cy="395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73094" y="6340660"/>
            <a:ext cx="2844801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45" name="Google Shape;45;p11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46" name="Google Shape;46;p11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" name="Google Shape;4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4735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utcomes_Two Content">
  <p:cSld name="1_Learning Outcomes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3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20" name="Google Shape;20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13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13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23" name="Google Shape;2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13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Google Shape;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99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0" r:id="rId7"/>
    <p:sldLayoutId id="2147483667" r:id="rId8"/>
    <p:sldLayoutId id="2147483668" r:id="rId9"/>
    <p:sldLayoutId id="214748366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3393312" y="646771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04655" y="2502273"/>
            <a:ext cx="4991878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Server Side:  Implementing Web Services REST</a:t>
            </a:r>
            <a:r>
              <a:rPr lang="en-IN" sz="2200" dirty="0"/>
              <a:t> 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IN" sz="2200" dirty="0"/>
              <a:t>Principles of REST 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xfrm>
            <a:off x="7840867" y="2510636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64834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REST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C99673-5776-4055-872B-45ADE740E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319984"/>
              </p:ext>
            </p:extLst>
          </p:nvPr>
        </p:nvGraphicFramePr>
        <p:xfrm>
          <a:off x="227013" y="1089029"/>
          <a:ext cx="5716587" cy="474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53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REST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C99673-5776-4055-872B-45ADE740E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900486"/>
              </p:ext>
            </p:extLst>
          </p:nvPr>
        </p:nvGraphicFramePr>
        <p:xfrm>
          <a:off x="227013" y="1089029"/>
          <a:ext cx="5716587" cy="474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25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 service,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method information goes into the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method.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scoping information goes into the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Given the first line of an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request to a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web service  you should understand basically what the client wants to do.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/reports/docs HTTP/1.1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method doesn’t match the method information, the service isn’t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service is not resource-oriented if the scoping information isn’t in the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4CE4E1-073E-44E3-A7DC-D3CB11C27853}"/>
                  </a:ext>
                </a:extLst>
              </p14:cNvPr>
              <p14:cNvContentPartPr/>
              <p14:nvPr/>
            </p14:nvContentPartPr>
            <p14:xfrm>
              <a:off x="495720" y="3436200"/>
              <a:ext cx="1822680" cy="51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4CE4E1-073E-44E3-A7DC-D3CB11C27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360" y="3426840"/>
                <a:ext cx="1841400" cy="5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80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Key principles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0AEC60-914C-4910-94DC-7AB64ADE9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031804"/>
              </p:ext>
            </p:extLst>
          </p:nvPr>
        </p:nvGraphicFramePr>
        <p:xfrm>
          <a:off x="227013" y="1089029"/>
          <a:ext cx="5868987" cy="439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10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xfrm>
            <a:off x="304800" y="1524000"/>
            <a:ext cx="5940425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REST Architectural Style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REST Principles</a:t>
            </a:r>
          </a:p>
          <a:p>
            <a:pPr marL="7620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4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597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xfrm>
            <a:off x="446400" y="1447800"/>
            <a:ext cx="5649600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REST Architectural Style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REST Principles</a:t>
            </a:r>
          </a:p>
        </p:txBody>
      </p:sp>
    </p:spTree>
    <p:extLst>
      <p:ext uri="{BB962C8B-B14F-4D97-AF65-F5344CB8AC3E}">
        <p14:creationId xmlns:p14="http://schemas.microsoft.com/office/powerpoint/2010/main" val="74484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REST - Concepts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9E0762-2B18-4EFC-843A-C2FE7CCCA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207222"/>
              </p:ext>
            </p:extLst>
          </p:nvPr>
        </p:nvGraphicFramePr>
        <p:xfrm>
          <a:off x="287973" y="1134749"/>
          <a:ext cx="5792787" cy="264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25B771-DE60-42D8-956C-DA7C5095AB1F}"/>
              </a:ext>
            </a:extLst>
          </p:cNvPr>
          <p:cNvSpPr txBox="1"/>
          <p:nvPr/>
        </p:nvSpPr>
        <p:spPr>
          <a:xfrm>
            <a:off x="533400" y="3868102"/>
            <a:ext cx="5489140" cy="6810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rIns="36000">
            <a:spAutoFit/>
          </a:bodyPr>
          <a:lstStyle/>
          <a:p>
            <a:pPr marL="0"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Exposes information about itself in the form of information about its resources.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903C4-851C-472E-97A3-D3CE82A60DFD}"/>
              </a:ext>
            </a:extLst>
          </p:cNvPr>
          <p:cNvSpPr txBox="1"/>
          <p:nvPr/>
        </p:nvSpPr>
        <p:spPr>
          <a:xfrm>
            <a:off x="533400" y="4637722"/>
            <a:ext cx="5489140" cy="6810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rIns="36000">
            <a:spAutoFit/>
          </a:bodyPr>
          <a:lstStyle/>
          <a:p>
            <a:pPr marL="0"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Enables the client to take actions or perform CRUD operations on those resources.</a:t>
            </a:r>
          </a:p>
        </p:txBody>
      </p:sp>
    </p:spTree>
    <p:extLst>
      <p:ext uri="{BB962C8B-B14F-4D97-AF65-F5344CB8AC3E}">
        <p14:creationId xmlns:p14="http://schemas.microsoft.com/office/powerpoint/2010/main" val="7095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REST - Concepts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7D35811-6601-4081-B4CA-C22A99D0E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615067"/>
              </p:ext>
            </p:extLst>
          </p:nvPr>
        </p:nvGraphicFramePr>
        <p:xfrm>
          <a:off x="227013" y="1089029"/>
          <a:ext cx="5868987" cy="474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E2E9C3-7FAA-47FC-B406-1414EB260D5D}"/>
              </a:ext>
            </a:extLst>
          </p:cNvPr>
          <p:cNvSpPr txBox="1"/>
          <p:nvPr/>
        </p:nvSpPr>
        <p:spPr>
          <a:xfrm>
            <a:off x="533400" y="1818322"/>
            <a:ext cx="5489140" cy="646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rIns="36000">
            <a:spAutoFit/>
          </a:bodyPr>
          <a:lstStyle/>
          <a:p>
            <a:r>
              <a:rPr lang="en-US" sz="1600" dirty="0"/>
              <a:t>Can be anything(docs, data, media, images) the web service can provide information about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7E1B3-20EC-4DCD-BBA9-CCE6CCCE6CE2}"/>
              </a:ext>
            </a:extLst>
          </p:cNvPr>
          <p:cNvSpPr txBox="1"/>
          <p:nvPr/>
        </p:nvSpPr>
        <p:spPr>
          <a:xfrm>
            <a:off x="533400" y="2587942"/>
            <a:ext cx="5489140" cy="646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rIns="36000">
            <a:spAutoFit/>
          </a:bodyPr>
          <a:lstStyle/>
          <a:p>
            <a:pPr marL="0" lvl="1"/>
            <a:r>
              <a:rPr lang="en-US" sz="1600" dirty="0"/>
              <a:t>Each resource has a unique identifier - can be a name or a number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6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REST -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a developer calls Instagram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fetch a specific user (the resource)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will return the state of that user, including 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Their name.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number of posts that user posted on Instagram so far.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 many followers they have.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more.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representation of the state can be in a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Probably for most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this is indeed the case.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But can also be in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format.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5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DC3AD5EA-2211-426E-989A-AFA7677313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401702"/>
              </p:ext>
            </p:extLst>
          </p:nvPr>
        </p:nvGraphicFramePr>
        <p:xfrm>
          <a:off x="227013" y="1060705"/>
          <a:ext cx="6252727" cy="4772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Resources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B034FD-2D3C-4A38-A13E-116914238A6E}"/>
              </a:ext>
            </a:extLst>
          </p:cNvPr>
          <p:cNvGrpSpPr/>
          <p:nvPr/>
        </p:nvGrpSpPr>
        <p:grpSpPr>
          <a:xfrm>
            <a:off x="340232" y="2096563"/>
            <a:ext cx="6139508" cy="722837"/>
            <a:chOff x="340232" y="1548054"/>
            <a:chExt cx="6139508" cy="7228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A0AF27-BCAC-426F-8D2D-8D79919AC3DA}"/>
                </a:ext>
              </a:extLst>
            </p:cNvPr>
            <p:cNvSpPr txBox="1"/>
            <p:nvPr/>
          </p:nvSpPr>
          <p:spPr>
            <a:xfrm>
              <a:off x="2209800" y="1589853"/>
              <a:ext cx="4269940" cy="6810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08000" rIns="36000">
              <a:spAutoFit/>
            </a:bodyPr>
            <a:lstStyle/>
            <a:p>
              <a:pPr marL="0" lvl="1"/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It can be any way of representing data (binary, JSON, XML, etc.).</a:t>
              </a:r>
              <a:endParaRPr lang="en-IN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4F865C-9C42-4F03-ABCC-6F5CAE018089}"/>
                </a:ext>
              </a:extLst>
            </p:cNvPr>
            <p:cNvSpPr txBox="1"/>
            <p:nvPr/>
          </p:nvSpPr>
          <p:spPr>
            <a:xfrm>
              <a:off x="340232" y="1548054"/>
              <a:ext cx="1945768" cy="68103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08000" rIns="36000" anchor="ctr">
              <a:noAutofit/>
            </a:bodyPr>
            <a:lstStyle/>
            <a:p>
              <a:pPr marL="0" lvl="1"/>
              <a:r>
                <a:rPr lang="en-IN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Representations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BF6E66-EDCD-4920-8DC1-DEF9BF8D3384}"/>
              </a:ext>
            </a:extLst>
          </p:cNvPr>
          <p:cNvGrpSpPr/>
          <p:nvPr/>
        </p:nvGrpSpPr>
        <p:grpSpPr>
          <a:xfrm>
            <a:off x="340232" y="3810000"/>
            <a:ext cx="6139508" cy="1785951"/>
            <a:chOff x="340232" y="3159429"/>
            <a:chExt cx="6139508" cy="1785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470862-0CAF-4235-A781-980BE9FC7050}"/>
                </a:ext>
              </a:extLst>
            </p:cNvPr>
            <p:cNvSpPr txBox="1"/>
            <p:nvPr/>
          </p:nvSpPr>
          <p:spPr>
            <a:xfrm>
              <a:off x="1752600" y="3201236"/>
              <a:ext cx="4727140" cy="68103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108000" rIns="36000">
              <a:spAutoFit/>
            </a:bodyPr>
            <a:lstStyle/>
            <a:p>
              <a:pPr marL="0" lvl="1"/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A URL that retrieves only one specific resource at any given time.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00E4B4-445F-4690-832B-2439672727ED}"/>
                </a:ext>
              </a:extLst>
            </p:cNvPr>
            <p:cNvSpPr txBox="1"/>
            <p:nvPr/>
          </p:nvSpPr>
          <p:spPr>
            <a:xfrm>
              <a:off x="1752600" y="4020383"/>
              <a:ext cx="4727140" cy="3915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108000" rIns="36000">
              <a:spAutoFit/>
            </a:bodyPr>
            <a:lstStyle/>
            <a:p>
              <a:pPr marL="0" lvl="1"/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Content type, last-modified time, and so forth.</a:t>
              </a:r>
              <a:endParaRPr lang="en-IN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7A0F21-3595-43FE-97FC-4FAF0E003569}"/>
                </a:ext>
              </a:extLst>
            </p:cNvPr>
            <p:cNvSpPr txBox="1"/>
            <p:nvPr/>
          </p:nvSpPr>
          <p:spPr>
            <a:xfrm>
              <a:off x="1752600" y="4553783"/>
              <a:ext cx="4727140" cy="3915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108000" rIns="36000">
              <a:spAutoFit/>
            </a:bodyPr>
            <a:lstStyle/>
            <a:p>
              <a:pPr marL="0" lvl="1"/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Is-modifiable-since, cache-control.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3521C6-3179-4360-A5AC-BC6F7D1D2E70}"/>
                </a:ext>
              </a:extLst>
            </p:cNvPr>
            <p:cNvSpPr txBox="1"/>
            <p:nvPr/>
          </p:nvSpPr>
          <p:spPr>
            <a:xfrm>
              <a:off x="340232" y="3159429"/>
              <a:ext cx="1488566" cy="68103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08000" rIns="36000" anchor="ctr">
              <a:noAutofit/>
            </a:bodyPr>
            <a:lstStyle/>
            <a:p>
              <a:pPr marL="0" lvl="1"/>
              <a:r>
                <a:rPr lang="en-IN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Identifier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4522BB-D85B-47AD-BBE5-25407C154570}"/>
                </a:ext>
              </a:extLst>
            </p:cNvPr>
            <p:cNvSpPr txBox="1"/>
            <p:nvPr/>
          </p:nvSpPr>
          <p:spPr>
            <a:xfrm>
              <a:off x="340232" y="3978568"/>
              <a:ext cx="1488567" cy="3915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08000" rIns="36000">
              <a:spAutoFit/>
            </a:bodyPr>
            <a:lstStyle/>
            <a:p>
              <a:pPr marL="0" lvl="1"/>
              <a:r>
                <a:rPr lang="en-IN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Metadata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DF6681-B408-4EB9-8878-22E6732C90EA}"/>
                </a:ext>
              </a:extLst>
            </p:cNvPr>
            <p:cNvSpPr txBox="1"/>
            <p:nvPr/>
          </p:nvSpPr>
          <p:spPr>
            <a:xfrm>
              <a:off x="340232" y="4511950"/>
              <a:ext cx="1488568" cy="3915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08000" rIns="36000">
              <a:spAutoFit/>
            </a:bodyPr>
            <a:lstStyle/>
            <a:p>
              <a:pPr marL="0" lvl="1"/>
              <a:r>
                <a:rPr lang="en-IN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Control data</a:t>
              </a:r>
              <a:endParaRPr lang="en-US" sz="1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24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REST and HTTP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2E18C74-4420-47B0-92F5-926D39907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770105"/>
              </p:ext>
            </p:extLst>
          </p:nvPr>
        </p:nvGraphicFramePr>
        <p:xfrm>
          <a:off x="304800" y="1143000"/>
          <a:ext cx="5715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76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REST and HTTP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5311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Commonly Used ones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A51CE0-D2DE-40C5-A429-CA85180B14A0}"/>
              </a:ext>
            </a:extLst>
          </p:cNvPr>
          <p:cNvGrpSpPr/>
          <p:nvPr/>
        </p:nvGrpSpPr>
        <p:grpSpPr>
          <a:xfrm>
            <a:off x="340233" y="1548054"/>
            <a:ext cx="6139508" cy="3100146"/>
            <a:chOff x="547720" y="2788031"/>
            <a:chExt cx="8826217" cy="31001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C72B3C-6FBF-418F-B7FF-02A11EBB5CCC}"/>
                </a:ext>
              </a:extLst>
            </p:cNvPr>
            <p:cNvSpPr txBox="1"/>
            <p:nvPr/>
          </p:nvSpPr>
          <p:spPr>
            <a:xfrm>
              <a:off x="2110810" y="2829830"/>
              <a:ext cx="7263127" cy="3915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08000" rIns="36000">
              <a:spAutoFit/>
            </a:bodyPr>
            <a:lstStyle/>
            <a:p>
              <a:pPr marL="0" lvl="1"/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To read (or retrieve) a representation of a resource</a:t>
              </a:r>
              <a:endParaRPr lang="en-IN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4618A-4E21-4743-8061-F07430F9C683}"/>
                </a:ext>
              </a:extLst>
            </p:cNvPr>
            <p:cNvSpPr txBox="1"/>
            <p:nvPr/>
          </p:nvSpPr>
          <p:spPr>
            <a:xfrm>
              <a:off x="2110810" y="3351797"/>
              <a:ext cx="7263127" cy="3915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08000" rIns="36000">
              <a:spAutoFit/>
            </a:bodyPr>
            <a:lstStyle/>
            <a:p>
              <a:pPr marL="0" lvl="1"/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Utilized to create new resources</a:t>
              </a:r>
              <a:endParaRPr lang="en-IN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BF789C-D88B-494C-B938-0CEF542524D3}"/>
                </a:ext>
              </a:extLst>
            </p:cNvPr>
            <p:cNvSpPr txBox="1"/>
            <p:nvPr/>
          </p:nvSpPr>
          <p:spPr>
            <a:xfrm>
              <a:off x="2110810" y="3873764"/>
              <a:ext cx="7263127" cy="3915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08000" rIns="36000">
              <a:spAutoFit/>
            </a:bodyPr>
            <a:lstStyle/>
            <a:p>
              <a:pPr marL="0"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To update a resource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37DF27-8CB0-43E4-9ADD-C1A876F6EA7F}"/>
                </a:ext>
              </a:extLst>
            </p:cNvPr>
            <p:cNvSpPr txBox="1"/>
            <p:nvPr/>
          </p:nvSpPr>
          <p:spPr>
            <a:xfrm>
              <a:off x="2110810" y="5496580"/>
              <a:ext cx="7263127" cy="3915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08000" rIns="36000">
              <a:spAutoFit/>
            </a:bodyPr>
            <a:lstStyle/>
            <a:p>
              <a:pPr marL="0" lvl="1"/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To delete a resource identified by a URI.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0C4AB4-D504-4918-A692-CB1749CAD712}"/>
                </a:ext>
              </a:extLst>
            </p:cNvPr>
            <p:cNvSpPr txBox="1"/>
            <p:nvPr/>
          </p:nvSpPr>
          <p:spPr>
            <a:xfrm>
              <a:off x="2110810" y="4395731"/>
              <a:ext cx="7263127" cy="970478"/>
            </a:xfrm>
            <a:prstGeom prst="roundRect">
              <a:avLst>
                <a:gd name="adj" fmla="val 9583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08000" rIns="36000" anchor="ctr">
              <a:noAutofit/>
            </a:bodyPr>
            <a:lstStyle/>
            <a:p>
              <a:pPr marL="0" lvl="1"/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To modify a resource - only needs to contain the changes to the resource, not the complete resource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4ED265-7FEA-415F-9CD6-809905E1326B}"/>
                </a:ext>
              </a:extLst>
            </p:cNvPr>
            <p:cNvSpPr txBox="1"/>
            <p:nvPr/>
          </p:nvSpPr>
          <p:spPr>
            <a:xfrm>
              <a:off x="547720" y="2788031"/>
              <a:ext cx="1626992" cy="39159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08000" rIns="36000">
              <a:spAutoFit/>
            </a:bodyPr>
            <a:lstStyle/>
            <a:p>
              <a:pPr marL="0"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E4933-4637-4918-AD60-4B79917FCA5E}"/>
                </a:ext>
              </a:extLst>
            </p:cNvPr>
            <p:cNvSpPr txBox="1"/>
            <p:nvPr/>
          </p:nvSpPr>
          <p:spPr>
            <a:xfrm>
              <a:off x="547720" y="3309990"/>
              <a:ext cx="1626992" cy="39159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08000" rIns="36000">
              <a:spAutoFit/>
            </a:bodyPr>
            <a:lstStyle/>
            <a:p>
              <a:pPr marL="0"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POST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256897-F01D-42CC-A910-00DED22447AF}"/>
                </a:ext>
              </a:extLst>
            </p:cNvPr>
            <p:cNvSpPr txBox="1"/>
            <p:nvPr/>
          </p:nvSpPr>
          <p:spPr>
            <a:xfrm>
              <a:off x="547720" y="3831949"/>
              <a:ext cx="1626992" cy="39159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08000" rIns="36000">
              <a:spAutoFit/>
            </a:bodyPr>
            <a:lstStyle/>
            <a:p>
              <a:pPr marL="0"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A7624B-1B98-4AD4-96BC-557E858500AA}"/>
                </a:ext>
              </a:extLst>
            </p:cNvPr>
            <p:cNvSpPr txBox="1"/>
            <p:nvPr/>
          </p:nvSpPr>
          <p:spPr>
            <a:xfrm>
              <a:off x="547720" y="5454747"/>
              <a:ext cx="1626992" cy="39159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08000" rIns="36000">
              <a:spAutoFit/>
            </a:bodyPr>
            <a:lstStyle/>
            <a:p>
              <a:pPr marL="0"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DELETE</a:t>
              </a:r>
              <a:endParaRPr 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C9BB77-F9B0-44E3-B80A-69728344376B}"/>
                </a:ext>
              </a:extLst>
            </p:cNvPr>
            <p:cNvSpPr txBox="1"/>
            <p:nvPr/>
          </p:nvSpPr>
          <p:spPr>
            <a:xfrm>
              <a:off x="547720" y="4353908"/>
              <a:ext cx="1626992" cy="97047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08000" rIns="36000" anchor="ctr">
              <a:noAutofit/>
            </a:bodyPr>
            <a:lstStyle/>
            <a:p>
              <a:pPr marL="0"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PATCH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52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REST and HTTP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5311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Rarely Used ones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3500FB-05CE-41EF-85CE-F786B58E873F}"/>
              </a:ext>
            </a:extLst>
          </p:cNvPr>
          <p:cNvGrpSpPr/>
          <p:nvPr/>
        </p:nvGrpSpPr>
        <p:grpSpPr>
          <a:xfrm>
            <a:off x="340232" y="1583799"/>
            <a:ext cx="5883502" cy="1559357"/>
            <a:chOff x="340231" y="2916044"/>
            <a:chExt cx="6231377" cy="12508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5302F8-87A6-497E-92A2-FA4B56A84D71}"/>
                </a:ext>
              </a:extLst>
            </p:cNvPr>
            <p:cNvSpPr txBox="1"/>
            <p:nvPr/>
          </p:nvSpPr>
          <p:spPr>
            <a:xfrm>
              <a:off x="1535131" y="2916044"/>
              <a:ext cx="4897083" cy="3915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lvl="1"/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Requests the headers.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052C5D-EBB8-4BA7-A906-6FD07A64A377}"/>
                </a:ext>
              </a:extLst>
            </p:cNvPr>
            <p:cNvSpPr txBox="1"/>
            <p:nvPr/>
          </p:nvSpPr>
          <p:spPr>
            <a:xfrm>
              <a:off x="1674524" y="3485812"/>
              <a:ext cx="4897084" cy="68103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lvl="1"/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Requests permitted communication options for a given URL or server</a:t>
              </a:r>
              <a:endParaRPr lang="en-IN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E87A98-14CE-4934-AD2F-AF867DEDC9EF}"/>
                </a:ext>
              </a:extLst>
            </p:cNvPr>
            <p:cNvSpPr txBox="1"/>
            <p:nvPr/>
          </p:nvSpPr>
          <p:spPr>
            <a:xfrm>
              <a:off x="340232" y="2916044"/>
              <a:ext cx="1259967" cy="39159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HEAD</a:t>
              </a:r>
              <a:endParaRPr 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0BCECD-3010-4C3E-9BD7-60B55FA7EF16}"/>
                </a:ext>
              </a:extLst>
            </p:cNvPr>
            <p:cNvSpPr txBox="1"/>
            <p:nvPr/>
          </p:nvSpPr>
          <p:spPr>
            <a:xfrm>
              <a:off x="340231" y="3470607"/>
              <a:ext cx="1415171" cy="68103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0"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OPTIONS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4743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666</Words>
  <Application>Microsoft Office PowerPoint</Application>
  <PresentationFormat>Widescreen</PresentationFormat>
  <Paragraphs>90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Full Stack Application Development</vt:lpstr>
      <vt:lpstr>PowerPoint Presentation</vt:lpstr>
      <vt:lpstr>REST - Concepts</vt:lpstr>
      <vt:lpstr>REST - Concepts</vt:lpstr>
      <vt:lpstr>REST - example</vt:lpstr>
      <vt:lpstr>Resources</vt:lpstr>
      <vt:lpstr>REST and HTTP</vt:lpstr>
      <vt:lpstr>REST and HTTP</vt:lpstr>
      <vt:lpstr>REST and HTTP</vt:lpstr>
      <vt:lpstr>REST</vt:lpstr>
      <vt:lpstr>REST</vt:lpstr>
      <vt:lpstr>Example</vt:lpstr>
      <vt:lpstr>Key principles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Blocks in HDFS</dc:title>
  <dc:creator>Windows User</dc:creator>
  <cp:lastModifiedBy>studio</cp:lastModifiedBy>
  <cp:revision>64</cp:revision>
  <dcterms:created xsi:type="dcterms:W3CDTF">2023-11-28T17:34:02Z</dcterms:created>
  <dcterms:modified xsi:type="dcterms:W3CDTF">2024-01-19T10:11:16Z</dcterms:modified>
</cp:coreProperties>
</file>