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0" r:id="rId2"/>
    <p:sldId id="279" r:id="rId3"/>
    <p:sldId id="280" r:id="rId4"/>
    <p:sldId id="281" r:id="rId5"/>
    <p:sldId id="282" r:id="rId6"/>
    <p:sldId id="283" r:id="rId7"/>
    <p:sldId id="284" r:id="rId8"/>
    <p:sldId id="291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7E9"/>
    <a:srgbClr val="79CBE1"/>
    <a:srgbClr val="3BB4D1"/>
    <a:srgbClr val="46AAC5"/>
    <a:srgbClr val="30B4C2"/>
    <a:srgbClr val="FFB979"/>
    <a:srgbClr val="FFA14B"/>
    <a:srgbClr val="E48A40"/>
    <a:srgbClr val="78CDE4"/>
    <a:srgbClr val="69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>
      <p:cViewPr varScale="1">
        <p:scale>
          <a:sx n="108" d="100"/>
          <a:sy n="108" d="100"/>
        </p:scale>
        <p:origin x="54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49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6596A-A3D0-4212-AB0E-A7D83B617C7C}" type="doc">
      <dgm:prSet loTypeId="urn:microsoft.com/office/officeart/2005/8/layout/vList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9F37292-C202-4CEB-BBEB-75BFC712F669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For a web service to be </a:t>
          </a:r>
          <a:r>
            <a: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RESTful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it has to adhere to </a:t>
          </a:r>
          <a:r>
            <a: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 constraints :</a:t>
          </a:r>
          <a:endParaRPr lang="en-IN" sz="18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FDEC3B-ABDC-42FE-BA99-B3E8DACC384D}" type="parTrans" cxnId="{D9AD4078-9378-4158-960D-8B70ADF7B2E5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07088BD-67AD-4DCB-8646-1C3DED55B850}" type="sibTrans" cxnId="{D9AD4078-9378-4158-960D-8B70ADF7B2E5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75BF325-F5C1-4C14-A348-5D847D6C85DF}" type="pres">
      <dgm:prSet presAssocID="{61A6596A-A3D0-4212-AB0E-A7D83B617C7C}" presName="linear" presStyleCnt="0">
        <dgm:presLayoutVars>
          <dgm:animLvl val="lvl"/>
          <dgm:resizeHandles val="exact"/>
        </dgm:presLayoutVars>
      </dgm:prSet>
      <dgm:spPr/>
    </dgm:pt>
    <dgm:pt modelId="{3650A2F4-8FF1-4A54-B9AB-18AB4A70CF96}" type="pres">
      <dgm:prSet presAssocID="{F9F37292-C202-4CEB-BBEB-75BFC712F66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F3C644-184E-4006-9AB2-DEF92082A3B8}" type="presOf" srcId="{61A6596A-A3D0-4212-AB0E-A7D83B617C7C}" destId="{C75BF325-F5C1-4C14-A348-5D847D6C85DF}" srcOrd="0" destOrd="0" presId="urn:microsoft.com/office/officeart/2005/8/layout/vList2"/>
    <dgm:cxn modelId="{15F63966-D879-4013-B54A-2C85CE9D8701}" type="presOf" srcId="{F9F37292-C202-4CEB-BBEB-75BFC712F669}" destId="{3650A2F4-8FF1-4A54-B9AB-18AB4A70CF96}" srcOrd="0" destOrd="0" presId="urn:microsoft.com/office/officeart/2005/8/layout/vList2"/>
    <dgm:cxn modelId="{D9AD4078-9378-4158-960D-8B70ADF7B2E5}" srcId="{61A6596A-A3D0-4212-AB0E-A7D83B617C7C}" destId="{F9F37292-C202-4CEB-BBEB-75BFC712F669}" srcOrd="0" destOrd="0" parTransId="{52FDEC3B-ABDC-42FE-BA99-B3E8DACC384D}" sibTransId="{307088BD-67AD-4DCB-8646-1C3DED55B850}"/>
    <dgm:cxn modelId="{2B963031-6440-4069-AFD1-FED58B6D5585}" type="presParOf" srcId="{C75BF325-F5C1-4C14-A348-5D847D6C85DF}" destId="{3650A2F4-8FF1-4A54-B9AB-18AB4A70CF96}" srcOrd="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113A34-D3E8-4F57-B997-462B88D843D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C1C21139-B2F7-4395-83CD-A2607D2D115A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Client - Server separation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872A15-9413-447C-981A-187FC4611C6B}" type="parTrans" cxnId="{2F390210-BCDD-4497-8C4B-7FCA325A791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F97D35-3D99-45EC-8C4A-1F116AB3D2B8}" type="sibTrans" cxnId="{2F390210-BCDD-4497-8C4B-7FCA325A791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56C6F1-31E1-4495-B659-5FD252667C9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Stateless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6941D1-1455-402B-8CA4-F0A4D10F2923}" type="parTrans" cxnId="{17E60F99-70F9-4B62-AD65-56DF6C8DF83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EBB7C7-C293-4CB5-B77A-0E64220F2B4B}" type="sibTrans" cxnId="{17E60F99-70F9-4B62-AD65-56DF6C8DF83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445BBD-1E33-42B9-B8EB-139013632C5F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Cacheable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029852-BBA0-4A49-A2E4-05663CC7C01B}" type="parTrans" cxnId="{E1BDBB29-8DB4-477B-A235-9047257CD68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BC4C53-D0B5-4ADE-8498-577B4572779E}" type="sibTrans" cxnId="{E1BDBB29-8DB4-477B-A235-9047257CD68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283E9A-14C2-4309-AFC1-CCC2235F4A7D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Uniform interface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4F44C0-4838-44AE-AA18-70C98D74DC1B}" type="parTrans" cxnId="{C39C3096-C867-410B-B762-3C64467657B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DC43F4-4D71-42AA-B475-776913A471F5}" type="sibTrans" cxnId="{C39C3096-C867-410B-B762-3C64467657B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6E1C7D-10F2-4814-AD9D-97D690B2CF63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Layered system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D83FBD-21C9-49B3-ABA4-20CFD1A5E387}" type="parTrans" cxnId="{2F4172ED-BB4C-4EBF-B185-F461EA7C4F1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5F900F-3681-4734-8376-30F1A4AEC34F}" type="sibTrans" cxnId="{2F4172ED-BB4C-4EBF-B185-F461EA7C4F1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403891-2215-457D-92DE-9AD2CDC63BA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Code-on-demand (Optional)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792A18-BEE6-459F-BD61-6D02E9237E50}" type="parTrans" cxnId="{63A6B795-327F-4C42-946A-FA2FC0518D0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0A7B6D-63E4-4850-ACCB-D28AB1963E20}" type="sibTrans" cxnId="{63A6B795-327F-4C42-946A-FA2FC0518D0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B8BE3E-8B47-446D-A8F9-4D569083E84D}" type="pres">
      <dgm:prSet presAssocID="{48113A34-D3E8-4F57-B997-462B88D843DA}" presName="linear" presStyleCnt="0">
        <dgm:presLayoutVars>
          <dgm:animLvl val="lvl"/>
          <dgm:resizeHandles val="exact"/>
        </dgm:presLayoutVars>
      </dgm:prSet>
      <dgm:spPr/>
    </dgm:pt>
    <dgm:pt modelId="{50C05069-727C-4241-A01A-39B6287C4FDC}" type="pres">
      <dgm:prSet presAssocID="{C1C21139-B2F7-4395-83CD-A2607D2D115A}" presName="parentText" presStyleLbl="node1" presStyleIdx="0" presStyleCnt="6" custScaleY="92035">
        <dgm:presLayoutVars>
          <dgm:chMax val="0"/>
          <dgm:bulletEnabled val="1"/>
        </dgm:presLayoutVars>
      </dgm:prSet>
      <dgm:spPr/>
    </dgm:pt>
    <dgm:pt modelId="{71D14EDB-6952-4CB5-9DD2-33353200882C}" type="pres">
      <dgm:prSet presAssocID="{A9F97D35-3D99-45EC-8C4A-1F116AB3D2B8}" presName="spacer" presStyleCnt="0"/>
      <dgm:spPr/>
    </dgm:pt>
    <dgm:pt modelId="{B7346561-CB65-4AC7-AE5E-ABB1D705F3BF}" type="pres">
      <dgm:prSet presAssocID="{8E56C6F1-31E1-4495-B659-5FD252667C90}" presName="parentText" presStyleLbl="node1" presStyleIdx="1" presStyleCnt="6" custScaleY="92035">
        <dgm:presLayoutVars>
          <dgm:chMax val="0"/>
          <dgm:bulletEnabled val="1"/>
        </dgm:presLayoutVars>
      </dgm:prSet>
      <dgm:spPr/>
    </dgm:pt>
    <dgm:pt modelId="{E2801D32-29C3-4DA0-9F77-BE0E4961633E}" type="pres">
      <dgm:prSet presAssocID="{24EBB7C7-C293-4CB5-B77A-0E64220F2B4B}" presName="spacer" presStyleCnt="0"/>
      <dgm:spPr/>
    </dgm:pt>
    <dgm:pt modelId="{14B04902-1A68-4645-A7AC-8B50A4BDCE0F}" type="pres">
      <dgm:prSet presAssocID="{98445BBD-1E33-42B9-B8EB-139013632C5F}" presName="parentText" presStyleLbl="node1" presStyleIdx="2" presStyleCnt="6" custScaleY="92035">
        <dgm:presLayoutVars>
          <dgm:chMax val="0"/>
          <dgm:bulletEnabled val="1"/>
        </dgm:presLayoutVars>
      </dgm:prSet>
      <dgm:spPr/>
    </dgm:pt>
    <dgm:pt modelId="{AF823712-1BF0-4DC1-998D-C471429CF375}" type="pres">
      <dgm:prSet presAssocID="{7BBC4C53-D0B5-4ADE-8498-577B4572779E}" presName="spacer" presStyleCnt="0"/>
      <dgm:spPr/>
    </dgm:pt>
    <dgm:pt modelId="{BA4E5288-BF53-4FA8-AADF-7CCA96510FE8}" type="pres">
      <dgm:prSet presAssocID="{07283E9A-14C2-4309-AFC1-CCC2235F4A7D}" presName="parentText" presStyleLbl="node1" presStyleIdx="3" presStyleCnt="6" custScaleY="92035">
        <dgm:presLayoutVars>
          <dgm:chMax val="0"/>
          <dgm:bulletEnabled val="1"/>
        </dgm:presLayoutVars>
      </dgm:prSet>
      <dgm:spPr/>
    </dgm:pt>
    <dgm:pt modelId="{AE5213EA-561B-4EF3-A7CF-D612D96575E5}" type="pres">
      <dgm:prSet presAssocID="{22DC43F4-4D71-42AA-B475-776913A471F5}" presName="spacer" presStyleCnt="0"/>
      <dgm:spPr/>
    </dgm:pt>
    <dgm:pt modelId="{D847DA7E-D63C-4D62-8513-0211BB42C59C}" type="pres">
      <dgm:prSet presAssocID="{106E1C7D-10F2-4814-AD9D-97D690B2CF63}" presName="parentText" presStyleLbl="node1" presStyleIdx="4" presStyleCnt="6" custScaleY="92035">
        <dgm:presLayoutVars>
          <dgm:chMax val="0"/>
          <dgm:bulletEnabled val="1"/>
        </dgm:presLayoutVars>
      </dgm:prSet>
      <dgm:spPr/>
    </dgm:pt>
    <dgm:pt modelId="{FD0762FE-2138-43CE-B73C-601D91438FCE}" type="pres">
      <dgm:prSet presAssocID="{315F900F-3681-4734-8376-30F1A4AEC34F}" presName="spacer" presStyleCnt="0"/>
      <dgm:spPr/>
    </dgm:pt>
    <dgm:pt modelId="{2E3C60BE-981E-4611-A0ED-B23D18F91DDC}" type="pres">
      <dgm:prSet presAssocID="{25403891-2215-457D-92DE-9AD2CDC63BA2}" presName="parentText" presStyleLbl="node1" presStyleIdx="5" presStyleCnt="6" custScaleY="92035">
        <dgm:presLayoutVars>
          <dgm:chMax val="0"/>
          <dgm:bulletEnabled val="1"/>
        </dgm:presLayoutVars>
      </dgm:prSet>
      <dgm:spPr/>
    </dgm:pt>
  </dgm:ptLst>
  <dgm:cxnLst>
    <dgm:cxn modelId="{2F390210-BCDD-4497-8C4B-7FCA325A791B}" srcId="{48113A34-D3E8-4F57-B997-462B88D843DA}" destId="{C1C21139-B2F7-4395-83CD-A2607D2D115A}" srcOrd="0" destOrd="0" parTransId="{13872A15-9413-447C-981A-187FC4611C6B}" sibTransId="{A9F97D35-3D99-45EC-8C4A-1F116AB3D2B8}"/>
    <dgm:cxn modelId="{70E06E22-FC54-4B03-BEF9-A4CBC9CD424F}" type="presOf" srcId="{98445BBD-1E33-42B9-B8EB-139013632C5F}" destId="{14B04902-1A68-4645-A7AC-8B50A4BDCE0F}" srcOrd="0" destOrd="0" presId="urn:microsoft.com/office/officeart/2005/8/layout/vList2"/>
    <dgm:cxn modelId="{E1BDBB29-8DB4-477B-A235-9047257CD681}" srcId="{48113A34-D3E8-4F57-B997-462B88D843DA}" destId="{98445BBD-1E33-42B9-B8EB-139013632C5F}" srcOrd="2" destOrd="0" parTransId="{3A029852-BBA0-4A49-A2E4-05663CC7C01B}" sibTransId="{7BBC4C53-D0B5-4ADE-8498-577B4572779E}"/>
    <dgm:cxn modelId="{7AFF4E4B-9D86-4F74-B846-8877C2FB10A4}" type="presOf" srcId="{106E1C7D-10F2-4814-AD9D-97D690B2CF63}" destId="{D847DA7E-D63C-4D62-8513-0211BB42C59C}" srcOrd="0" destOrd="0" presId="urn:microsoft.com/office/officeart/2005/8/layout/vList2"/>
    <dgm:cxn modelId="{A3B78352-82B0-4971-843F-94F335F9B403}" type="presOf" srcId="{C1C21139-B2F7-4395-83CD-A2607D2D115A}" destId="{50C05069-727C-4241-A01A-39B6287C4FDC}" srcOrd="0" destOrd="0" presId="urn:microsoft.com/office/officeart/2005/8/layout/vList2"/>
    <dgm:cxn modelId="{63A6B795-327F-4C42-946A-FA2FC0518D0F}" srcId="{48113A34-D3E8-4F57-B997-462B88D843DA}" destId="{25403891-2215-457D-92DE-9AD2CDC63BA2}" srcOrd="5" destOrd="0" parTransId="{CC792A18-BEE6-459F-BD61-6D02E9237E50}" sibTransId="{130A7B6D-63E4-4850-ACCB-D28AB1963E20}"/>
    <dgm:cxn modelId="{C39C3096-C867-410B-B762-3C64467657B3}" srcId="{48113A34-D3E8-4F57-B997-462B88D843DA}" destId="{07283E9A-14C2-4309-AFC1-CCC2235F4A7D}" srcOrd="3" destOrd="0" parTransId="{574F44C0-4838-44AE-AA18-70C98D74DC1B}" sibTransId="{22DC43F4-4D71-42AA-B475-776913A471F5}"/>
    <dgm:cxn modelId="{17E60F99-70F9-4B62-AD65-56DF6C8DF836}" srcId="{48113A34-D3E8-4F57-B997-462B88D843DA}" destId="{8E56C6F1-31E1-4495-B659-5FD252667C90}" srcOrd="1" destOrd="0" parTransId="{B36941D1-1455-402B-8CA4-F0A4D10F2923}" sibTransId="{24EBB7C7-C293-4CB5-B77A-0E64220F2B4B}"/>
    <dgm:cxn modelId="{F4EB0AB6-72F8-4F14-964C-BF14F455D554}" type="presOf" srcId="{25403891-2215-457D-92DE-9AD2CDC63BA2}" destId="{2E3C60BE-981E-4611-A0ED-B23D18F91DDC}" srcOrd="0" destOrd="0" presId="urn:microsoft.com/office/officeart/2005/8/layout/vList2"/>
    <dgm:cxn modelId="{060017E8-A3AF-41EB-8B89-FCE67A4DFE43}" type="presOf" srcId="{07283E9A-14C2-4309-AFC1-CCC2235F4A7D}" destId="{BA4E5288-BF53-4FA8-AADF-7CCA96510FE8}" srcOrd="0" destOrd="0" presId="urn:microsoft.com/office/officeart/2005/8/layout/vList2"/>
    <dgm:cxn modelId="{2F4172ED-BB4C-4EBF-B185-F461EA7C4F17}" srcId="{48113A34-D3E8-4F57-B997-462B88D843DA}" destId="{106E1C7D-10F2-4814-AD9D-97D690B2CF63}" srcOrd="4" destOrd="0" parTransId="{F7D83FBD-21C9-49B3-ABA4-20CFD1A5E387}" sibTransId="{315F900F-3681-4734-8376-30F1A4AEC34F}"/>
    <dgm:cxn modelId="{13D52CF6-DB04-4D5B-BC96-508B41B04CD3}" type="presOf" srcId="{8E56C6F1-31E1-4495-B659-5FD252667C90}" destId="{B7346561-CB65-4AC7-AE5E-ABB1D705F3BF}" srcOrd="0" destOrd="0" presId="urn:microsoft.com/office/officeart/2005/8/layout/vList2"/>
    <dgm:cxn modelId="{580995FA-643B-41C5-98AB-6FBC7E13BA52}" type="presOf" srcId="{48113A34-D3E8-4F57-B997-462B88D843DA}" destId="{87B8BE3E-8B47-446D-A8F9-4D569083E84D}" srcOrd="0" destOrd="0" presId="urn:microsoft.com/office/officeart/2005/8/layout/vList2"/>
    <dgm:cxn modelId="{AB70A5F2-8427-44E3-A9B4-9EE9D456AD8C}" type="presParOf" srcId="{87B8BE3E-8B47-446D-A8F9-4D569083E84D}" destId="{50C05069-727C-4241-A01A-39B6287C4FDC}" srcOrd="0" destOrd="0" presId="urn:microsoft.com/office/officeart/2005/8/layout/vList2"/>
    <dgm:cxn modelId="{8686F549-4F55-4C32-A59F-4CC40B3D874A}" type="presParOf" srcId="{87B8BE3E-8B47-446D-A8F9-4D569083E84D}" destId="{71D14EDB-6952-4CB5-9DD2-33353200882C}" srcOrd="1" destOrd="0" presId="urn:microsoft.com/office/officeart/2005/8/layout/vList2"/>
    <dgm:cxn modelId="{966B3E26-7F2B-413E-95CB-7AF3285F63A0}" type="presParOf" srcId="{87B8BE3E-8B47-446D-A8F9-4D569083E84D}" destId="{B7346561-CB65-4AC7-AE5E-ABB1D705F3BF}" srcOrd="2" destOrd="0" presId="urn:microsoft.com/office/officeart/2005/8/layout/vList2"/>
    <dgm:cxn modelId="{DD2C3687-122B-4DE6-A116-BA3BE2857298}" type="presParOf" srcId="{87B8BE3E-8B47-446D-A8F9-4D569083E84D}" destId="{E2801D32-29C3-4DA0-9F77-BE0E4961633E}" srcOrd="3" destOrd="0" presId="urn:microsoft.com/office/officeart/2005/8/layout/vList2"/>
    <dgm:cxn modelId="{F04A8C5D-C775-47D4-AC45-0EBA877726A0}" type="presParOf" srcId="{87B8BE3E-8B47-446D-A8F9-4D569083E84D}" destId="{14B04902-1A68-4645-A7AC-8B50A4BDCE0F}" srcOrd="4" destOrd="0" presId="urn:microsoft.com/office/officeart/2005/8/layout/vList2"/>
    <dgm:cxn modelId="{9FD445B9-986B-4297-8EA8-CB4676E87361}" type="presParOf" srcId="{87B8BE3E-8B47-446D-A8F9-4D569083E84D}" destId="{AF823712-1BF0-4DC1-998D-C471429CF375}" srcOrd="5" destOrd="0" presId="urn:microsoft.com/office/officeart/2005/8/layout/vList2"/>
    <dgm:cxn modelId="{4F82C51F-EB46-46EF-BA33-FA36E8EA2B35}" type="presParOf" srcId="{87B8BE3E-8B47-446D-A8F9-4D569083E84D}" destId="{BA4E5288-BF53-4FA8-AADF-7CCA96510FE8}" srcOrd="6" destOrd="0" presId="urn:microsoft.com/office/officeart/2005/8/layout/vList2"/>
    <dgm:cxn modelId="{480D2114-D533-4769-ADE1-C14A6ABDB2D9}" type="presParOf" srcId="{87B8BE3E-8B47-446D-A8F9-4D569083E84D}" destId="{AE5213EA-561B-4EF3-A7CF-D612D96575E5}" srcOrd="7" destOrd="0" presId="urn:microsoft.com/office/officeart/2005/8/layout/vList2"/>
    <dgm:cxn modelId="{B476F581-DE00-4F16-9F74-6D58C4AA3E32}" type="presParOf" srcId="{87B8BE3E-8B47-446D-A8F9-4D569083E84D}" destId="{D847DA7E-D63C-4D62-8513-0211BB42C59C}" srcOrd="8" destOrd="0" presId="urn:microsoft.com/office/officeart/2005/8/layout/vList2"/>
    <dgm:cxn modelId="{EDBCF37E-90C9-41C3-ACC7-16EADFF396E6}" type="presParOf" srcId="{87B8BE3E-8B47-446D-A8F9-4D569083E84D}" destId="{FD0762FE-2138-43CE-B73C-601D91438FCE}" srcOrd="9" destOrd="0" presId="urn:microsoft.com/office/officeart/2005/8/layout/vList2"/>
    <dgm:cxn modelId="{6F5757E4-BA41-4195-AD78-38BD0F511367}" type="presParOf" srcId="{87B8BE3E-8B47-446D-A8F9-4D569083E84D}" destId="{2E3C60BE-981E-4611-A0ED-B23D18F91DD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928E33-F846-4141-A00E-0FEAEF9524AE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C5C76BA-E3AF-4DE3-88E2-C876A57E97A3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the server sends contain information about whether or not the data is </a:t>
          </a:r>
          <a:r>
            <a: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cacheable</a:t>
          </a:r>
          <a:endParaRPr lang="en-IN" sz="18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03DC1E-7340-4EE8-820C-5856FCC1F9ED}" type="parTrans" cxnId="{F0859D50-16BA-4EA0-9027-C542B3F64C4B}">
      <dgm:prSet/>
      <dgm:spPr/>
      <dgm:t>
        <a:bodyPr/>
        <a:lstStyle/>
        <a:p>
          <a:endParaRPr lang="en-IN"/>
        </a:p>
      </dgm:t>
    </dgm:pt>
    <dgm:pt modelId="{1D664AD7-218F-4D1E-A358-0AFA611B4048}" type="sibTrans" cxnId="{F0859D50-16BA-4EA0-9027-C542B3F64C4B}">
      <dgm:prSet/>
      <dgm:spPr/>
      <dgm:t>
        <a:bodyPr/>
        <a:lstStyle/>
        <a:p>
          <a:endParaRPr lang="en-IN"/>
        </a:p>
      </dgm:t>
    </dgm:pt>
    <dgm:pt modelId="{F56EF7EF-E768-4680-9881-9A47DE6DEBCB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the data is cacheable, it might contain some </a:t>
          </a:r>
          <a:r>
            <a: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version number</a:t>
          </a:r>
          <a:endParaRPr lang="en-IN" sz="18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826AAF-7A5F-46F3-BE33-34958FBB45B0}" type="parTrans" cxnId="{BD43FE44-B8FA-43A7-94B2-8A4315704055}">
      <dgm:prSet/>
      <dgm:spPr/>
      <dgm:t>
        <a:bodyPr/>
        <a:lstStyle/>
        <a:p>
          <a:endParaRPr lang="en-IN"/>
        </a:p>
      </dgm:t>
    </dgm:pt>
    <dgm:pt modelId="{8FF20531-2C87-4040-8DDD-09EFE3A6F96B}" type="sibTrans" cxnId="{BD43FE44-B8FA-43A7-94B2-8A4315704055}">
      <dgm:prSet/>
      <dgm:spPr/>
      <dgm:t>
        <a:bodyPr/>
        <a:lstStyle/>
        <a:p>
          <a:endParaRPr lang="en-IN"/>
        </a:p>
      </dgm:t>
    </dgm:pt>
    <dgm:pt modelId="{C694AB0B-53FB-418F-85A0-3A1F4AA90B3C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client knows which version of the data it already has (from a previous response)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18D52-E2A9-4F49-8894-76A00599715C}" type="parTrans" cxnId="{431A4DDE-38AC-4169-865D-9062DA6BEC76}">
      <dgm:prSet/>
      <dgm:spPr/>
      <dgm:t>
        <a:bodyPr/>
        <a:lstStyle/>
        <a:p>
          <a:endParaRPr lang="en-IN"/>
        </a:p>
      </dgm:t>
    </dgm:pt>
    <dgm:pt modelId="{91EB06F3-EE01-44B6-B67C-B95BD34B9F9B}" type="sibTrans" cxnId="{431A4DDE-38AC-4169-865D-9062DA6BEC76}">
      <dgm:prSet/>
      <dgm:spPr/>
      <dgm:t>
        <a:bodyPr/>
        <a:lstStyle/>
        <a:p>
          <a:endParaRPr lang="en-IN"/>
        </a:p>
      </dgm:t>
    </dgm:pt>
    <dgm:pt modelId="{FD6E6327-550F-4432-876D-12119EF78E43}" type="pres">
      <dgm:prSet presAssocID="{E0928E33-F846-4141-A00E-0FEAEF9524AE}" presName="linear" presStyleCnt="0">
        <dgm:presLayoutVars>
          <dgm:animLvl val="lvl"/>
          <dgm:resizeHandles val="exact"/>
        </dgm:presLayoutVars>
      </dgm:prSet>
      <dgm:spPr/>
    </dgm:pt>
    <dgm:pt modelId="{F94A37BF-9E03-4D7A-9B0F-4138E9943972}" type="pres">
      <dgm:prSet presAssocID="{4C5C76BA-E3AF-4DE3-88E2-C876A57E97A3}" presName="parentText" presStyleLbl="node1" presStyleIdx="0" presStyleCnt="3" custScaleY="59525" custLinFactY="-99447" custLinFactNeighborY="-100000">
        <dgm:presLayoutVars>
          <dgm:chMax val="0"/>
          <dgm:bulletEnabled val="1"/>
        </dgm:presLayoutVars>
      </dgm:prSet>
      <dgm:spPr/>
    </dgm:pt>
    <dgm:pt modelId="{82D5F13A-C9AA-418E-B2A8-8C2B69604F72}" type="pres">
      <dgm:prSet presAssocID="{1D664AD7-218F-4D1E-A358-0AFA611B4048}" presName="spacer" presStyleCnt="0"/>
      <dgm:spPr/>
    </dgm:pt>
    <dgm:pt modelId="{C823FBCD-AA9A-41BC-BD83-01B0352E518F}" type="pres">
      <dgm:prSet presAssocID="{F56EF7EF-E768-4680-9881-9A47DE6DEBCB}" presName="parentText" presStyleLbl="node1" presStyleIdx="1" presStyleCnt="3" custScaleY="59525" custLinFactY="-100000" custLinFactNeighborY="-122663">
        <dgm:presLayoutVars>
          <dgm:chMax val="0"/>
          <dgm:bulletEnabled val="1"/>
        </dgm:presLayoutVars>
      </dgm:prSet>
      <dgm:spPr/>
    </dgm:pt>
    <dgm:pt modelId="{2FDE1F4A-9F9A-49AC-9C3C-A0109366AD8B}" type="pres">
      <dgm:prSet presAssocID="{8FF20531-2C87-4040-8DDD-09EFE3A6F96B}" presName="spacer" presStyleCnt="0"/>
      <dgm:spPr/>
    </dgm:pt>
    <dgm:pt modelId="{D737EDCD-4A11-400C-8932-FAC560B975D0}" type="pres">
      <dgm:prSet presAssocID="{C694AB0B-53FB-418F-85A0-3A1F4AA90B3C}" presName="parentText" presStyleLbl="node1" presStyleIdx="2" presStyleCnt="3" custScaleY="59525" custLinFactY="-61953" custLinFactNeighborY="-100000">
        <dgm:presLayoutVars>
          <dgm:chMax val="0"/>
          <dgm:bulletEnabled val="1"/>
        </dgm:presLayoutVars>
      </dgm:prSet>
      <dgm:spPr/>
    </dgm:pt>
  </dgm:ptLst>
  <dgm:cxnLst>
    <dgm:cxn modelId="{EFE29101-1E5B-4255-8C26-F5EE5D9CCD21}" type="presOf" srcId="{4C5C76BA-E3AF-4DE3-88E2-C876A57E97A3}" destId="{F94A37BF-9E03-4D7A-9B0F-4138E9943972}" srcOrd="0" destOrd="0" presId="urn:microsoft.com/office/officeart/2005/8/layout/vList2"/>
    <dgm:cxn modelId="{9655540B-7532-421B-8905-D1705C5A49E5}" type="presOf" srcId="{E0928E33-F846-4141-A00E-0FEAEF9524AE}" destId="{FD6E6327-550F-4432-876D-12119EF78E43}" srcOrd="0" destOrd="0" presId="urn:microsoft.com/office/officeart/2005/8/layout/vList2"/>
    <dgm:cxn modelId="{BD43FE44-B8FA-43A7-94B2-8A4315704055}" srcId="{E0928E33-F846-4141-A00E-0FEAEF9524AE}" destId="{F56EF7EF-E768-4680-9881-9A47DE6DEBCB}" srcOrd="1" destOrd="0" parTransId="{A0826AAF-7A5F-46F3-BE33-34958FBB45B0}" sibTransId="{8FF20531-2C87-4040-8DDD-09EFE3A6F96B}"/>
    <dgm:cxn modelId="{F0859D50-16BA-4EA0-9027-C542B3F64C4B}" srcId="{E0928E33-F846-4141-A00E-0FEAEF9524AE}" destId="{4C5C76BA-E3AF-4DE3-88E2-C876A57E97A3}" srcOrd="0" destOrd="0" parTransId="{9803DC1E-7340-4EE8-820C-5856FCC1F9ED}" sibTransId="{1D664AD7-218F-4D1E-A358-0AFA611B4048}"/>
    <dgm:cxn modelId="{DE93F19F-34F7-42D5-A7A5-673B766FBD8A}" type="presOf" srcId="{F56EF7EF-E768-4680-9881-9A47DE6DEBCB}" destId="{C823FBCD-AA9A-41BC-BD83-01B0352E518F}" srcOrd="0" destOrd="0" presId="urn:microsoft.com/office/officeart/2005/8/layout/vList2"/>
    <dgm:cxn modelId="{45948FAC-0C65-4D33-9B37-F791FC79222D}" type="presOf" srcId="{C694AB0B-53FB-418F-85A0-3A1F4AA90B3C}" destId="{D737EDCD-4A11-400C-8932-FAC560B975D0}" srcOrd="0" destOrd="0" presId="urn:microsoft.com/office/officeart/2005/8/layout/vList2"/>
    <dgm:cxn modelId="{431A4DDE-38AC-4169-865D-9062DA6BEC76}" srcId="{E0928E33-F846-4141-A00E-0FEAEF9524AE}" destId="{C694AB0B-53FB-418F-85A0-3A1F4AA90B3C}" srcOrd="2" destOrd="0" parTransId="{09518D52-E2A9-4F49-8894-76A00599715C}" sibTransId="{91EB06F3-EE01-44B6-B67C-B95BD34B9F9B}"/>
    <dgm:cxn modelId="{87D331D3-44E6-4720-BEB6-43809263F221}" type="presParOf" srcId="{FD6E6327-550F-4432-876D-12119EF78E43}" destId="{F94A37BF-9E03-4D7A-9B0F-4138E9943972}" srcOrd="0" destOrd="0" presId="urn:microsoft.com/office/officeart/2005/8/layout/vList2"/>
    <dgm:cxn modelId="{D2CDECA6-B630-493D-AD78-2C94CA908B5F}" type="presParOf" srcId="{FD6E6327-550F-4432-876D-12119EF78E43}" destId="{82D5F13A-C9AA-418E-B2A8-8C2B69604F72}" srcOrd="1" destOrd="0" presId="urn:microsoft.com/office/officeart/2005/8/layout/vList2"/>
    <dgm:cxn modelId="{335BB7A9-605A-4041-BB4D-A06E6EFFD6F7}" type="presParOf" srcId="{FD6E6327-550F-4432-876D-12119EF78E43}" destId="{C823FBCD-AA9A-41BC-BD83-01B0352E518F}" srcOrd="2" destOrd="0" presId="urn:microsoft.com/office/officeart/2005/8/layout/vList2"/>
    <dgm:cxn modelId="{78E65739-A6EE-405A-8731-EC752D702FAF}" type="presParOf" srcId="{FD6E6327-550F-4432-876D-12119EF78E43}" destId="{2FDE1F4A-9F9A-49AC-9C3C-A0109366AD8B}" srcOrd="3" destOrd="0" presId="urn:microsoft.com/office/officeart/2005/8/layout/vList2"/>
    <dgm:cxn modelId="{C9350389-F51B-45E7-BCC3-8F1F3BA2287B}" type="presParOf" srcId="{FD6E6327-550F-4432-876D-12119EF78E43}" destId="{D737EDCD-4A11-400C-8932-FAC560B975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89F159-84F5-4468-A6EB-C1939C801F8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6C8C0FE-3FBD-4DAA-8775-F6022EE323AA}">
      <dgm:prSet custT="1"/>
      <dgm:spPr>
        <a:gradFill rotWithShape="0">
          <a:gsLst>
            <a:gs pos="0">
              <a:srgbClr val="30A6C6"/>
            </a:gs>
            <a:gs pos="80000">
              <a:srgbClr val="5FC0DB"/>
            </a:gs>
            <a:gs pos="100000">
              <a:srgbClr val="50BEDC"/>
            </a:gs>
          </a:gsLst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There are four guiding principles suggested by Fielding that constitute the necessary constraints to satisfy the uniform interface.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9ACF17-527B-4773-B73C-1B603FC8335A}" type="parTrans" cxnId="{1DC6BB43-9B14-4F50-9431-02555E1EB00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D8A6A7-2A96-4BA7-A46D-6F83B39F91A3}" type="sibTrans" cxnId="{1DC6BB43-9B14-4F50-9431-02555E1EB00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87F4A5-87E5-4A8D-9C20-FF798B0EFC27}" type="pres">
      <dgm:prSet presAssocID="{3089F159-84F5-4468-A6EB-C1939C801F80}" presName="linear" presStyleCnt="0">
        <dgm:presLayoutVars>
          <dgm:animLvl val="lvl"/>
          <dgm:resizeHandles val="exact"/>
        </dgm:presLayoutVars>
      </dgm:prSet>
      <dgm:spPr/>
    </dgm:pt>
    <dgm:pt modelId="{5E9847F2-B8D4-4C09-8737-167989E833CB}" type="pres">
      <dgm:prSet presAssocID="{16C8C0FE-3FBD-4DAA-8775-F6022EE323AA}" presName="parentText" presStyleLbl="node1" presStyleIdx="0" presStyleCnt="1" custScaleY="86704" custLinFactY="-100000" custLinFactNeighborY="-192145">
        <dgm:presLayoutVars>
          <dgm:chMax val="0"/>
          <dgm:bulletEnabled val="1"/>
        </dgm:presLayoutVars>
      </dgm:prSet>
      <dgm:spPr/>
    </dgm:pt>
  </dgm:ptLst>
  <dgm:cxnLst>
    <dgm:cxn modelId="{1DC6BB43-9B14-4F50-9431-02555E1EB003}" srcId="{3089F159-84F5-4468-A6EB-C1939C801F80}" destId="{16C8C0FE-3FBD-4DAA-8775-F6022EE323AA}" srcOrd="0" destOrd="0" parTransId="{4F9ACF17-527B-4773-B73C-1B603FC8335A}" sibTransId="{D6D8A6A7-2A96-4BA7-A46D-6F83B39F91A3}"/>
    <dgm:cxn modelId="{D6CE96B0-FB66-47EA-89C9-CC87B13BBDA4}" type="presOf" srcId="{16C8C0FE-3FBD-4DAA-8775-F6022EE323AA}" destId="{5E9847F2-B8D4-4C09-8737-167989E833CB}" srcOrd="0" destOrd="0" presId="urn:microsoft.com/office/officeart/2005/8/layout/vList2"/>
    <dgm:cxn modelId="{EFAD86F9-4BB6-4E80-B8A0-B6C624DEDE92}" type="presOf" srcId="{3089F159-84F5-4468-A6EB-C1939C801F80}" destId="{6187F4A5-87E5-4A8D-9C20-FF798B0EFC27}" srcOrd="0" destOrd="0" presId="urn:microsoft.com/office/officeart/2005/8/layout/vList2"/>
    <dgm:cxn modelId="{6F763C0A-7752-489A-AB07-D13807828285}" type="presParOf" srcId="{6187F4A5-87E5-4A8D-9C20-FF798B0EFC27}" destId="{5E9847F2-B8D4-4C09-8737-167989E833C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72ADB-9C49-4B46-989C-45D42E942861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88ADA99-35D7-4814-A59E-16D437BF07DA}">
      <dgm:prSet custT="1"/>
      <dgm:spPr>
        <a:gradFill rotWithShape="0">
          <a:gsLst>
            <a:gs pos="0">
              <a:srgbClr val="A674BA"/>
            </a:gs>
            <a:gs pos="80000">
              <a:srgbClr val="B09ACA"/>
            </a:gs>
            <a:gs pos="100000">
              <a:srgbClr val="A890C6"/>
            </a:gs>
          </a:gsLst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Hypermedia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as the engine of application state.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2E33D2-B3E6-4365-B182-D63B4A51EF3C}" type="parTrans" cxnId="{3AE68055-8AC2-4BC1-AB2F-6B2013F624F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2753DE-0197-4BD8-8164-B28F5A4BE465}" type="sibTrans" cxnId="{3AE68055-8AC2-4BC1-AB2F-6B2013F624F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069266-06FF-49FB-B52A-94A50ABEBAC0}" type="pres">
      <dgm:prSet presAssocID="{12B72ADB-9C49-4B46-989C-45D42E942861}" presName="linear" presStyleCnt="0">
        <dgm:presLayoutVars>
          <dgm:animLvl val="lvl"/>
          <dgm:resizeHandles val="exact"/>
        </dgm:presLayoutVars>
      </dgm:prSet>
      <dgm:spPr/>
    </dgm:pt>
    <dgm:pt modelId="{CFE4F746-7AB3-4A67-BF65-869A329A3709}" type="pres">
      <dgm:prSet presAssocID="{A88ADA99-35D7-4814-A59E-16D437BF07DA}" presName="parentText" presStyleLbl="node1" presStyleIdx="0" presStyleCnt="1" custScaleY="49317" custLinFactNeighborY="-30611">
        <dgm:presLayoutVars>
          <dgm:chMax val="0"/>
          <dgm:bulletEnabled val="1"/>
        </dgm:presLayoutVars>
      </dgm:prSet>
      <dgm:spPr/>
    </dgm:pt>
  </dgm:ptLst>
  <dgm:cxnLst>
    <dgm:cxn modelId="{77EBFD5B-6B34-4A76-8458-BBFE174295E2}" type="presOf" srcId="{A88ADA99-35D7-4814-A59E-16D437BF07DA}" destId="{CFE4F746-7AB3-4A67-BF65-869A329A3709}" srcOrd="0" destOrd="0" presId="urn:microsoft.com/office/officeart/2005/8/layout/vList2"/>
    <dgm:cxn modelId="{3AE68055-8AC2-4BC1-AB2F-6B2013F624FB}" srcId="{12B72ADB-9C49-4B46-989C-45D42E942861}" destId="{A88ADA99-35D7-4814-A59E-16D437BF07DA}" srcOrd="0" destOrd="0" parTransId="{2C2E33D2-B3E6-4365-B182-D63B4A51EF3C}" sibTransId="{AC2753DE-0197-4BD8-8164-B28F5A4BE465}"/>
    <dgm:cxn modelId="{FBE310B1-9F05-47D4-A938-8BABB46D8238}" type="presOf" srcId="{12B72ADB-9C49-4B46-989C-45D42E942861}" destId="{B2069266-06FF-49FB-B52A-94A50ABEBAC0}" srcOrd="0" destOrd="0" presId="urn:microsoft.com/office/officeart/2005/8/layout/vList2"/>
    <dgm:cxn modelId="{575C64B7-ED15-440E-9DFF-2F9DAE853782}" type="presParOf" srcId="{B2069266-06FF-49FB-B52A-94A50ABEBAC0}" destId="{CFE4F746-7AB3-4A67-BF65-869A329A37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C9279A-AC5E-44AD-B656-F40887B70C5C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35D7B20-2733-4459-9579-524DCB0659D2}">
      <dgm:prSet custT="1"/>
      <dgm:spPr>
        <a:gradFill rotWithShape="0">
          <a:gsLst>
            <a:gs pos="0">
              <a:srgbClr val="3BB4D1"/>
            </a:gs>
            <a:gs pos="80000">
              <a:srgbClr val="79CBE1"/>
            </a:gs>
            <a:gs pos="100000">
              <a:srgbClr val="93D7E9"/>
            </a:gs>
          </a:gsLst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Between the client who requests a representation of a resource’s state, and the server who sends the response back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CE7383-BD44-4183-B62A-D2B08C7E5909}" type="parTrans" cxnId="{73C48BFE-F5EC-4C78-A6E0-AD8BE40651B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E057FA-5054-406D-A795-50947B07CD9B}" type="sibTrans" cxnId="{73C48BFE-F5EC-4C78-A6E0-AD8BE40651B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23394F-6A0F-425C-A97F-02B871B25588}">
      <dgm:prSet custT="1"/>
      <dgm:spPr>
        <a:gradFill rotWithShape="0">
          <a:gsLst>
            <a:gs pos="0">
              <a:srgbClr val="E48A40"/>
            </a:gs>
            <a:gs pos="80000">
              <a:srgbClr val="FFA14B"/>
            </a:gs>
            <a:gs pos="100000">
              <a:srgbClr val="FFB979"/>
            </a:gs>
          </a:gsLst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client is agnostic as to how many layers, if any, there are between the client and the actual server responding to the request.</a:t>
          </a:r>
          <a:endParaRPr lang="en-IN" sz="1800" i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3C5E45-B84C-4415-908A-D523BC195885}" type="parTrans" cxnId="{48B5394E-1E2D-4408-911E-B3F603D32E72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6FAF71-1E33-4D8A-9D3F-DCAFD8BC405D}" type="sibTrans" cxnId="{48B5394E-1E2D-4408-911E-B3F603D32E72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53F01A-DEB2-4C49-8532-8A8E199785C1}" type="pres">
      <dgm:prSet presAssocID="{52C9279A-AC5E-44AD-B656-F40887B70C5C}" presName="linear" presStyleCnt="0">
        <dgm:presLayoutVars>
          <dgm:animLvl val="lvl"/>
          <dgm:resizeHandles val="exact"/>
        </dgm:presLayoutVars>
      </dgm:prSet>
      <dgm:spPr/>
    </dgm:pt>
    <dgm:pt modelId="{8EC84F72-F6B0-43B2-90A0-5A21D73A0F2A}" type="pres">
      <dgm:prSet presAssocID="{935D7B20-2733-4459-9579-524DCB0659D2}" presName="parentText" presStyleLbl="node1" presStyleIdx="0" presStyleCnt="2" custScaleY="84324" custLinFactY="-178714" custLinFactNeighborY="-200000">
        <dgm:presLayoutVars>
          <dgm:chMax val="0"/>
          <dgm:bulletEnabled val="1"/>
        </dgm:presLayoutVars>
      </dgm:prSet>
      <dgm:spPr/>
    </dgm:pt>
    <dgm:pt modelId="{40C81E9B-8EC2-490A-8EAB-D95AC0991F84}" type="pres">
      <dgm:prSet presAssocID="{8AE057FA-5054-406D-A795-50947B07CD9B}" presName="spacer" presStyleCnt="0"/>
      <dgm:spPr/>
    </dgm:pt>
    <dgm:pt modelId="{AB9D6259-261C-4B6E-989A-9C2393066711}" type="pres">
      <dgm:prSet presAssocID="{0F23394F-6A0F-425C-A97F-02B871B25588}" presName="parentText" presStyleLbl="node1" presStyleIdx="1" presStyleCnt="2" custScaleY="84324" custLinFactY="27222" custLinFactNeighborY="100000">
        <dgm:presLayoutVars>
          <dgm:chMax val="0"/>
          <dgm:bulletEnabled val="1"/>
        </dgm:presLayoutVars>
      </dgm:prSet>
      <dgm:spPr/>
    </dgm:pt>
  </dgm:ptLst>
  <dgm:cxnLst>
    <dgm:cxn modelId="{ED36FB13-6DCA-4A41-81C4-E772600DDEEE}" type="presOf" srcId="{0F23394F-6A0F-425C-A97F-02B871B25588}" destId="{AB9D6259-261C-4B6E-989A-9C2393066711}" srcOrd="0" destOrd="0" presId="urn:microsoft.com/office/officeart/2005/8/layout/vList2"/>
    <dgm:cxn modelId="{5689045B-04D5-4685-9533-305E92FFE61F}" type="presOf" srcId="{935D7B20-2733-4459-9579-524DCB0659D2}" destId="{8EC84F72-F6B0-43B2-90A0-5A21D73A0F2A}" srcOrd="0" destOrd="0" presId="urn:microsoft.com/office/officeart/2005/8/layout/vList2"/>
    <dgm:cxn modelId="{2175D762-E5BE-4AE8-B765-503B60E768CD}" type="presOf" srcId="{52C9279A-AC5E-44AD-B656-F40887B70C5C}" destId="{D953F01A-DEB2-4C49-8532-8A8E199785C1}" srcOrd="0" destOrd="0" presId="urn:microsoft.com/office/officeart/2005/8/layout/vList2"/>
    <dgm:cxn modelId="{48B5394E-1E2D-4408-911E-B3F603D32E72}" srcId="{52C9279A-AC5E-44AD-B656-F40887B70C5C}" destId="{0F23394F-6A0F-425C-A97F-02B871B25588}" srcOrd="1" destOrd="0" parTransId="{723C5E45-B84C-4415-908A-D523BC195885}" sibTransId="{996FAF71-1E33-4D8A-9D3F-DCAFD8BC405D}"/>
    <dgm:cxn modelId="{73C48BFE-F5EC-4C78-A6E0-AD8BE40651B8}" srcId="{52C9279A-AC5E-44AD-B656-F40887B70C5C}" destId="{935D7B20-2733-4459-9579-524DCB0659D2}" srcOrd="0" destOrd="0" parTransId="{3FCE7383-BD44-4183-B62A-D2B08C7E5909}" sibTransId="{8AE057FA-5054-406D-A795-50947B07CD9B}"/>
    <dgm:cxn modelId="{D81CFD6E-C410-408A-B6C0-49B6ED425DF7}" type="presParOf" srcId="{D953F01A-DEB2-4C49-8532-8A8E199785C1}" destId="{8EC84F72-F6B0-43B2-90A0-5A21D73A0F2A}" srcOrd="0" destOrd="0" presId="urn:microsoft.com/office/officeart/2005/8/layout/vList2"/>
    <dgm:cxn modelId="{2DF6863B-A53C-4065-BF66-5839EAF16588}" type="presParOf" srcId="{D953F01A-DEB2-4C49-8532-8A8E199785C1}" destId="{40C81E9B-8EC2-490A-8EAB-D95AC0991F84}" srcOrd="1" destOrd="0" presId="urn:microsoft.com/office/officeart/2005/8/layout/vList2"/>
    <dgm:cxn modelId="{A1933662-9EB2-426B-BE5D-028FB52DB207}" type="presParOf" srcId="{D953F01A-DEB2-4C49-8532-8A8E199785C1}" destId="{AB9D6259-261C-4B6E-989A-9C23930667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0A2F4-8FF1-4A54-B9AB-18AB4A70CF96}">
      <dsp:nvSpPr>
        <dsp:cNvPr id="0" name=""/>
        <dsp:cNvSpPr/>
      </dsp:nvSpPr>
      <dsp:spPr>
        <a:xfrm>
          <a:off x="0" y="2573"/>
          <a:ext cx="5640387" cy="82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For a web service to be </a:t>
          </a:r>
          <a:r>
            <a:rPr lang="en-US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RESTful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it has to adhere to </a:t>
          </a:r>
          <a:r>
            <a:rPr lang="en-US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 constraints :</a:t>
          </a:r>
          <a:endParaRPr lang="en-IN" sz="18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209" y="42782"/>
        <a:ext cx="5559969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05069-727C-4241-A01A-39B6287C4FDC}">
      <dsp:nvSpPr>
        <dsp:cNvPr id="0" name=""/>
        <dsp:cNvSpPr/>
      </dsp:nvSpPr>
      <dsp:spPr>
        <a:xfrm>
          <a:off x="0" y="4255"/>
          <a:ext cx="5410200" cy="413494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Client - Server separation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85" y="24440"/>
        <a:ext cx="5369830" cy="373124"/>
      </dsp:txXfrm>
    </dsp:sp>
    <dsp:sp modelId="{B7346561-CB65-4AC7-AE5E-ABB1D705F3BF}">
      <dsp:nvSpPr>
        <dsp:cNvPr id="0" name=""/>
        <dsp:cNvSpPr/>
      </dsp:nvSpPr>
      <dsp:spPr>
        <a:xfrm>
          <a:off x="0" y="486870"/>
          <a:ext cx="5410200" cy="413494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Stateless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85" y="507055"/>
        <a:ext cx="5369830" cy="373124"/>
      </dsp:txXfrm>
    </dsp:sp>
    <dsp:sp modelId="{14B04902-1A68-4645-A7AC-8B50A4BDCE0F}">
      <dsp:nvSpPr>
        <dsp:cNvPr id="0" name=""/>
        <dsp:cNvSpPr/>
      </dsp:nvSpPr>
      <dsp:spPr>
        <a:xfrm>
          <a:off x="0" y="969485"/>
          <a:ext cx="5410200" cy="413494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Cacheable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85" y="989670"/>
        <a:ext cx="5369830" cy="373124"/>
      </dsp:txXfrm>
    </dsp:sp>
    <dsp:sp modelId="{BA4E5288-BF53-4FA8-AADF-7CCA96510FE8}">
      <dsp:nvSpPr>
        <dsp:cNvPr id="0" name=""/>
        <dsp:cNvSpPr/>
      </dsp:nvSpPr>
      <dsp:spPr>
        <a:xfrm>
          <a:off x="0" y="1452100"/>
          <a:ext cx="5410200" cy="413494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Uniform interface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85" y="1472285"/>
        <a:ext cx="5369830" cy="373124"/>
      </dsp:txXfrm>
    </dsp:sp>
    <dsp:sp modelId="{D847DA7E-D63C-4D62-8513-0211BB42C59C}">
      <dsp:nvSpPr>
        <dsp:cNvPr id="0" name=""/>
        <dsp:cNvSpPr/>
      </dsp:nvSpPr>
      <dsp:spPr>
        <a:xfrm>
          <a:off x="0" y="1934714"/>
          <a:ext cx="5410200" cy="413494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Layered system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85" y="1954899"/>
        <a:ext cx="5369830" cy="373124"/>
      </dsp:txXfrm>
    </dsp:sp>
    <dsp:sp modelId="{2E3C60BE-981E-4611-A0ED-B23D18F91DDC}">
      <dsp:nvSpPr>
        <dsp:cNvPr id="0" name=""/>
        <dsp:cNvSpPr/>
      </dsp:nvSpPr>
      <dsp:spPr>
        <a:xfrm>
          <a:off x="0" y="2417329"/>
          <a:ext cx="5410200" cy="413494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Code-on-demand (Optional)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85" y="2437514"/>
        <a:ext cx="5369830" cy="373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A37BF-9E03-4D7A-9B0F-4138E9943972}">
      <dsp:nvSpPr>
        <dsp:cNvPr id="0" name=""/>
        <dsp:cNvSpPr/>
      </dsp:nvSpPr>
      <dsp:spPr>
        <a:xfrm>
          <a:off x="0" y="4861"/>
          <a:ext cx="5716587" cy="7243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the server sends contain information about whether or not the data is </a:t>
          </a:r>
          <a:r>
            <a:rPr lang="en-US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cacheable</a:t>
          </a:r>
          <a:endParaRPr lang="en-IN" sz="18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357" y="40218"/>
        <a:ext cx="5645873" cy="653586"/>
      </dsp:txXfrm>
    </dsp:sp>
    <dsp:sp modelId="{C823FBCD-AA9A-41BC-BD83-01B0352E518F}">
      <dsp:nvSpPr>
        <dsp:cNvPr id="0" name=""/>
        <dsp:cNvSpPr/>
      </dsp:nvSpPr>
      <dsp:spPr>
        <a:xfrm>
          <a:off x="0" y="867207"/>
          <a:ext cx="5716587" cy="7243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the data is cacheable, it might contain some </a:t>
          </a:r>
          <a:r>
            <a:rPr lang="en-US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version number</a:t>
          </a:r>
          <a:endParaRPr lang="en-IN" sz="18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357" y="902564"/>
        <a:ext cx="5645873" cy="653586"/>
      </dsp:txXfrm>
    </dsp:sp>
    <dsp:sp modelId="{D737EDCD-4A11-400C-8932-FAC560B975D0}">
      <dsp:nvSpPr>
        <dsp:cNvPr id="0" name=""/>
        <dsp:cNvSpPr/>
      </dsp:nvSpPr>
      <dsp:spPr>
        <a:xfrm>
          <a:off x="0" y="2284088"/>
          <a:ext cx="5716587" cy="7243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client knows which version of the data it already has (from a previous response)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357" y="2319445"/>
        <a:ext cx="5645873" cy="653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847F2-B8D4-4C09-8737-167989E833CB}">
      <dsp:nvSpPr>
        <dsp:cNvPr id="0" name=""/>
        <dsp:cNvSpPr/>
      </dsp:nvSpPr>
      <dsp:spPr>
        <a:xfrm>
          <a:off x="0" y="0"/>
          <a:ext cx="5868986" cy="1055014"/>
        </a:xfrm>
        <a:prstGeom prst="roundRect">
          <a:avLst/>
        </a:prstGeom>
        <a:gradFill rotWithShape="0">
          <a:gsLst>
            <a:gs pos="0">
              <a:srgbClr val="30A6C6"/>
            </a:gs>
            <a:gs pos="80000">
              <a:srgbClr val="5FC0DB"/>
            </a:gs>
            <a:gs pos="100000">
              <a:srgbClr val="50BEDC"/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There are four guiding principles suggested by Fielding that constitute the necessary constraints to satisfy the uniform interface.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502" y="51502"/>
        <a:ext cx="5765982" cy="9520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F746-7AB3-4A67-BF65-869A329A3709}">
      <dsp:nvSpPr>
        <dsp:cNvPr id="0" name=""/>
        <dsp:cNvSpPr/>
      </dsp:nvSpPr>
      <dsp:spPr>
        <a:xfrm>
          <a:off x="0" y="2166"/>
          <a:ext cx="5868986" cy="600089"/>
        </a:xfrm>
        <a:prstGeom prst="roundRect">
          <a:avLst/>
        </a:prstGeom>
        <a:gradFill rotWithShape="0">
          <a:gsLst>
            <a:gs pos="0">
              <a:srgbClr val="A674BA"/>
            </a:gs>
            <a:gs pos="80000">
              <a:srgbClr val="B09ACA"/>
            </a:gs>
            <a:gs pos="100000">
              <a:srgbClr val="A890C6"/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Hypermedia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as the engine of application state.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294" y="31460"/>
        <a:ext cx="5810398" cy="5415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84F72-F6B0-43B2-90A0-5A21D73A0F2A}">
      <dsp:nvSpPr>
        <dsp:cNvPr id="0" name=""/>
        <dsp:cNvSpPr/>
      </dsp:nvSpPr>
      <dsp:spPr>
        <a:xfrm>
          <a:off x="0" y="0"/>
          <a:ext cx="5868986" cy="1026054"/>
        </a:xfrm>
        <a:prstGeom prst="roundRect">
          <a:avLst/>
        </a:prstGeom>
        <a:gradFill rotWithShape="0">
          <a:gsLst>
            <a:gs pos="0">
              <a:srgbClr val="3BB4D1"/>
            </a:gs>
            <a:gs pos="80000">
              <a:srgbClr val="79CBE1"/>
            </a:gs>
            <a:gs pos="100000">
              <a:srgbClr val="93D7E9"/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Between the client who requests a representation of a resource’s state, and the server who sends the response back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88" y="50088"/>
        <a:ext cx="5768810" cy="925878"/>
      </dsp:txXfrm>
    </dsp:sp>
    <dsp:sp modelId="{AB9D6259-261C-4B6E-989A-9C2393066711}">
      <dsp:nvSpPr>
        <dsp:cNvPr id="0" name=""/>
        <dsp:cNvSpPr/>
      </dsp:nvSpPr>
      <dsp:spPr>
        <a:xfrm>
          <a:off x="0" y="3115522"/>
          <a:ext cx="5868986" cy="1026054"/>
        </a:xfrm>
        <a:prstGeom prst="roundRect">
          <a:avLst/>
        </a:prstGeom>
        <a:gradFill rotWithShape="0">
          <a:gsLst>
            <a:gs pos="0">
              <a:srgbClr val="E48A40"/>
            </a:gs>
            <a:gs pos="80000">
              <a:srgbClr val="FFA14B"/>
            </a:gs>
            <a:gs pos="100000">
              <a:srgbClr val="FFB979"/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client is agnostic as to how many layers, if any, there are between the client and the actual server responding to the request.</a:t>
          </a:r>
          <a:endParaRPr lang="en-IN" sz="1800" i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88" y="3165610"/>
        <a:ext cx="5768810" cy="92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9T11:15:39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5589 13793 9 0,'0'-2'16'0,"0"0"-4"16,0 2-2-16,0-1-4 0,0 0-4 15,2-1 6-15,1 1-1 0,1-1 2 16,2-1-2-16,0 1-5 16,-1 0-2-1,2-1 3-15,0 1-3 0,0 0 0 16,2-1 2-16,1 2-1 0,-2 0 0 15,2-2-1-15,2 0-1 0,1 1 1 16,0-2 1-16,2 3 1 0,1-3-2 16,0 1 0-16,4 0 0 0,-2-2 1 15,2 3 0-15,2-2 6 0,-1 1-2 16,1-1 0-16,2 0 2 0,0 1 2 16,0-3-3-16,2 3 3 0,3-2-3 15,-1 1 2-15,3 0-3 0,5-2 2 16,6-1 0-16,2 3-7 0,-3 0 5 15,-7 0-1-15,3 1-1 0,0-2 0 16,6 1 0-16,4 0-2 0,-5 2 3 16,-6-2-3-16,3 3-1 0,-4-3 0 15,1 1 1-15,1 1 0 0,1-2 2 16,2 2-3-16,0 0 1 0,-2 0-1 16,-5 1 1-16,-6 0 1 0,6 1-2 15,6-1 1-15,5 1-1 0,6 0 3 16,-6 0-3-16,-5 0 2 0,0 2-2 15,1 0 1-15,-3 0-1 0,3-1 0 16,-1 2 0-16,1 0 0 0,-1-1-1 16,-1 2 0-16,2-1 0 0,0-2 1 15,2 1 2-15,-1-2-1 16,1 2-2-16,-1-2 2 0,0 1-2 16,-2 0 2-16,-1-1 1 0,1 1-2 0,0 1 1 15,-1-2-1-15,-2 1 0 0,-6 1 0 16,-5-2 1-16,-5 1 0 0,1-1-1 15,3 1 0-15,3 0 3 0,3 0-1 16,-3 0-1-16,-2-1 4 0,-1 2-3 16,-1-2 3-16,-2 1 1 0,-2-1-6 15,-2 2 1-15,-2-1 2 0,0 0-2 16,-3 1-1-16,-1-1-6 0,-1 1-17 16,-1 2-23-16,-1-3-17 0,-3 3-48 15</inkml:trace>
  <inkml:trace contextRef="#ctx0" brushRef="#br0" timeOffset="1790.79">5235 10558 30 0,'4'-9'14'0,"0"-4"-14"0,0 2 29 16,-1-2-18-16,1 2 8 0,-3 0-5 16,0 1-6-16,0 2-1 0,-1-2 0 15,0 3-7-15,0-1-2 0,-2 0 0 16,-3 2-2-16,1 1 4 0,-2-2 5 16,-2 3-3-16,1-3 2 15,-2 2 1-15,1 0 2 0,0 1-1 16,0 0-4-16,-1 0 4 0,3 1-1 15,0-1 2-15,0 1 2 0,2 1-9 16,-3 1 3-16,2 1-3 0,1-1 1 31,-1 0-1-31,2 1-4 0,1 1 3 16,-1 1 1-16,-2 5 0 0,0 2-1 16,-2 2 0-16,-1 1-4 0,2 3 5 15,-2 1-1-15,2 5 2 0,1 2-1 16,-1 4 6-16,0 2-5 0,-3 6 5 15,1 8 1-15,0 8 1 0,2 4 2 16,3 0-1-16,3-3 5 0,0 0 0 16,-2 5 7-16,4 0 2 0,4 2 6 15,1 4-6-15,2 1-3 16,2 0-7-16,-4 1-3 0,0-2-7 16,0-1 7-16,-3-2-2 0,1 1-1 15,-3-5-7-15,-2-2-3 0,0-6-8 16,-2-5-5-16,-2-7 0 0,1-8 1 15,1-9 5-15,0-6 1 0,-1-3-3 16,0-2 6-16,0 0 5 0,0-2 1 16,1-5-1-16,0 1 1 0,0-2-18 15,0-2 12-15,1 0 6 0,-1-4 3 16,2-2-3-16,2-4 2 0,4-2-1 16,1-1-1-16,3 1 2 0,1 0-1 15,1 1 2-15,1 3 3 0,1 0-6 16,-1 3 2-16,2 4-2 0,-1-1 0 15,1 4 0-15,-1 0 0 0,2 4-1 16,-1 2-6-16,-1 4 3 0,-1 1-1 16,-2 3 5-16,-1 3-6 0,-3 5 6 15,-2 2 6-15,-3 3 2 0,-2 6-7 16,-2 12 1-16,-5 6-1 0,-4 7 2 16,-1-3-1-16,-2-1 2 0,-1-9-3 15,2 3 1-15,-2-2-2 0,0-1 1 16,2-1 3-16,1-3-4 0,-1 0 1 15,-1-1 0-15,4 0-1 0,-2 0 0 16,4-1 0-16,0 2 1 0,0-3-2 16,0 3 0-16,5-3 0 0,1 1 0 15,0 2 1-15,2-2-1 0,0 0 1 16,0-2 0-16,0 2 1 0,4-3 0 16,3 1-1-16,2 1-2 0,0 1-1 15,1 1 3-15,1 1 0 0,0 1 1 16,3-1-1-16,2-1 3 0,-1 0-6 15,2-4 3-15,0 0-2 0,-2-6 1 16,0-6 1-16,-5-5-3 0,3-2 2 16,3 3 1-16,2 3 4 0,3 2-1 15,0-3 1-15,2-1 1 0,-1-3-5 16,3-2 4-16,2-1-4 0,3-5 3 16,5-1-2-16,11-4 0 0,8-5 2 15,4-6 0-15,2-7-1 0,-2-4-2 16,-3 0-3-16,3-2-10 0,1-2-9 15,1-1-26-15,-14 5-39 0,-9 0-93 16</inkml:trace>
  <inkml:trace contextRef="#ctx0" brushRef="#br0" timeOffset="4689.43">13406 10563 70 0,'0'-9'16'0,"3"-3"-16"16,1-1 14-16,0-1 2 0,2 0-3 15,-1 2-7-15,3-1 2 0,1 0-2 16,4 1-4-16,-2 0 4 0,3 2-6 15,2-1 2-15,-2 3 3 0,2 1-5 16,-2 1-2-16,2 2 1 0,-2 1 1 16,-1 3-1-16,1 0-4 0,-1 6 1 15,0 0-3-15,2 3 4 16,-2 4-3-16,1 0 6 0,-1 1 1 16,-1 2 1-16,1 0-2 0,0 1 1 15,1 1 1-15,2-1-1 0,-2 2-1 16,0-1 0-16,1 2 0 0,0 0 7 15,-1 1-6-15,1 1 2 0,0 2 1 16,-4 2 0-16,2 4 2 0,-2 8 2 16,-1 10 1-16,-4 14 4 0,0 8 2 15,-6 1-2-15,0-4-1 0,0-4-2 16,-5 1-2-16,4 1 0 0,-1-1-3 16,1-1-4-16,-2-2 2 0,-1 0-1 15,0-1 3-15,-1-3-3 16,-2 0 0-16,-2-2 1 0,1-2-2 15,0-7-1-15,-1-4 0 0,3-3 0 16,1-9-4-16,0-7 1 0,5-3 0 16,-2-4 2-16,2 2 1 0,0 3-1 15,0 1 3-15,4-3 1 0,2-4-3 16,2-1 1-16,1-2 1 0,4-2 1 31,1-2 3-31,0-2-4 0,5 1 3 16,-1-4-2-16,4 0 0 0,0-3 0 15,3 0 0-15,-1 0-1 0,3-2 0 16,-2-2-2-16,2 4 0 0,-5-3-3 16,-1 3-1-16,-1 0 0 0,-1 0 1 15,-6 0-6-15,1 4-6 0,-5 2 7 16,-2 1-3-16,-1 4 4 0,-1 0 4 16,-4 3-1-16,-1 2 4 0,0 1 16 0,-1 3-2 0,-4 2-1 15,-3 1 1-15,0 3-3 0,-1 2-6 16,-1 2-1-16,-1 2-1 0,0 1-1 15,0 0-2-15,0 6-7 0,-3 4-8 16,-2 6-3-16,-3 0 0 0,3-12-1 16,4-9 6-16,2-10 5 0,-2 1-1 31,-1 3 8-31,-6 3-4 0,-5 5 4 16,-1-1 1-16,-4-1 0 0,1-2 0 15,-5 0 1-15,-5 1 0 0,-5 1 2 16,-6 2-3-16,-3-2 2 0,3-3 2 15,5-8 4-15,0 1 3 0,1-2-5 16,-3 1-3-16,-1-2-1 0,1 0-2 16,-3-1-17-16,13-4-31 0,8-4-110 0</inkml:trace>
  <inkml:trace contextRef="#ctx0" brushRef="#br0" timeOffset="12337.06">21194 12568 59 0,'0'0'19'0,"0"0"-3"16,-16-9 16-16,10 4-13 0,1 2-2 15,2-1-3-15,0 0-3 0,1 1-3 16,1-1-6-16,-1 1-2 0,2 0 0 15,0 1 0-15,0-1 3 0,0 1-3 16,0 0-2-16,2 0-3 0,0 0-3 16,1 1-2-16,1-1 10 0,0 0-1 15,2 2 1-15,0-2 0 0,-1 2 0 16,2 0 1-16,1 0 0 0,2 0 1 16,1 0-1-16,3 0-1 0,-1 0 1 15,4 2-1-15,1 1 1 0,1-1 0 16,0 2 1-16,3-1-2 0,1 2 0 15,1-1 1-15,0 1-1 0,2 0 0 16,1 0-1-16,0 0 1 0,2 1 0 16,1 0 0-16,6 1-2 0,8 0-1 15,7 0 3-15,3 0 0 0,-4 0 0 16,-4-2-4-16,-4 0 4 0,1 0 0 16,-1-1 0-16,2 1-3 0,1 0 1 0,2-1 1 15,1-1 0-15,4 2 1 16,1-3-4-16,-1 2 4 0,3-3-1 15,-2 1 1-15,-1-2-6 0,2 0 2 16,-1 0-1-16,0-6-1 0,0 2 0 16,2-4 6-16,-1-2-4 0,-1 0 2 15,-3-1 1-15,0-1 0 0,-6-2-3 16,0-1 4-16,-5-1 0 0,-4 1-1 16,-6 1 1-16,-5 0 9 0,-8 3 0 15,1 0 6-15,2-3-4 0,0-3 6 16,1-1-4-16,-2-1 1 0,-3 1-3 15,-2 0-2-15,-2-2-5 0,-3 2 0 16,-1-3-1-16,-2 1 2 0,-1-1-5 16,0-1 3-16,-4-1-3 0,0 1 0 15,0-1 0-15,-1-1-3 0,-3 2 0 16,-1-1-3-16,-2-2-3 0,-1 3-2 16,-3 0 9-16,0 0 2 0,-2 2 0 15,-4 0 1-15,1-1 0 0,-3 3 3 16,-2 1-4-16,0-1 0 0,-3 1-3 15,-2 3 0-15,-2-1-2 0,-1 1 4 16,-6-1 1-16,-7 1-3 0,-7-3 3 16,-4 3-1-16,5 3 1 0,2 1 3 15,4 2-3-15,1 1 1 0,0-1 0 16,0 2 1-16,-2 0-2 0,2 0 3 16,0 0 0-16,-2 2 0 0,1-1 4 31,-1 2-3-31,-3 1 2 0,1-1-4 15,-4 3-4-15,-2 0 4 0,2 0-1 16,-3 3-1-16,4-1 0 0,-2-1 1 16,1 3-1-16,1-2 2 0,-1 2-2 15,-1 0 2-15,-1 3-2 0,-1-1 0 16,1 1-2-16,0 1 4 0,0-2-2 16,3 3 0-16,1 1 0 0,1 0 0 15,4 2 0-15,1-1 2 0,-1 2-4 16,0 3 0-16,1 0 2 0,-2 0 2 15,1 3-2-15,1 0 0 0,0 0 0 16,1 2 0-16,3 4-3 0,1-2 3 16,7 2 0-16,6-6 0 0,5 0 0 15,1-2-3-15,-2 5 3 0,0 3-2 16,-2 4-1-16,4 1 2 0,1-1-2 16,5-2 3-16,2 1-3 0,2-3 0 15,2 0-3-15,2-1-1 0,3 0 5 16,0-1 1-16,3-1 0 0,3 4 1 15,3-3 0-15,1 3 1 0,3-1 2 16,4 0-3-16,0 0 0 0,6 0-3 16,2 2-7-16,2-2-4 0,1 0-13 15,16 8-10-15,-7-5-19 0</inkml:trace>
  <inkml:trace contextRef="#ctx0" brushRef="#br0" timeOffset="15176.6">26269 13772 39 0,'0'-2'16'0,"0"0"-16"16,0-1 23-16,0 2-11 0,0 1-8 15,0 0-4-15,0-1 5 0,1 1-4 16,2-2 0-16,1 2-1 0,2 0-2 15,0 0 0-15,-1 0 2 0,0 0-4 16,0 0 3-16,1 0 1 0,1 0 0 16,1 0-1-16,-1 0 1 0,1 0 1 15,1 0 0-15,-1-1 3 0,2 0-2 16,-1 0 3-16,3 0 2 0,-1 1 2 16,3-1-3-16,0 0-1 0,0 0-5 15,0 1 3-15,2-1-1 0,0 1 0 16,2-1 4-16,0 0-3 0,2 0 1 15,1 1 1-15,1-2-2 0,2 1-2 16,-1 0-1-16,3 0 3 0,-2 0-3 16,2 1 0-16,1 0 0 0,3 0 1 15,0 0-1-15,1 0 0 0,2 0 0 16,5 1 3-16,7 0-3 0,7 1 0 16,-3 1 0-16,-1-1-1 0,-5 2 1 15,-4-4 0-15,2 2 1 0,-2 0 0 16,3 0-1-16,2-1-1 0,1 0-2 15,1 2 3-15,0-2 0 0,4 1-1 16,0-1 2-16,1 1-1 0,0 0 0 16,-1 0-2-16,2 2 2 15,-1-1 0-15,0 1 0 0,1-1 0 16,2 0 0-16,1 0 1 0,-3-1-1 16,4 0-1-16,-1 1 1 0,-3-1-1 15,1 0 1-15,-2 0-1 0,0 0-2 16,-2-2 3-16,2 2 0 0,2-1 0 15,-2 2 0-15,3-1 0 0,-1 0 0 16,0-2-1-16,1 0-2 0,-3 0 1 16,1-1 2-16,-4-1 0 0,-1 2 0 15,-4-1 0-15,-1 1 0 0,1 1 0 16,-2-1 2-16,-4 0 0 0,-1 0-1 16,-7 0 2-16,-6 0 1 0,-4 0-4 15,-5 0 4-15,2 0-4 0,2 0 1 16,-1 0-1-16,-1 1 0 0,-4 1-5 15,1 2-17-15,-2-1-37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EB20-8329-4378-993E-2AB707B0BE4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4FADA-D89D-48F3-9A66-6250598F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49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70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67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37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2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0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7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4" y="646775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803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4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69" y="2510640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34626" marR="0" lvl="0" indent="-217313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9252" marR="0" lvl="1" indent="-362188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03877" marR="0" lvl="2" indent="-338042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8503" marR="0" lvl="3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3129" marR="0" lvl="4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7755" marR="0" lvl="5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42380" marR="0" lvl="6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77006" marR="0" lvl="7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32" marR="0" lvl="8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0" y="2510640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6911" tIns="43444" rIns="86911" bIns="43444" anchor="ctr" anchorCtr="0">
            <a:noAutofit/>
          </a:bodyPr>
          <a:lstStyle/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1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15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_Two Content">
  <p:cSld name="Summary_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15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45" name="Google Shape;4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15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48" name="Google Shape;4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5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182630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1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03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888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6"/>
            <a:ext cx="5940425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9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4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Picture 8"/>
          <p:cNvPicPr>
            <a:picLocks noChangeAspect="1"/>
          </p:cNvPicPr>
          <p:nvPr/>
        </p:nvPicPr>
        <p:blipFill>
          <a:blip r:embed="rId2">
            <a:alphaModFix amt="50000"/>
          </a:blip>
          <a:srcRect l="178" r="178"/>
          <a:stretch>
            <a:fillRect/>
          </a:stretch>
        </p:blipFill>
        <p:spPr>
          <a:xfrm>
            <a:off x="4750810" y="2238317"/>
            <a:ext cx="2690383" cy="2700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422"/>
            <a:ext cx="12192000" cy="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571"/>
            <a:ext cx="10668000" cy="76436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38200" y="160571"/>
            <a:ext cx="9321800" cy="76436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57741" y="1600202"/>
            <a:ext cx="10160001" cy="27289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  <a:lvl2pPr marL="714375" indent="-257175">
              <a:defRPr sz="1800">
                <a:latin typeface="+mj-lt"/>
                <a:ea typeface="+mj-ea"/>
                <a:cs typeface="+mj-cs"/>
                <a:sym typeface="Helvetica"/>
              </a:defRPr>
            </a:lvl2pPr>
            <a:lvl3pPr marL="1208314" indent="-293914">
              <a:defRPr sz="1800">
                <a:latin typeface="+mj-lt"/>
                <a:ea typeface="+mj-ea"/>
                <a:cs typeface="+mj-cs"/>
                <a:sym typeface="Helvetica"/>
              </a:defRPr>
            </a:lvl3pPr>
            <a:lvl4pPr marL="1714500" indent="-342900">
              <a:defRPr sz="1800">
                <a:latin typeface="+mj-lt"/>
                <a:ea typeface="+mj-ea"/>
                <a:cs typeface="+mj-cs"/>
                <a:sym typeface="Helvetica"/>
              </a:defRPr>
            </a:lvl4pPr>
            <a:lvl5pPr marL="2171700" indent="-342900">
              <a:defRPr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329246" y="1143000"/>
            <a:ext cx="11196959" cy="395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73094" y="634066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45" name="Google Shape;45;p11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46" name="Google Shape;46;p11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473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utcomes_Two Content">
  <p:cSld name="1_Learning Outcomes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3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20" name="Google Shape;2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13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13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23" name="Google Shape;2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13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9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0" r:id="rId7"/>
    <p:sldLayoutId id="2147483667" r:id="rId8"/>
    <p:sldLayoutId id="2147483668" r:id="rId9"/>
    <p:sldLayoutId id="214748366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3393312" y="646771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04655" y="2502273"/>
            <a:ext cx="499187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Server Side:  Implementing Web Services REST</a:t>
            </a:r>
            <a:r>
              <a:rPr lang="en-IN" sz="2200" dirty="0"/>
              <a:t> 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IN" sz="2200" dirty="0"/>
              <a:t>REST Constraints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840867" y="2510636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76973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Layered system</a:t>
            </a:r>
            <a:endParaRPr lang="en-IN" sz="3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99A43E-B183-4C9F-A3F2-1C7139C83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34080"/>
              </p:ext>
            </p:extLst>
          </p:nvPr>
        </p:nvGraphicFramePr>
        <p:xfrm>
          <a:off x="227013" y="1089029"/>
          <a:ext cx="5868987" cy="5006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80475B-8E4F-4495-8684-EEE0BFC0B836}"/>
              </a:ext>
            </a:extLst>
          </p:cNvPr>
          <p:cNvSpPr/>
          <p:nvPr/>
        </p:nvSpPr>
        <p:spPr>
          <a:xfrm>
            <a:off x="457199" y="2209800"/>
            <a:ext cx="5486401" cy="451001"/>
          </a:xfrm>
          <a:prstGeom prst="roundRect">
            <a:avLst>
              <a:gd name="adj" fmla="val 1165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might be a number of servers in the middle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0557B5-0B05-4534-B14F-2FDD944A0DD4}"/>
              </a:ext>
            </a:extLst>
          </p:cNvPr>
          <p:cNvSpPr/>
          <p:nvPr/>
        </p:nvSpPr>
        <p:spPr>
          <a:xfrm>
            <a:off x="457198" y="2761831"/>
            <a:ext cx="5486401" cy="746753"/>
          </a:xfrm>
          <a:prstGeom prst="roundRect">
            <a:avLst>
              <a:gd name="adj" fmla="val 1165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Servers might provide a security layer, a caching layer, a load-balancing layer etc.,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414AD4-3048-40D5-9E23-BC1A6AB96788}"/>
              </a:ext>
            </a:extLst>
          </p:cNvPr>
          <p:cNvSpPr/>
          <p:nvPr/>
        </p:nvSpPr>
        <p:spPr>
          <a:xfrm>
            <a:off x="457198" y="3609615"/>
            <a:ext cx="5486401" cy="451001"/>
          </a:xfrm>
          <a:prstGeom prst="roundRect">
            <a:avLst>
              <a:gd name="adj" fmla="val 1165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layers should not affect the request or the response</a:t>
            </a:r>
          </a:p>
        </p:txBody>
      </p:sp>
    </p:spTree>
    <p:extLst>
      <p:ext uri="{BB962C8B-B14F-4D97-AF65-F5344CB8AC3E}">
        <p14:creationId xmlns:p14="http://schemas.microsoft.com/office/powerpoint/2010/main" val="51044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Code-on-demand (Optional)</a:t>
            </a:r>
            <a:endParaRPr lang="en-IN" sz="3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5400671"/>
          </a:xfrm>
        </p:spPr>
        <p:txBody>
          <a:bodyPr/>
          <a:lstStyle/>
          <a:p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optional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— a web service can be RESTful even without providing code on demand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client can request code from the server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response from the server will contain some code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the response is in HTML format, usually in the form of a script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client then can execute that code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xfrm>
            <a:off x="304800" y="1524000"/>
            <a:ext cx="5940425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REST constraints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88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422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446400" y="1447800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REST Constraints</a:t>
            </a:r>
          </a:p>
        </p:txBody>
      </p:sp>
    </p:spTree>
    <p:extLst>
      <p:ext uri="{BB962C8B-B14F-4D97-AF65-F5344CB8AC3E}">
        <p14:creationId xmlns:p14="http://schemas.microsoft.com/office/powerpoint/2010/main" val="30234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REST Constraints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2DCAD1-76F1-4F26-B102-8664AA14D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264215"/>
              </p:ext>
            </p:extLst>
          </p:nvPr>
        </p:nvGraphicFramePr>
        <p:xfrm>
          <a:off x="303213" y="1152373"/>
          <a:ext cx="5640387" cy="828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0CABDC-C45E-4143-A5F0-DDBCA8BEC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611620"/>
              </p:ext>
            </p:extLst>
          </p:nvPr>
        </p:nvGraphicFramePr>
        <p:xfrm>
          <a:off x="533400" y="2041721"/>
          <a:ext cx="5410200" cy="283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2911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Client - Server separation</a:t>
            </a:r>
            <a:endParaRPr lang="en-IN" sz="3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04A0A-E883-4423-8670-C913D19C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client and the server act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independently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each on its own.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Interaction between them is only in the form of .</a:t>
            </a:r>
          </a:p>
          <a:p>
            <a:pPr lvl="2"/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initiated by the client only.</a:t>
            </a:r>
          </a:p>
          <a:p>
            <a:pPr lvl="2"/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which the server send to the client only as a reaction to a request.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server sits there waiting for requests from the client to come.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Doesn’t start sending away information about the state of some resources on its own.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Responds only when a request comes in.</a:t>
            </a:r>
          </a:p>
        </p:txBody>
      </p:sp>
    </p:spTree>
    <p:extLst>
      <p:ext uri="{BB962C8B-B14F-4D97-AF65-F5344CB8AC3E}">
        <p14:creationId xmlns:p14="http://schemas.microsoft.com/office/powerpoint/2010/main" val="417794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Stateless</a:t>
            </a:r>
            <a:endParaRPr lang="en-IN" sz="3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540067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Stateless means the server does not remember anything about the user who uses the service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doesn’t remember if the user already sent a GET request for the same resource in the past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doesn’t remember which resources the user of the API requested before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so on...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individual request contains all the information the server needs to perform the request and return a response, regardless of other requests made by the same user.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client is responsible for sending any state information to the server whenever it's needed.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 session stickiness or session affinity on the server for the calling request</a:t>
            </a:r>
          </a:p>
          <a:p>
            <a:endParaRPr lang="en-I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4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Cacheable</a:t>
            </a:r>
            <a:endParaRPr lang="en-IN" sz="3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23290C-ACCC-479A-9D2D-2BB7668AB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146504"/>
              </p:ext>
            </p:extLst>
          </p:nvPr>
        </p:nvGraphicFramePr>
        <p:xfrm>
          <a:off x="289666" y="1138135"/>
          <a:ext cx="5716587" cy="5351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F7BD6E-0F4B-4396-9FD5-FF6DC449C567}"/>
              </a:ext>
            </a:extLst>
          </p:cNvPr>
          <p:cNvSpPr/>
          <p:nvPr/>
        </p:nvSpPr>
        <p:spPr>
          <a:xfrm>
            <a:off x="457199" y="2819400"/>
            <a:ext cx="5486401" cy="467342"/>
          </a:xfrm>
          <a:prstGeom prst="roundRect">
            <a:avLst/>
          </a:prstGeom>
          <a:gradFill flip="none" rotWithShape="1">
            <a:gsLst>
              <a:gs pos="0">
                <a:srgbClr val="46D772">
                  <a:tint val="66000"/>
                  <a:satMod val="160000"/>
                </a:srgbClr>
              </a:gs>
              <a:gs pos="50000">
                <a:srgbClr val="46D772">
                  <a:tint val="44500"/>
                  <a:satMod val="160000"/>
                </a:srgbClr>
              </a:gs>
              <a:gs pos="100000">
                <a:srgbClr val="46D772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1D873E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Version number is what makes caching possible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83D766-BA5F-4CA6-8021-BE862FF76929}"/>
              </a:ext>
            </a:extLst>
          </p:cNvPr>
          <p:cNvSpPr/>
          <p:nvPr/>
        </p:nvSpPr>
        <p:spPr>
          <a:xfrm>
            <a:off x="457199" y="4241845"/>
            <a:ext cx="5486401" cy="77380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client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avoid requesting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same 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again and again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199" y="5182255"/>
            <a:ext cx="5716587" cy="724300"/>
            <a:chOff x="0" y="1860"/>
            <a:chExt cx="5716587" cy="7243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1860"/>
              <a:ext cx="5716587" cy="724300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35357" y="37217"/>
              <a:ext cx="5645873" cy="653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 should also know if the current version of the data is expired,</a:t>
              </a:r>
              <a:endParaRPr lang="en-IN" sz="1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46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Uniform interface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D0D503-4EE2-4090-B287-43D73B4BD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770720"/>
              </p:ext>
            </p:extLst>
          </p:nvPr>
        </p:nvGraphicFramePr>
        <p:xfrm>
          <a:off x="227013" y="1089029"/>
          <a:ext cx="5868987" cy="515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7E9B40-FAFE-4908-8CB5-41A936327D7D}"/>
              </a:ext>
            </a:extLst>
          </p:cNvPr>
          <p:cNvSpPr/>
          <p:nvPr/>
        </p:nvSpPr>
        <p:spPr>
          <a:xfrm>
            <a:off x="457199" y="2236892"/>
            <a:ext cx="5486401" cy="451001"/>
          </a:xfrm>
          <a:prstGeom prst="roundRect">
            <a:avLst>
              <a:gd name="adj" fmla="val 1165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Identification of resources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5C65C2-5D91-4C74-99BF-51DB961005E9}"/>
              </a:ext>
            </a:extLst>
          </p:cNvPr>
          <p:cNvSpPr/>
          <p:nvPr/>
        </p:nvSpPr>
        <p:spPr>
          <a:xfrm>
            <a:off x="457199" y="2786661"/>
            <a:ext cx="5486401" cy="451001"/>
          </a:xfrm>
          <a:prstGeom prst="roundRect">
            <a:avLst>
              <a:gd name="adj" fmla="val 1165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Manipulation of resources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38BF50-FD6B-46D8-8710-15D6C25B2ACD}"/>
              </a:ext>
            </a:extLst>
          </p:cNvPr>
          <p:cNvSpPr/>
          <p:nvPr/>
        </p:nvSpPr>
        <p:spPr>
          <a:xfrm>
            <a:off x="457198" y="3336430"/>
            <a:ext cx="5486401" cy="451001"/>
          </a:xfrm>
          <a:prstGeom prst="roundRect">
            <a:avLst>
              <a:gd name="adj" fmla="val 1165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Self-descriptive messages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2176EB-AD9D-4152-8AD2-A7FBEB1D8C88}"/>
              </a:ext>
            </a:extLst>
          </p:cNvPr>
          <p:cNvSpPr/>
          <p:nvPr/>
        </p:nvSpPr>
        <p:spPr>
          <a:xfrm>
            <a:off x="457197" y="3886200"/>
            <a:ext cx="5486401" cy="451001"/>
          </a:xfrm>
          <a:prstGeom prst="roundRect">
            <a:avLst>
              <a:gd name="adj" fmla="val 1165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Hypermedia as the engine of 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96075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Uniform interface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5D3C8B-1D32-4F23-A512-445341312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211744"/>
              </p:ext>
            </p:extLst>
          </p:nvPr>
        </p:nvGraphicFramePr>
        <p:xfrm>
          <a:off x="227013" y="1089029"/>
          <a:ext cx="5868987" cy="134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9FB804-2D5C-4079-B561-AF9AD489ABA7}"/>
              </a:ext>
            </a:extLst>
          </p:cNvPr>
          <p:cNvSpPr/>
          <p:nvPr/>
        </p:nvSpPr>
        <p:spPr>
          <a:xfrm>
            <a:off x="533400" y="1838937"/>
            <a:ext cx="5486401" cy="739988"/>
          </a:xfrm>
          <a:prstGeom prst="roundRect">
            <a:avLst>
              <a:gd name="adj" fmla="val 966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the Application mean the web application that the server is running.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52399A-29B0-4B50-8471-9497FE61440E}"/>
              </a:ext>
            </a:extLst>
          </p:cNvPr>
          <p:cNvSpPr/>
          <p:nvPr/>
        </p:nvSpPr>
        <p:spPr>
          <a:xfrm>
            <a:off x="533399" y="2720974"/>
            <a:ext cx="5486401" cy="773809"/>
          </a:xfrm>
          <a:prstGeom prst="roundRect">
            <a:avLst>
              <a:gd name="adj" fmla="val 1054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Hypermedia mean the hyperlinks, or simply links, that the server can include in the response.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5F709D-8651-46F1-B37A-D9DB2D26FB30}"/>
              </a:ext>
            </a:extLst>
          </p:cNvPr>
          <p:cNvSpPr/>
          <p:nvPr/>
        </p:nvSpPr>
        <p:spPr>
          <a:xfrm>
            <a:off x="540172" y="3647039"/>
            <a:ext cx="5486401" cy="1033061"/>
          </a:xfrm>
          <a:prstGeom prst="roundRect">
            <a:avLst>
              <a:gd name="adj" fmla="val 977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means that the server can inform the client , in a response, of the ways to change the state of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333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477793" y="1600200"/>
            <a:ext cx="4469553" cy="4876800"/>
          </a:xfrm>
          <a:prstGeom prst="roundRect">
            <a:avLst>
              <a:gd name="adj" fmla="val 7130"/>
            </a:avLst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93047" y="1600200"/>
            <a:ext cx="4469553" cy="4876800"/>
          </a:xfrm>
          <a:prstGeom prst="roundRect">
            <a:avLst>
              <a:gd name="adj" fmla="val 7292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HATEOS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Hypermedia as the Engine of Application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418"/>
          <a:stretch/>
        </p:blipFill>
        <p:spPr>
          <a:xfrm>
            <a:off x="1245448" y="2198514"/>
            <a:ext cx="4044919" cy="406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7583" r="36"/>
          <a:stretch/>
        </p:blipFill>
        <p:spPr>
          <a:xfrm>
            <a:off x="6572921" y="2198514"/>
            <a:ext cx="4205523" cy="38381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CA7CBD-1FFD-4C5C-8308-6E85072D41AC}"/>
                  </a:ext>
                </a:extLst>
              </p14:cNvPr>
              <p14:cNvContentPartPr/>
              <p14:nvPr/>
            </p14:nvContentPartPr>
            <p14:xfrm>
              <a:off x="1812240" y="3734280"/>
              <a:ext cx="8793720" cy="124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CA7CBD-1FFD-4C5C-8308-6E85072D4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2880" y="3724920"/>
                <a:ext cx="8812440" cy="12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263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575</Words>
  <Application>Microsoft Office PowerPoint</Application>
  <PresentationFormat>Widescreen</PresentationFormat>
  <Paragraphs>63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Full Stack Application Development</vt:lpstr>
      <vt:lpstr>PowerPoint Presentation</vt:lpstr>
      <vt:lpstr>REST Constraints</vt:lpstr>
      <vt:lpstr>Client - Server separation</vt:lpstr>
      <vt:lpstr>Stateless</vt:lpstr>
      <vt:lpstr>Cacheable</vt:lpstr>
      <vt:lpstr>Uniform interface</vt:lpstr>
      <vt:lpstr>Uniform interface</vt:lpstr>
      <vt:lpstr>HATEOS</vt:lpstr>
      <vt:lpstr>Layered system</vt:lpstr>
      <vt:lpstr>Code-on-demand (Optional)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 in HDFS</dc:title>
  <dc:creator>Windows User</dc:creator>
  <cp:lastModifiedBy>studio</cp:lastModifiedBy>
  <cp:revision>63</cp:revision>
  <dcterms:created xsi:type="dcterms:W3CDTF">2023-11-28T17:34:02Z</dcterms:created>
  <dcterms:modified xsi:type="dcterms:W3CDTF">2024-01-19T11:18:13Z</dcterms:modified>
</cp:coreProperties>
</file>