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9" r:id="rId2"/>
    <p:sldId id="279" r:id="rId3"/>
    <p:sldId id="286" r:id="rId4"/>
    <p:sldId id="280" r:id="rId5"/>
    <p:sldId id="281" r:id="rId6"/>
    <p:sldId id="282" r:id="rId7"/>
    <p:sldId id="283" r:id="rId8"/>
    <p:sldId id="284" r:id="rId9"/>
    <p:sldId id="285" r:id="rId10"/>
    <p:sldId id="287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77"/>
    <a:srgbClr val="89FF71"/>
    <a:srgbClr val="7FF966"/>
    <a:srgbClr val="E79A5B"/>
    <a:srgbClr val="FFB979"/>
    <a:srgbClr val="FFB069"/>
    <a:srgbClr val="4F81BD"/>
    <a:srgbClr val="FFA95B"/>
    <a:srgbClr val="E48C44"/>
    <a:srgbClr val="E59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>
      <p:cViewPr varScale="1">
        <p:scale>
          <a:sx n="108" d="100"/>
          <a:sy n="108" d="100"/>
        </p:scale>
        <p:origin x="54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4" d="100"/>
          <a:sy n="124" d="100"/>
        </p:scale>
        <p:origin x="495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E4D8A-586B-43F2-9513-FC21D35EC009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C29C5B6-7F29-437D-BFF2-C046FD2BF801}">
      <dgm:prSet custT="1"/>
      <dgm:spPr>
        <a:gradFill rotWithShape="0">
          <a:gsLst>
            <a:gs pos="0">
              <a:srgbClr val="33ACCD"/>
            </a:gs>
            <a:gs pos="80000">
              <a:srgbClr val="69C4DD"/>
            </a:gs>
            <a:gs pos="100000">
              <a:srgbClr val="77CCE3"/>
            </a:gs>
          </a:gsLst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IN" sz="18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Lets say we have two resources </a:t>
          </a:r>
        </a:p>
      </dgm:t>
    </dgm:pt>
    <dgm:pt modelId="{FC30AB60-81BB-4A58-8AEC-4917DD960795}" type="parTrans" cxnId="{D1E163F7-FF5F-4E50-9794-E1BD2BF905E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0E4A9D-125A-469D-A872-9F36143702C9}" type="sibTrans" cxnId="{D1E163F7-FF5F-4E50-9794-E1BD2BF905E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6049C4-EE33-401D-8357-7B0551191D81}">
      <dgm:prSet custT="1"/>
      <dgm:spPr>
        <a:gradFill rotWithShape="0">
          <a:gsLst>
            <a:gs pos="0">
              <a:srgbClr val="62DF49"/>
            </a:gs>
            <a:gs pos="80000">
              <a:srgbClr val="83F46C"/>
            </a:gs>
            <a:gs pos="100000">
              <a:srgbClr val="97F983"/>
            </a:gs>
          </a:gsLst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IN" sz="18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URI for a particular student with ID 123</a:t>
          </a:r>
        </a:p>
      </dgm:t>
    </dgm:pt>
    <dgm:pt modelId="{A1EA5DE6-DAFC-4895-95F0-529B0FBA92EF}" type="parTrans" cxnId="{4C4D5097-383C-4653-BB35-F8ACA494BC66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866345-1069-4A17-AB51-439333537513}" type="sibTrans" cxnId="{4C4D5097-383C-4653-BB35-F8ACA494BC66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DDA1BA-1106-43E9-837F-9ED7D1E65AD8}">
      <dgm:prSet custT="1"/>
      <dgm:spPr>
        <a:gradFill rotWithShape="0">
          <a:gsLst>
            <a:gs pos="0">
              <a:srgbClr val="E79A5B"/>
            </a:gs>
            <a:gs pos="80000">
              <a:srgbClr val="FFB979"/>
            </a:gs>
            <a:gs pos="100000">
              <a:srgbClr val="FFB069"/>
            </a:gs>
          </a:gsLst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IN" sz="18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URI for a particular course with ID 999</a:t>
          </a:r>
        </a:p>
      </dgm:t>
    </dgm:pt>
    <dgm:pt modelId="{05BAD31E-8168-495C-A9B4-A1476A4D628E}" type="parTrans" cxnId="{84CAF51B-8449-4B04-813E-E56D2E8EF380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1DD9A1-ACC1-43C0-9FE4-64D9AEB3E992}" type="sibTrans" cxnId="{84CAF51B-8449-4B04-813E-E56D2E8EF380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02EF35-A9C5-4490-9595-6E7CFFBFE710}" type="pres">
      <dgm:prSet presAssocID="{733E4D8A-586B-43F2-9513-FC21D35EC009}" presName="linear" presStyleCnt="0">
        <dgm:presLayoutVars>
          <dgm:animLvl val="lvl"/>
          <dgm:resizeHandles val="exact"/>
        </dgm:presLayoutVars>
      </dgm:prSet>
      <dgm:spPr/>
    </dgm:pt>
    <dgm:pt modelId="{B5ADF5FD-5718-45D8-88D2-F3E164C99F35}" type="pres">
      <dgm:prSet presAssocID="{EC29C5B6-7F29-437D-BFF2-C046FD2BF801}" presName="parentText" presStyleLbl="node1" presStyleIdx="0" presStyleCnt="3" custScaleY="50039" custLinFactY="-90938" custLinFactNeighborY="-100000">
        <dgm:presLayoutVars>
          <dgm:chMax val="0"/>
          <dgm:bulletEnabled val="1"/>
        </dgm:presLayoutVars>
      </dgm:prSet>
      <dgm:spPr/>
    </dgm:pt>
    <dgm:pt modelId="{D3998469-E51E-4C00-B621-30CF5F774F10}" type="pres">
      <dgm:prSet presAssocID="{BB0E4A9D-125A-469D-A872-9F36143702C9}" presName="spacer" presStyleCnt="0"/>
      <dgm:spPr/>
    </dgm:pt>
    <dgm:pt modelId="{222A5BBF-DF2B-4D97-9724-C17F5C713A0F}" type="pres">
      <dgm:prSet presAssocID="{436049C4-EE33-401D-8357-7B0551191D81}" presName="parentText" presStyleLbl="node1" presStyleIdx="1" presStyleCnt="3" custScaleY="50039" custLinFactNeighborY="-98719">
        <dgm:presLayoutVars>
          <dgm:chMax val="0"/>
          <dgm:bulletEnabled val="1"/>
        </dgm:presLayoutVars>
      </dgm:prSet>
      <dgm:spPr/>
    </dgm:pt>
    <dgm:pt modelId="{D06E1C26-C412-4309-ADA5-FA2ABCA1146B}" type="pres">
      <dgm:prSet presAssocID="{1A866345-1069-4A17-AB51-439333537513}" presName="spacer" presStyleCnt="0"/>
      <dgm:spPr/>
    </dgm:pt>
    <dgm:pt modelId="{B3DF33EC-EAAC-4678-A19F-0AB343BD0D20}" type="pres">
      <dgm:prSet presAssocID="{AFDDA1BA-1106-43E9-837F-9ED7D1E65AD8}" presName="parentText" presStyleLbl="node1" presStyleIdx="2" presStyleCnt="3" custScaleY="50039" custLinFactY="15115" custLinFactNeighborY="100000">
        <dgm:presLayoutVars>
          <dgm:chMax val="0"/>
          <dgm:bulletEnabled val="1"/>
        </dgm:presLayoutVars>
      </dgm:prSet>
      <dgm:spPr/>
    </dgm:pt>
  </dgm:ptLst>
  <dgm:cxnLst>
    <dgm:cxn modelId="{5FEF920F-26B7-46CD-8F59-0711888F179A}" type="presOf" srcId="{AFDDA1BA-1106-43E9-837F-9ED7D1E65AD8}" destId="{B3DF33EC-EAAC-4678-A19F-0AB343BD0D20}" srcOrd="0" destOrd="0" presId="urn:microsoft.com/office/officeart/2005/8/layout/vList2"/>
    <dgm:cxn modelId="{84CAF51B-8449-4B04-813E-E56D2E8EF380}" srcId="{733E4D8A-586B-43F2-9513-FC21D35EC009}" destId="{AFDDA1BA-1106-43E9-837F-9ED7D1E65AD8}" srcOrd="2" destOrd="0" parTransId="{05BAD31E-8168-495C-A9B4-A1476A4D628E}" sibTransId="{621DD9A1-ACC1-43C0-9FE4-64D9AEB3E992}"/>
    <dgm:cxn modelId="{8E289B1D-4398-41E6-8A93-EA6206240F94}" type="presOf" srcId="{436049C4-EE33-401D-8357-7B0551191D81}" destId="{222A5BBF-DF2B-4D97-9724-C17F5C713A0F}" srcOrd="0" destOrd="0" presId="urn:microsoft.com/office/officeart/2005/8/layout/vList2"/>
    <dgm:cxn modelId="{4C4D5097-383C-4653-BB35-F8ACA494BC66}" srcId="{733E4D8A-586B-43F2-9513-FC21D35EC009}" destId="{436049C4-EE33-401D-8357-7B0551191D81}" srcOrd="1" destOrd="0" parTransId="{A1EA5DE6-DAFC-4895-95F0-529B0FBA92EF}" sibTransId="{1A866345-1069-4A17-AB51-439333537513}"/>
    <dgm:cxn modelId="{C13D15C1-483C-45C1-9D92-3C7FCDC70046}" type="presOf" srcId="{EC29C5B6-7F29-437D-BFF2-C046FD2BF801}" destId="{B5ADF5FD-5718-45D8-88D2-F3E164C99F35}" srcOrd="0" destOrd="0" presId="urn:microsoft.com/office/officeart/2005/8/layout/vList2"/>
    <dgm:cxn modelId="{A12043C6-7D38-4EF4-BC1A-A24C6AA1B070}" type="presOf" srcId="{733E4D8A-586B-43F2-9513-FC21D35EC009}" destId="{0602EF35-A9C5-4490-9595-6E7CFFBFE710}" srcOrd="0" destOrd="0" presId="urn:microsoft.com/office/officeart/2005/8/layout/vList2"/>
    <dgm:cxn modelId="{D1E163F7-FF5F-4E50-9794-E1BD2BF905E3}" srcId="{733E4D8A-586B-43F2-9513-FC21D35EC009}" destId="{EC29C5B6-7F29-437D-BFF2-C046FD2BF801}" srcOrd="0" destOrd="0" parTransId="{FC30AB60-81BB-4A58-8AEC-4917DD960795}" sibTransId="{BB0E4A9D-125A-469D-A872-9F36143702C9}"/>
    <dgm:cxn modelId="{859D8699-F87A-4C3D-BAEA-9C31C19BC1E8}" type="presParOf" srcId="{0602EF35-A9C5-4490-9595-6E7CFFBFE710}" destId="{B5ADF5FD-5718-45D8-88D2-F3E164C99F35}" srcOrd="0" destOrd="0" presId="urn:microsoft.com/office/officeart/2005/8/layout/vList2"/>
    <dgm:cxn modelId="{BE4D96F7-981A-4F0E-A451-DCD7D15C54BE}" type="presParOf" srcId="{0602EF35-A9C5-4490-9595-6E7CFFBFE710}" destId="{D3998469-E51E-4C00-B621-30CF5F774F10}" srcOrd="1" destOrd="0" presId="urn:microsoft.com/office/officeart/2005/8/layout/vList2"/>
    <dgm:cxn modelId="{863B25F1-780C-4220-9EAF-E0A5807B28CC}" type="presParOf" srcId="{0602EF35-A9C5-4490-9595-6E7CFFBFE710}" destId="{222A5BBF-DF2B-4D97-9724-C17F5C713A0F}" srcOrd="2" destOrd="0" presId="urn:microsoft.com/office/officeart/2005/8/layout/vList2"/>
    <dgm:cxn modelId="{98B7311D-966A-4445-8992-CF21968C85EA}" type="presParOf" srcId="{0602EF35-A9C5-4490-9595-6E7CFFBFE710}" destId="{D06E1C26-C412-4309-ADA5-FA2ABCA1146B}" srcOrd="3" destOrd="0" presId="urn:microsoft.com/office/officeart/2005/8/layout/vList2"/>
    <dgm:cxn modelId="{15F6CA40-1A27-41B2-8998-E8B7F26CE482}" type="presParOf" srcId="{0602EF35-A9C5-4490-9595-6E7CFFBFE710}" destId="{B3DF33EC-EAAC-4678-A19F-0AB343BD0D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DF5FD-5718-45D8-88D2-F3E164C99F35}">
      <dsp:nvSpPr>
        <dsp:cNvPr id="0" name=""/>
        <dsp:cNvSpPr/>
      </dsp:nvSpPr>
      <dsp:spPr>
        <a:xfrm>
          <a:off x="0" y="0"/>
          <a:ext cx="5868986" cy="608874"/>
        </a:xfrm>
        <a:prstGeom prst="roundRect">
          <a:avLst/>
        </a:prstGeom>
        <a:gradFill rotWithShape="0">
          <a:gsLst>
            <a:gs pos="0">
              <a:srgbClr val="33ACCD"/>
            </a:gs>
            <a:gs pos="80000">
              <a:srgbClr val="69C4DD"/>
            </a:gs>
            <a:gs pos="100000">
              <a:srgbClr val="77CCE3"/>
            </a:gs>
          </a:gsLst>
          <a:lin ang="162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Lets say we have two resources </a:t>
          </a:r>
        </a:p>
      </dsp:txBody>
      <dsp:txXfrm>
        <a:off x="29723" y="29723"/>
        <a:ext cx="5809540" cy="549428"/>
      </dsp:txXfrm>
    </dsp:sp>
    <dsp:sp modelId="{222A5BBF-DF2B-4D97-9724-C17F5C713A0F}">
      <dsp:nvSpPr>
        <dsp:cNvPr id="0" name=""/>
        <dsp:cNvSpPr/>
      </dsp:nvSpPr>
      <dsp:spPr>
        <a:xfrm>
          <a:off x="0" y="1882772"/>
          <a:ext cx="5868986" cy="608874"/>
        </a:xfrm>
        <a:prstGeom prst="roundRect">
          <a:avLst/>
        </a:prstGeom>
        <a:gradFill rotWithShape="0">
          <a:gsLst>
            <a:gs pos="0">
              <a:srgbClr val="62DF49"/>
            </a:gs>
            <a:gs pos="80000">
              <a:srgbClr val="83F46C"/>
            </a:gs>
            <a:gs pos="100000">
              <a:srgbClr val="97F983"/>
            </a:gs>
          </a:gsLst>
          <a:lin ang="162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URI for a particular student with ID 123</a:t>
          </a:r>
        </a:p>
      </dsp:txBody>
      <dsp:txXfrm>
        <a:off x="29723" y="1912495"/>
        <a:ext cx="5809540" cy="549428"/>
      </dsp:txXfrm>
    </dsp:sp>
    <dsp:sp modelId="{B3DF33EC-EAAC-4678-A19F-0AB343BD0D20}">
      <dsp:nvSpPr>
        <dsp:cNvPr id="0" name=""/>
        <dsp:cNvSpPr/>
      </dsp:nvSpPr>
      <dsp:spPr>
        <a:xfrm>
          <a:off x="0" y="3234768"/>
          <a:ext cx="5868986" cy="608874"/>
        </a:xfrm>
        <a:prstGeom prst="roundRect">
          <a:avLst/>
        </a:prstGeom>
        <a:gradFill rotWithShape="0">
          <a:gsLst>
            <a:gs pos="0">
              <a:srgbClr val="E79A5B"/>
            </a:gs>
            <a:gs pos="80000">
              <a:srgbClr val="FFB979"/>
            </a:gs>
            <a:gs pos="100000">
              <a:srgbClr val="FFB069"/>
            </a:gs>
          </a:gsLst>
          <a:lin ang="162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URI for a particular course with ID 999</a:t>
          </a:r>
        </a:p>
      </dsp:txBody>
      <dsp:txXfrm>
        <a:off x="29723" y="3264491"/>
        <a:ext cx="5809540" cy="549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9T11:26:21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12243 17113 49 0,'-3'0'1'15,"3"-1"6"-15,0 1-1 0,-3 0-2 16,3 0 4-16,0 0 1 0,0 0 0 15,0 0 8-15,0 0 10 16,-1 0-2-16,1 0-11 0,0 0-4 16,0 0-10-16,0 0 5 0,2 0 7 15,3 1 7-15,1 1-6 0,0-1 0 16,2 0-7-16,1 0-4 0,4 0-2 16,2 0 7-16,1 1 2 0,3-1-6 15,1-1 2-15,4 1-4 0,1-1 1 16,2 1-2-16,5-1 3 0,7 2-3 15,7-2 0-15,3 0 1 0,-2 0 1 16,-1-2 7-16,-6 0-1 0,3-1 0 16,4 2-4-16,1 0-1 15,2 1-1-15,2-1-2 0,1 0 1 16,1-1-1-16,-2 0 0 0,2 1-6 16,1 0-7-16,-2 0 9 0,-2 0 2 15,0 1 2-15,-5 0-1 0,-1 0 1 0,-2 0 0 0,0 1 1 16,-2 1-2-16,-4 2-6 0,-1-1 1 15,-5-3 6-15,-4 1 0 0,-5-1-3 16,-6 0 0-16,0 0 3 16,0 0-2-16,3 0 2 0,1 0 0 15,-6 0 0-15,2 0-1 0,-6 1 0 16,-1-1 0-16,-1 0 1 0,-3 0-7 16,-2 0-2-16,-3 0-5 0,0 0 5 15,-10 0-40-15,0 0-53 0</inkml:trace>
  <inkml:trace contextRef="#ctx0" brushRef="#br0" timeOffset="437.53">13725 17055 48 0,'0'0'0'0,"0"0"-7"0,0 0 7 15,0 10 20-15,0-7 3 0,0-2 0 16,3 0 0-16,0-1 4 0,-2 0-3 16,3 0-4-16,1 0-2 0,-2 0 7 15,6 0-22-15,-3 0 8 0,2 0-5 16,-1 0-4-16,2 0 5 0,-1 0 1 15,2 0-1-15,1 0-1 0,-1 0 5 16,2 0-3-16,-1 0 10 0,0 0-18 16,0 4-6-16,1-2 4 0,-2 3 2 15,0-1 1-15,-1 3 0 0,-1 0-1 16,-3 2 4-16,-1 1-3 0,0 0 0 16,-4 2 1-16,0 0 1 0,0 3 4 15,0 1 0-15,-3 2-2 0,-2 0-1 16,-3 0 1-16,-3 3-5 0,-4 0 6 15,0-1-5-15,-1 1-2 0,2 1-3 16,0-1-5-16,4 0-22 0,2 4-40 16,4-4-28-16,2-5-57 15</inkml:trace>
  <inkml:trace contextRef="#ctx0" brushRef="#br0" timeOffset="1335.56">13932 16933 111 0,'0'0'6'0,"0"-4"-6"15,-2 4 3-15,2 0-1 0,0 0-2 16,0 0-2-16,0 0 2 0,0 0 6 16,0 1 11-16,0 4 2 0,0 1 4 31,3 1-5-31,2 3-8 0,0 2 0 15,1 3 0-15,0 2 0 0,1 4 0 16,0 1-2-16,0 3-1 0,2 3-5 16,0 1 3-16,1 2 0 0,0-3-5 15,-2-1 5-15,1-3-4 0,-4-3-1 16,3-3 1-16,-5-4-1 0,0-4 2 16,-1-2 5-16,0-2 2 0,-1-2-6 15,1-2 3-15,-2-2 0 0,1 0 1 16,2 0 19-16,-1-6-1 0,1 0-22 15,-1-6-1-15,1-1-2 0,-3-1 0 16,0-3-3-16,0 2-1 0,0-2 0 16,0-1 1-16,0 3 0 0,0-2 3 15,0 3-2-15,0 1-6 0,3 2 3 16,-1 3-2-16,1 2 2 0,0 1 4 16,2 3 0-16,-1 2 0 0,2 0-3 15,1 0 4-15,1 6-1 0,3 1-1 16,-3 4 2-16,0 2 3 0,1 3 5 15,1-1-3-15,1 1 0 0,-3-1-4 16,1-1 1-16,-1-1-2 16,0-2-1-16,-3-3 1 0,2-1-2 15,-2-3-4-15,0 1-15 0,0-4-20 0,0-1-15 16,3-3 3-16,-2-4-25 0</inkml:trace>
  <inkml:trace contextRef="#ctx0" brushRef="#br0" timeOffset="1586.46">14144 16934 272 0,'0'0'10'0,"0"0"2"0,0 0-8 16,0 0 2-16,0 0-6 0,-8-7-4 16,8 10 4-16,3 3 4 0,2 3 7 15,1 2-5-15,2 1-6 0,0 3 4 16,0 0 0-16,2 3-4 0,0 1 1 15,-2 0 2-15,2-1-3 0,0 0 0 16,-2-3 5-16,-1-1-5 0,2-1-1 16,-3-2-16-16,-1 0-10 0,0-3-11 15,-2 0-11-15,-1 0-4 0,-1 0-16 16,1-1-15-16</inkml:trace>
  <inkml:trace contextRef="#ctx0" brushRef="#br0" timeOffset="1758.35">14222 17200 189 0,'0'0'6'0,"0"0"-4"0,0 0 1 15,0 0 3-15,0 0-2 0,0 0 3 16,0 0-6-16,-1-27 4 0,2 21-5 16,3-1 0-16,0-1-1 0,3-1-16 15,-2-2-4-15,1 1-13 0,0-2-1 16,2-7-17-16,-3 3-11 0</inkml:trace>
  <inkml:trace contextRef="#ctx0" brushRef="#br0" timeOffset="1962.51">14267 16973 13 0,'0'0'60'0,"0"0"-14"16,0 0-8-16,0 0-4 0,0 0-9 16,0 0-2-16,0 0-9 0,0 0-12 15,0 0-2-15,-16 4 6 0,16 4 8 16,3 4-1-16,2 0-5 0,0 4 2 15,1 0-4-15,2 2-1 0,0 0-3 16,1 1-2-16,-1-1 2 0,3-2-2 16,-5-2-4-16,1-3-8 0,-1-2-4 15,2-3-6-15,-5-1-10 0,2 0-5 16,-2-4-6-16,0-1-24 0,-1 0-21 16</inkml:trace>
  <inkml:trace contextRef="#ctx0" brushRef="#br0" timeOffset="2338.94">14300 17145 99 0,'0'0'51'0,"0"0"-22"0,0 0-5 16,0 0-5-16,0 0 4 0,0 0-20 15,0 0-2-15,0 0-1 0,-3-14 19 16,8 12-8-16,1-2-5 0,1-1-4 16,2 1 0-16,-1-3 0 0,2 0-1 15,-2 0-1-15,0 0-1 0,-1 0-1 16,2-1-1-16,-1 0-3 0,-3-2-1 15,0 3 4-15,-4-1-1 0,1 1-1 16,-2 0 0-16,0 0 2 0,0 1-12 16,0 2 1-16,0 1 13 15,-2 1 1-15,1 0 6 0,-1 2-2 16,1 0-2-16,-1 0-1 0,2 3 0 16,0 3 0-16,0 1 2 0,0 2 5 15,0 1-1-15,5 4 0 0,-2 2 3 16,3 1-2-16,-1 4-6 0,4 0 1 15,1 4-2-15,1-1 1 0,0 2-2 16,3-4-15-16,-6-2 15 16,2 0-11-16,-1-5-10 0,0-2-1 0,-2-4-23 15,-2-1 38-15,-1-2-2 0,-2-2-34 16,0-3-5-16,-2-1-19 0</inkml:trace>
  <inkml:trace contextRef="#ctx0" brushRef="#br0" timeOffset="2620.16">14439 17197 35 0,'0'0'40'0,"0"0"-11"0,0 0-1 16,0 0 0-16,0 0-12 0,0 0 0 15,-35-86-2-15,35 77-3 0,2 1 2 16,4 1-11-16,1 1-2 0,1 0 3 16,2 0-1-16,0 2-1 0,1 2 3 15,3 2-4-15,-1 2 0 0,-1 2 0 16,-2 2-4-16,-1 1 1 0,-1 1 3 15,-3 0 7-15,-2 3-2 0,-1-2 5 16,-2 3 8-16,-2-1 3 0,-6 2 3 16,-1 0-6-16,1-1 1 0,-5-1-6 15,1-2-3-15,2 0-3 0,2-3-3 16,-1-1-4-16,1-1 0 0,3-2-6 16,-1 0-24-16,2-2-15 0,3-4-22 15,-1-2-15-15,2 0-69 0</inkml:trace>
  <inkml:trace contextRef="#ctx0" brushRef="#br0" timeOffset="2857.69">14550 16927 184 0,'0'0'10'0,"0"0"-10"0,0 0 6 15,0 0-1-15,0 0 13 0,0 0 13 16,0 0 8-16,-16-17-5 0,14 16-15 16,-1 1-6-16,1-1-13 0,1 1 0 15,1 0-2-15,0 0-19 0,0 0-19 16,0 3 4-16,0 1-2 0,0 1-6 0,3 0-29 16,0 0-32-16</inkml:trace>
  <inkml:trace contextRef="#ctx0" brushRef="#br0" timeOffset="3514.06">14602 17162 239 0,'0'0'14'16,"0"0"-6"-16,0 0-2 0,0 0-5 16,0 0 1-16,0 0 2 0,0 0-4 15,0 0 1-15,0 0-1 0,0 0-14 16,0 0-36-16,0 0-29 0,0 0-53 15</inkml:trace>
  <inkml:trace contextRef="#ctx0" brushRef="#br0" timeOffset="3906.5">14605 16724 148 0,'0'0'0'0,"0"0"0"15,0 0-39-15,0 0 34 0,0 0 4 16,0 0 1-16,0 0 12 0,9 31 10 15,-4-17 2-15,-2 5-3 0,2 2-6 16,0 1-2-16,-2 6-3 0,3 7-4 16,3 8 1-16,3 8-7 0,-4 2 3 15,2-6-3-15,-2-9 2 0,-3-10-1 16,0-5-1-16,0-7 0 0,-1-1-2 16,1 0-11-16,-2 0-1 15,1-1-2-15,2-1-55 0,-3-6 65 16,2-4-7-16,1-6-52 0,-1-2 26 0</inkml:trace>
  <inkml:trace contextRef="#ctx0" brushRef="#br0" timeOffset="4219.18">14717 16651 268 0,'0'0'11'16,"0"0"-22"-16,0 0 4 0,0 0-28 16,0 0 35-16,0 0 2 0,0 0 6 15,5 47 3-15,-2-28 6 0,0 2 1 16,2 3 4-16,4 4-5 0,-3 7-6 16,3 13-1-16,3 8 0 0,-2 2-4 15,-2-5-2-15,-2-16-2 0,0-10 0 16,-3-7-2-16,-1-1 0 0,1 3 2 15,2 0-2-15,-2 0 0 0,0-2 2 16,0-6 2-16,-1 1-4 0,1-6-12 16,1-1-12-16,0-1-26 0,-1-3-3 15,-1-4 3-15,1-4 6 0,0-4-12 16</inkml:trace>
  <inkml:trace contextRef="#ctx0" brushRef="#br0" timeOffset="4863.85">14823 16673 199 0,'0'0'5'15,"0"0"8"-15,0 0-13 0,0 0 0 16,0 0 0-16,0 0 5 0,-3 14 11 16,3-3-1-16,0 3 2 0,3 3 0 15,2 2-4-15,1 3 2 16,0 3-9-16,1 0 0 0,2 2-2 16,0 0-3-16,1 1 0 0,-2 0 3 15,1-3-4-15,1-4-1 0,-2-5-9 16,-3-2-2-16,2-3-2 0,1-5-3 15,-3-2-3-15,1-4-1 0,1 0 4 16,-4-3 6-16,3-4-4 0,-1-2 0 16,0-1-3-16,1-3-1 0,-3-2 10 15,-1 0 3-15,-2 0 6 0,0-2 5 16,-2 6-1-16,-1 0 9 0,0 4 1 16,0 0 2-16,1 4 5 0,0 2-2 15,1 1-18-15,1 0-1 0,0 5 0 16,0 2 0-16,3 4 6 15,-1 2 6-15,4 3 1 0,0 0 4 16,2 2-10-16,0-2 0 0,-2 0-2 16,1-4-3-16,2-1-1 0,-1-3 6 15,0-4 8-15,-1 0 1 0,0-4 12 16,1 0-6-16,-2-4-8 0,1-2-8 16,2-2 0-16,-3-1-5 0,1-4 1 15,-4 1 0-15,0-4-2 0,-1 2-2 16,-2-3-6-16,-5-1 4 0,-1 3-5 15,-4 1-10-15,-4 1-14 0,0 2 5 16,-2 1 11-16,2 2 11 0,-2 7 5 16,3 1-6-16,-2 1 4 0,2 6-6 15,-3 3-5-15,3 1 5 0,2 3 0 32,0 0-11-32,5 1-3 0,0 2-6 15,6 1-15-15,0-2-19 0</inkml:trace>
  <inkml:trace contextRef="#ctx0" brushRef="#br0" timeOffset="5728.28">15207 16733 159 0,'0'0'2'16,"0"0"7"-16,0 0-9 0,-17-11 0 16,10 9 3-16,1 2 4 0,-2 0 1 15,-3 0 11-15,3 0 4 0,1 2-3 16,0 0-7-16,1 0-8 0,1 2-5 16,0 0-1-16,2 2 1 0,1 1 2 15,-1 1 3-15,3 4 2 0,-2 0 3 16,2 2-1-16,0-1 2 15,0 1-9-15,0 1 0 0,2-4 2 16,1 2 1-16,0-2-3 0,2-1-2 16,-3 0 3-16,3-1-2 0,-1-2-1 15,1 1 0-15,1-2-3 0,-1-1 3 16,3-1 0-16,0-3 0 0,1-1 0 16,1 0-4-16,-1-5-1 0,2 0-1 15,-1-2 1-15,1-2-2 0,0 0-2 16,0 1-14-16,-1 0-8 15,2-3 0-15,-4 0 7 0,0 0-1 16,1-1 2-16,-2 0 5 0,-1-3 8 16,-4 1 3-16,1-3 6 0,-2 2 1 15,1 1 0-15,-2 0 5 0,0 3 5 16,-2 2 7-16,-1 3 0 0,0 4-1 16,0 1-16-16,-2 1 3 0,-3 1-5 15,-1 4 2-15,-1 1 0 0,2 2 0 16,-3 1 3-16,5 1-1 0,-2 2 3 15,3 2 7-15,0 0 0 16,1 2-3-16,2 0 2 0,2 0 1 16,0-2-6-16,2 0-1 0,0-3-4 15,3-1 0-15,2-3 1 0,-2-1 1 16,1-4 9-16,1-2-2 0,0 0 0 16,0-3 1-16,-1-3-8 0,2-1 2 15,-1-3-4-15,0 0 1 0,-2 2-2 16,-2-3-2-16,0 0 0 0,2 0-8 15,-5 2 1-15,2-2-3 0,1 3-4 16,-3 2 4-16,0 2 5 0,0 2-2 16,0 1-1-16,0 1-17 0,0 0-12 15,0 4 35-15,0 1 2 0,4 0 2 16,-1 1-2-16,2-1 1 0,0 3 0 16,0-2 1-16,0-2-1 0,2 0 1 15,1-3 7-15,-3 1 0 0,3-2 2 16,-3 0 0-16,4-4-4 0,-4 0 1 15,1 0-4-15,1-1 1 0,0 0 0 16,-2-1-1-16,0-2 2 0,-2 0 2 16,2-1 1-16,-2-2-6 0,2 0 2 15,-2-1-1-15,0-3-2 0,-3 0 0 16,0-4 0-16,0 0-2 0,0-4-11 16,-6-13-25-16,-2 4-30 0</inkml:trace>
  <inkml:trace contextRef="#ctx0" brushRef="#br0" timeOffset="6025.48">15340 16365 119 0,'-2'-2'9'0,"-3"2"-13"0,2 0 4 15,-2 0-12-15,1 5 12 0,1 2 0 16,1 2 11-16,2 4 8 0,0 1 1 16,0 2-4-16,2 4-3 0,5 0 6 15,0 4-3-15,-1 1 1 0,2-1-3 16,-1 1 1-16,2-3-1 0,-1 1-2 15,1-3 3-15,2-2-1 0,-1-1 5 16,1-1-3-16,1-1-2 0,-2 0-1 16,1-2 0-16,3 1-7 0,-3-3-6 15,2-1 1-15,-2-1-2 0,0-3 3 16,-2-2 0-16,-1 0 2 0,-1 0 1 16,1 0-5-16,-1-2-1 0,0 0-32 15,-1-1-18-15,-1-1-15 0,0 0-5 16,2-1 3-16,-5-3-15 15</inkml:trace>
  <inkml:trace contextRef="#ctx0" brushRef="#br0" timeOffset="7385.51">15493 16429 212 0,'0'0'10'0,"0"0"-10"0,0 0 0 16,0 0-44-16,-10 2 44 0,10 4 3 16,0 1 13-16,0 1 6 15,0 2-6-15,5 2-1 0,3 2 2 16,0 4-1-16,3 2 0 0,2 1-8 15,-1 1 5-15,-2-1-4 0,3 0-5 16,-3-3 0-16,1-1 1 0,-1-4-2 16,-1-2 1-16,-2-2 5 0,-3-2-4 15,0-1 2-15,-1-2-3 0,0-2-1 16,-3-2 0-16,2 0-2 0,1 0 5 16,-3-1 21-16,3-5-7 0,0 0-19 15,-3-2-1-15,3-2 1 0,-3-1-1 16,2-2-1-16,-2 0-1 0,0 0-7 15,0 1 6-15,0 1 1 0,0 3-2 16,1 2 3-16,-1 5-3 0,2 0 2 16,-2 1-11-16,1 0 2 0,1 2 11 15,3 2-1-15,1 2 3 0,2 2-3 16,0 0 2-16,0-1-1 0,3 2 0 16,-5-3-1-16,2 0 1 0,-1-2 0 15,-1 0 0-15,0-3 0 0,-1 1 3 16,-2-2-2-16,0 0 1 0,-1-2 1 15,-1-1 4-15,1-2 0 0,0-3-5 16,-1-1-1-16,1-2-1 0,1-1 0 16,-3-2-1-16,0 1-7 0,0-4-4 15,0 3-2-15,-3-1-5 0,1 2-8 16,2 0 3-16,0 4 8 0,-1 2 9 16,1 2 2-16,0 4 3 0,0 1-10 15,0 0 0-15,1 3 12 0,2 1 2 16,1 1 7-16,3 1 4 0,1 3 3 15,0 0-1-15,-1 3 3 0,2-1 0 16,0 0-3-16,-1-1 2 0,0-1-2 16,0-3-2-16,-2-1 6 0,1-1-4 15,-2-2-2-15,2 1-4 0,-4-2-1 16,1-1 1-16,-3 0 4 0,1-1 1 16,1-3-4-16,-3-2-5 0,3 0-2 15,-3-4-2-15,0 0-2 0,0-1-7 16,-1-2-12-16,-4 1-5 0,-2 0-7 15,-2 0-12-15,-2 0-15 0,-2 4-6 16,-1 0 23-16,0 3 22 0,0 3 15 16,1 2 4-16,1 0 1 0,5 3 0 15,-1 2 0-15,0 2 1 16,3-1 2-16,1 1 3 0,1-3-2 16,3 0 5-16,1 0-3 0,3 0 5 15,3 2 12-15,1-2 0 0,0 0 4 16,3-1-2-1,0-3-6-15,2 0 0 0,3-3-1 16,-2-2-2-16,0-1-9 0,2-1-1 16,-2-2-4-16,0 0-2 0,-1-2 4 15,-2 0-3-15,0-1-1 0,0-1 3 16,-3-1-2-16,0 1-1 0,-3-1-3 16,1 0-1-16,-3-1-10 0,-3 2-15 15,0-2-29-15,-3 3-13 0,-3 1 28 16,1 4 14-16,-3 3 7 0,0 4-9 15,-1 0 21-15,4 6 10 0,-3 0 0 16,3 0 3-16,2 1 5 0,0 0 0 16,1 3 2-16,2-3-2 0,3 0-2 15,2-1 8-15,2 0 7 0,-1 0-6 16,3 0 1-16,-1-1 3 0,0 1-3 16,0-2 1-16,3 0-6 0,-3-1-3 15,0-1-5-15,3 0 2 0,-3 1 0 16,0-2-2-16,0 1-3 0,-1 0 4 15,-2 0 0-15,2 2-2 0,-4 1 0 16,2 1 0-16,-4 2-1 0,-1 1 0 16,0 0 4-16,-1 1-4 0,-4 1 2 15,-2-3 0-15,1 2-3 0,-5-2-5 16,3-2 1-16,0 1 0 0,2-2-7 16,0-2-4-16,1 0-13 15,0-3-6-15,2-1-11 0,0-8-9 16,1 1-23-16</inkml:trace>
  <inkml:trace contextRef="#ctx0" brushRef="#br0" timeOffset="7698.43">15913 16062 179 0,'0'0'0'0,"0"0"-13"16,2 4 13-16,-1 0 8 0,4 3 17 0,-2 3 1 16,2 3-2-16,0 2 4 15,2 1-3-15,0 4-4 0,1 1-1 16,0 0-1-16,1 1-5 0,-1-1 0 16,2 0-6-16,-1 1 3 0,-1-1-3 15,1-2-2-15,0-2-1 0,1-2-5 16,-3-3 6-16,-1 0-5 0,2-3 0 15,-2 0 0-15,2-2 2 0,-3-1-3 16,0-1-14-16,1-1-10 0,0-1-10 16,-4-2-15-16,-1 0-7 0,-1-1-6 15,0 0 2-15,0-2-14 0</inkml:trace>
  <inkml:trace contextRef="#ctx0" brushRef="#br0" timeOffset="7932.79">15924 16322 291 0,'0'0'5'0,"0"0"-10"0,0 0 5 15,0 0 0-15,0 0 3 0,0 0 24 16,0 0 5-16,17-7-1 0,-10 4-15 16,1-3-8-16,3 1-4 0,0-2-4 15,0 1 3-15,0-1-1 0,0 0 0 16,0-1-2-16,0-1-2 0,0 3 1 15,-1-1-8-15,1 0 2 0,-2 0-3 16,-2 2 2-16,-1 0-5 0,-3 1-6 16,2 3-13-16,-4-1-28 0,-1 2-19 15,0 2-30-15</inkml:trace>
  <inkml:trace contextRef="#ctx0" brushRef="#br0" timeOffset="8135.98">16133 16187 98 0,'0'0'47'0,"0"0"-47"0,0 0 0 15,0 0-13-15,0 0 9 0,0 0 4 16,0 0-12-16,1 14-23 0,1-9-41 15</inkml:trace>
  <inkml:trace contextRef="#ctx0" brushRef="#br0" timeOffset="8339.2">16207 16347 254 0,'0'0'13'15,"0"0"-13"-15,0 0 3 0,0 0-3 16,0 0 18-16,0 0 9 0,0 0-10 16,0 0-16-16,-1 2 0 0,1-1-1 15,0-1 4-15,0 0-3 0,0 1-1 16,1-1-22-16,-1 1-31 0,2 1-23 16,-2-2-64-16</inkml:trace>
  <inkml:trace contextRef="#ctx0" brushRef="#br0" timeOffset="10957.68">16397 16156 10 0,'0'-4'19'0,"0"2"0"16,-2 0-10-16,1-2 13 0,-3 0-2 15,1-2 1-15,-2 1-3 0,2-1 3 16,-3 0-4-16,3 0-6 0,-3 1-1 15,-1 0 4-15,1-1-7 0,-1 3 4 16,0-2-7-16,-1 4 0 0,0-1-2 16,-2 2-2-16,1 0-2 0,1 2 2 15,-2 0 2-15,1 4-2 0,1 0 0 16,0 0-2-16,2 1 2 0,-1 2 0 16,0 1 0-16,5 2 0 0,-1 0 2 15,3 1 2-15,0-2-3 0,0 2 0 16,2-4 7-16,1 1-3 0,6-2 4 15,-1-2 1-15,2 1 1 0,-1-3 1 16,5-1-1-16,-1 0-3 16,-1-2-3-16,1-1-2 0,3 0 0 15,-3 1-2-15,-2 1 1 0,1-1-2 16,1 0 0-16,-4 0 0 0,-1 1 0 16,-1 1-1-16,-1 2 0 0,-1 1 1 15,1 3-6-15,-3 0 2 0,0 0 4 16,-3 2-4-16,0-2-2 0,-5 3 6 15,-2-1 0-15,-1 0 0 0,-2-2 0 16,-2 0 1-16,2-5 2 0,1 2 5 16,-2-6 14-16,1 2 2 0,1-2-10 15,0 0-2-15,2-1 7 0,2-2 1 16,-1-2-6-16,4-5 3 16,-3 0-8-1,4-4-2-15,-3 0-2 0,3-1-3 16,1 0-2-16,0-1 0 0,3-1 0 15,2 4 0-15,0-1-8 16,1 3-6-16,2 0-9 0,0 2-6 16,1 1-8-16,1 3-4 0,2-1-3 15,0 2-13-15,-3 0 8 0,2-1 11 16,0 0-18-16,3 0-8 0</inkml:trace>
  <inkml:trace contextRef="#ctx0" brushRef="#br0" timeOffset="11301.53">16463 16136 4 0,'0'0'47'0,"0"0"-10"0,0 0-8 16,0 0 2-16,-19 7-10 0,14-5-6 16,-1 2-2-16,4-1-3 0,-4 1 3 15,5 1-1-15,-1 1-3 0,2 1-3 16,0 0 2-16,3 2 3 0,3-1-7 16,-1 1 3-16,0 2 4 0,1-2-6 15,-1 0 4-15,3-2-1 0,1 0-8 16,-1 0 3-16,0-1-2 0,0-1-1 15,1-1 3-15,-1-2-3 16,-1-1 0-16,2-1 0 0,-1 0-3 16,-3-3 2-16,1-1 1 0,-1-1 0 15,1-2 1-15,-3-2 2 0,-1-1-1 16,1 0 2-16,-3-2-4 0,-2-1 0 16,-2 1 3-16,-4-1 1 0,0 2 0 15,-3 0 1-15,0 3-5 0,-2 1 0 16,-1 1-5-16,-2 3 4 0,-1 3 1 15,4 0 0-15,0 3-1 0,1 4 1 16,4 2-1-16,3 0-9 0,0 4-28 16,5-1-15-16,2 9-27 0,1-4-35 15</inkml:trace>
  <inkml:trace contextRef="#ctx0" brushRef="#br0" timeOffset="12114.4">16622 16108 217 0,'0'0'7'0,"0"0"-7"0,0 0-5 15,0 0-8-15,0 0 13 0,-39-26 0 16,33 25 7-16,1 0 2 0,0 1-6 16,2 0 0-16,0 0-2 15,1 3-2-15,-1 1 1 0,3 0 0 16,-2 2 0-16,2 2-2 0,0 0 1 15,0 1 1-15,4-2 1 0,-1 2 2 16,3-1 1-16,-1 0 1 0,0 0 1 16,4-1 5-16,-1-2-5 0,0 0-3 15,0-1-1-15,3 0 1 0,-1 0-2 16,-1 0 1-16,2 2-1 0,-3 0-1 16,2 0 0-16,-4 0 0 0,0 1-1 15,-1 0-1-15,-4 3 0 0,-1-2-8 16,0 2 8-16,-3 1 2 0,-6-4 2 15,1 1 3-15,-2 0-4 16,-4-1 3-16,3-2-2 0,0-1 3 16,2-4 18-16,-1 0-6 0,5-6 14 15,-1 0-1-15,3-3-17 0,-2-3-6 16,5-1-2-16,0-1-3 0,0-1-2 16,6-1 0-16,-1 0-1 0,2 2-13 15,-1-1-21-15,3 3 0 0,1 1-14 16,-1 1 10-16,-1 1 12 0,1 2 11 15,1 1 1-15,-3 1 6 16,-1 1 1-16,3 1-2 0,-6 0 4 16,2 0 6-16,-2 1 0 0,2-2 3 15,-3 2 2-15,1-1 8 0,0 1 6 16,-2 0 2-16,-1 1 4 0,0-1 6 16,0 1-10-16,0 1-10 0,-4 0-5 15,4 0-6-15,-3 0 1 0,1 1-1 16,-1 3 3-16,1 1-3 0,2 1 0 15,-3 1 1-15,3 0-2 0,0 2-2 16,0 0 3-16,3 0 0 0,2-1 5 16,0 1-1-16,1 0-4 0,0-2 2 15,2 0 0-15,0-3-2 0,3-1 2 16,-3 1 0-16,2-3-2 0,-1 1-1 16,-1-2 0-16,0 0-3 0,-2-3 3 15,2 0 0-15,-2-1 2 0,-1-2-1 16,-2 0 2-16,-1-4-2 0,-2 0 4 15,-2-1-3-15,-1-1 2 0,-5 0 3 16,-3-1-1-16,3 1 2 0,-6 0-6 16,0 2 1-16,1 1-2 0,-4 2-4 15,2 0 3-15,0 3-1 0,2 2 0 16,-1 2 2-16,3 0-2 0,1 6 0 16,3 1-3-16,2 0-19 0,3 2-9 15,2 1-16-15,5 3-8 0,0-2-37 16</inkml:trace>
  <inkml:trace contextRef="#ctx0" brushRef="#br0" timeOffset="12537.12">16912 15686 88 0,'-2'0'9'0,"-3"0"12"0,2-2-3 15,0 2-12-15,0 3 1 0,1 1 13 16,-2 1-1-16,4 3 3 0,0 0-3 15,4 4 2-15,-1 2-5 0,4 4 0 16,-1 2-7-16,-1 3 6 0,4 8-4 16,-4 11-3-16,3 8 1 0,-3 1-4 15,-2-4 1-15,0-2-1 0,-3-6 0 16,2 2-2-16,0 0 1 0,-1-1-2 16,-1-1 0-16,0-2 0 0,0-1-2 15,-3-6 1-15,3-7-1 0,-2-5-1 16,2-1-10-16,0 3-1 15,0 1-15-15,0-1-58 0,0-5 52 16,2-4-6-16,1-4-59 0</inkml:trace>
  <inkml:trace contextRef="#ctx0" brushRef="#br0" timeOffset="13570.23">17175 15880 222 0,'0'0'14'0,"0"0"-14"16,0 0 8-16,0 0-8 0,0 0 6 15,0 0 12-15,-42-18 5 0,36 18-1 16,-1 0-8-16,-1 0-8 0,-1 5-3 16,4 1-2-16,-3 4-1 0,3 1 2 15,1 2 3-15,-1 4 2 0,2 1 5 16,-2 3 2-16,5 0-3 0,0 1-3 16,0-1 0-16,2-1-5 15,4-2-1-15,0-3 3 0,2-2-2 16,0-4 4-16,0-2-4 0,3-3-2 15,0 0 0-15,2-4 0 0,0-2-1 16,-1-3-6-16,4-4-3 0,0-1-17 16,0-2-1-16,-2-2 1 0,0-1 2 15,-3-2 12-15,0-1 3 0,-5-2-1 16,-1-1-4-16,-2 1 2 0,-1-1 5 16,-2 1-15-16,-2 3 2 0,-2 1 9 15,-3 4 9-15,1 2 2 0,1 4 12 16,1 4 3-16,0 1-6 0,3 1-8 15,-1 3 0-15,1 2-2 0,-1 4 2 16,2 1 11-16,2 1 2 0,1 3 3 16,0 0 0-16,3 0-7 0,2-1-1 15,0-1 0-15,0-3 3 16,-2 0-5-16,-1-4-1 0,3-1 0 16,-3-1 5-16,-1-3-3 0,1 0 4 15,-2-2-6-15,2-3 1 0,1-2-3 16,-1-2-1-16,1-2-1 0,-2-1 3 15,-1-1-5-15,-2-1 1 0,-1 0-1 16,2 0 0-16,-2 3 0 0,0 2-2 16,0 1 2-16,0 3-3 0,0 0 3 15,0 4 0-15,0 1-4 0,0 0-6 16,3 3 9-16,-1 1-1 0,2 2 2 16,1 2 3-16,3 0-3 15,-2 2 1-15,4 0 1 0,-1-3-2 16,-1-3 1-16,-1-1-1 0,0-1 0 15,0-2 4-15,-1 0-1 0,0-2 8 16,-2-1-1-16,-1-2-5 0,4-5-2 16,-5-2 1-16,1-2-1 0,0-4 1 15,-3 0-4-15,0-3 1 0,0-1-1 16,0 2 0-16,0-1-10 0,0 2-12 16,0 2-14-16,-3 4-13 0,0 2 15 15,0 4 13-15,-3 4 14 0,4 2-5 16,-1 1 4-16,1 1 7 0,-1 3-2 15,3 1 0-15,0 1-1 0,3 0 4 16,2 2 1-16,0 0 3 0,6 1 0 16,-2 0-4-16,1 0 1 0,4-1 2 15,-3-1-3-15,3-1 0 0,-3 0 3 16,-1-1 2-16,1-1 5 0,-2 0 1 16,0 0-4-16,-2 2-2 0,-1 0 0 15,-1 1 2-15,-5-1 2 0,0 3-1 16,0-1 6-16,-6 0 2 0,-2 2-9 15,-3 0-3-15,1-2-4 0,0 1-1 16,0-1-10-16,2-2 0 0,2-2-2 16,2 0-9-16,0-3-15 0,4-1-10 15,0-4-14-15,0-2-45 0</inkml:trace>
  <inkml:trace contextRef="#ctx0" brushRef="#br0" timeOffset="14356.46">17520 15466 340 0,'0'-1'11'16,"0"1"-17"-16,3 0 6 0,2 0-6 16,0 5 6-16,2 2 14 0,1 2 7 15,1 6 2-15,0 3-6 0,3 2-7 16,1 4-6-16,-2 2-4 0,0 1 0 15,-1-1 4-15,1 0-1 16,-5-3-3-16,2-3 0 0,-3-1-1 16,1-5-3-16,-1-2-9 0,-4-3-6 15,1-4-17-15,-2-1-13 0,0-2 13 16,-2-1 10-16,-4 0 11 0,0-1-5 16,-2 0 4-16,1-3 5 0,-2 0 4 15,1-5 1-15,0 0 6 0,-1-3 13 16,0 2 7-16,2 0 8 0,2 1 2 15,0 0 1-15,-1 3-6 0,3 1-4 16,0 0-4-16,3 2-8 0,0-1 11 16,3-2-15-16,3-1-5 0,2 0 0 15,0-2-1-15,0 1 3 16,3-2-1-16,0 1-1 0,2 0 0 16,-2-2-1-16,0 2-2 0,1-1-2 15,-3 0 2-15,0-2-2 0,0 3 1 16,-1-1 4-16,-3-1 1 0,0 2-1 15,-2 1 0-15,0-1-1 0,-1 2 1 0,2 1 1 16,-4 3 2-16,0 1-3 0,0 1-9 16,0 0 9-16,0 0-3 0,0 0 1 15,-4 3 2-15,4 2 0 0,-2 3 2 16,2 0-4-16,0 3 1 0,0 1-2 16,0-1-1-16,2 1 1 0,4 0 3 15,-3 0 8-15,2 0-1 0,1-3-3 16,1 0-2-16,-2-2 2 15,0-2-1-15,0-1 2 0,-1-1 2 16,0-1-1-16,1 0-1 0,0-2 4 16,1 0-4-16,-3-2 1 0,2 0 1 15,1-3-4-15,-1-1 0 0,0 0-1 16,-2-5 0-16,2 2 1 0,-4-3-2 16,-1-2-1-16,0 2 0 0,-1-4-1 15,-5 4-15-15,-1-2 10 0,-1 3-2 16,-1 2-1-16,-4 0 4 0,4 5 5 15,-4 1-1-15,4 3-3 0,-3 3 3 16,0 2-2-16,4 4 0 0,0 1 2 16,1 2 0-16,3 0-4 0,1 3-3 15,3 0-6-15,0 0-11 0,6 0-22 16,0-1 6-16,2 0-8 0,9-7-12 16,-4-3 1-16</inkml:trace>
  <inkml:trace contextRef="#ctx0" brushRef="#br0" timeOffset="15719.53">17841 15466 176 0,'0'0'36'0,"-3"-8"-31"0,1 6 11 16,2 0-6-16,0-1 0 15,0 3-9-15,0 0 0 0,3 3 5 16,1 1 5-16,2 1-6 0,-2 4 0 15,4 0 6-15,-3 2 6 0,3 2-2 16,1 1 3-16,-4 0-4 0,2-2-6 16,-3 0-4-16,1-1 2 0,-2-3-4 15,0-1 2-15,-1-2 0 0,-1-2 0 16,-1-3-4-16,0 0 7 0,0 0 12 16,0 0 12-16,0 0-14 0,0-2-13 15,-3-4-4-15,1-1-6 0,1-1 6 16,-2-2 0-16,3 1-5 15,0-3-9-15,-1 2-7 0,1-2-17 16,0 2 6-16,0 2 10 0,0-1 0 16,1 5 15-16,-1 1 3 0,4 1 4 15,0 1-2-15,-1 1-3 0,3 0 2 16,-2 1 0-16,0 3-1 0,1 1 2 16,1 1 2-16,2 1 2 0,-1-1 1 15,-1 1 2-15,0 1 3 0,-1-4 3 16,-2 1-5-16,0-2-1 0,2-3 5 15,-2 3-1-15,0-2 3 0,-2-1 1 16,0 0 19-16,-1-1 9 0,3-2-23 16,-3-3-14-16,3 0 0 15,-1-4-1-15,2 0-1 0,-2 1 0 16,1-3-2-16,0 1 1 0,1-1 0 16,1-1-1-16,-1 2 0 0,1-1-2 15,-1-1-15-15,0 4 13 0,-3-2 1 16,2 5 1-16,-3 1 1 0,2 1 0 15,-2 2-2-15,2 2-5 0,-1 0-8 16,2 3 10-16,-1 2 6 0,1 1 0 16,2 1 2-16,-2 1 4 0,6 0 2 15,-5 1-3-15,2 0-2 0,0-2 2 16,-1-2 3-16,0 1-1 0,-1-1 1 16,-2-1-4-16,1-2 2 0,1-1 0 15,0 0 5-15,-1-1 8 0,2-1 1 16,0-5-3-16,-1 0-10 0,1-2-1 15,-1 0-6-15,0-3 1 0,1 0 0 16,3-2-1-16,-2 0 0 0,-1-2 0 16,-2 4-3-16,0-5-3 0,-1 4-4 15,-1-2-14-15,-1 0-3 0,-1-1 0 16,-4 2-3-16,0 1 2 0,0 0 7 16,1 3-1-16,-1 3 8 0,0 1 6 15,2 3 5-15,-2 2 0 0,2 0 2 16,0 0 1-16,1 0 0 0,-1 2-3 15,3 4-3-15,0 1 6 0,0 1 3 16,0 3 5-16,3 0 5 0,-1 2 6 16,3-1 0-16,-2 1-8 0,0-2-1 15,2 2 1-15,0-2-4 0,2-3 5 16,-2-1-4-16,0-1 5 0,2-2 1 16,-3 0 2-16,2-2-3 0,1-1-1 15,-2-1 4-15,2-2-4 16,0-2-3-16,1-2-4 0,-1 0-1 15,1-3 0-15,-3-1-3 0,4 1 1 16,-4-4 0-16,-1 1-1 0,0 1-1 16,0-4 0-16,-1 1 0 0,-2-2-12 15,-1-1-1-15,0-1-7 0,0 2-1 16,0 1-10-16,-3 2-7 0,-2 3 5 16,2 2 12-16,-2 5 11 15,1 0 0-15,-4 3-6 0,3 3 8 16,0 1 7-16,2 1 1 0,1 1-2 15,-1-1-1-15,3 0-2 0,0 0 4 16,0 0-1-16,0-2 2 0,4 0 1 16,-1 0 4-16,1-2 4 0,1 1 2 15,-1-1 2-15,2 0-5 0,-2-1 1 16,1 0-6-16,0-3 3 0,1 1-4 16,-2 0 2-16,3 0-4 0,-1 0-1 15,-2 0 1-15,-1 1-1 0,2 0-2 16,-2-2 1-16,0 2-6 0,1 1-2 15,-2 0-2-15,0 1-6 0,1 3 8 16,-1 1 4-16,-1 0 6 16,-1 4 0-16,0 0 2 0,3 0 1 15,-3 2 1-15,2-3 3 0,0 1 5 16,-1-2 5-16,2 1 2 0,-1-1 5 16,1-1 0-16,2 1-6 0,-2 0 0 15,1-1-8-15,0-1 3 0,-1-2 6 16,0-2-1-16,2 0-2 0,1-1 1 15,0 0-1-15,-1-1-1 0,0-2-7 16,1-2-5-16,2 0-1 0,0-1-2 16,-2 1-2-16,3-2-18 0,-1 2-7 15,1 0-20-15,0 1-23 0,2-2-27 16,-3-1-33-16,-2 1-80 0</inkml:trace>
  <inkml:trace contextRef="#ctx0" brushRef="#br0" timeOffset="19364.02">14161 17880 49 0,'0'0'0'15,"0"0"-6"-15,3-1 1 0,-1-1 5 16,1 1 1-16,0-1-1 0,2 1 4 16,1 0 6-16,-3-2 0 0,2 1-1 15,1 1 0-15,-1 0-2 0,0-3 5 16,0 3 3-16,2 0 1 0,-1-2 3 16,1 0-5-16,1 0-2 0,3-1-2 15,-3 1-2-15,3 0 2 0,1-1-1 16,0 0-3-16,5-2-3 15,-3 3-1-15,3-2 4 0,1 2-1 16,1-1-1-16,3-2 2 0,-1 2 3 16,1-5 0-16,3 0-2 0,0-1 3 15,1-3-3-15,1 0-2 0,1 0 1 16,2-1-3-16,0 0-2 0,0-1-1 16,5 0 3-16,-2-3-3 0,6-5 2 15,6-6-2-15,8-4 1 0,1-2-1 16,-3 5 2-16,-3 4-4 0,-3 5 5 15,2 0-4-15,-2 1 1 0,0 2 0 16,0-2 0-16,2 1 0 0,-3-2 0 16,2 3 3-16,0-2-3 0,1 0-6 15,1-2 6-15,-1 0 3 0,1-2-2 16,-1 1 0-16,-1-1-1 0,1 1 2 16,1 0 1-16,-1-2-2 0,-3 2 7 15,2 3 3-15,-3-1-3 0,-1 1-5 16,-1 1 0-16,-1-2-2 0,2 2-1 15,-4-1 4-15,2 0-1 0,0 0 1 16,0 2-2-16,0 0 4 0,1 0-2 16,0-3-1-16,0 3 0 0,2-2 0 15,-4 2 3-15,-1 0-1 0,0-1 1 16,2 3-3-16,-1-1-1 0,-1 0 0 16,0 2-1-16,-1-3 0 0,2 2-1 15,-1-1 0-15,-2 0 0 0,2 1 2 16,1-3 0-16,1 3-2 0,-2-4 3 15,-3 4 2-15,1-3 5 16,-6 4-5-16,-6-1 6 0,6 0 0 16,-2 4-3-16,-2-2 3 0,8-3-10 15,-10 5 1-15,6-2-1 0,3-2-1 16,-6 4 3-16,6-3-3 0,-3-1 3 16,2 2-3-16,-2-1 1 0,-2 0-1 15,-1 2 0-15,0-2 3 0,-3 1-3 16,1 1 0-16,-3 0 1 0,1 0-1 15,-1 1 0-15,0 1 0 0,0-2 0 16,-2 2 0-16,2-1 0 0,0 0-4 16,-1-1 3-16,0 2 0 15,-1-1 1-15,-1 0 0 0,2 1 0 16,-1 0 0-16,2 0 0 0,0-1 0 16,-1 1 0-16,0-1 0 0,-1 0 1 15,2 2-1-15,-1-1 0 0,-1-1 1 16,1 2 2-16,-2-2 5 0,1 1 5 15,-2 1 6-15,-4 1 0 0,2-1-1 32,-5 2 1-32,-2 1-4 0,-1 1 2 15,-3 2 3-15,-1 0 6 0,-2 2 6 16,-2 0-9-16,2 0-14 0,-1 0-7 16,-1 0-1-16,0 2-1 0,2 0-2 15,0 0-51-15,-1 0-43 0,4 2-18 16,-2 2-49-16,-1-2-118 0</inkml:trace>
  <inkml:trace contextRef="#ctx0" brushRef="#br0" timeOffset="21587.62">15924 17319 4 0,'0'-2'3'0,"2"0"8"0,-2 2 9 16,0-1 5-16,0 0 0 0,0 1-7 15,0-1-4-15,0 0 5 0,0-1-1 16,0 1 0-16,0 1-4 0,0-2 2 16,0 1-5-16,0 0-3 0,0 1-4 15,0-2-3-15,0 2-1 0,0 0-1 16,0 0-2-16,0 0 0 0,0 0-2 16,1 2 4-16,1 0-1 0,-2 2 2 15,0 0 8-15,0 2-7 0,0 1-1 16,0 1 1-16,0 0 5 0,0 3-4 15,0-1-2-15,0 2 1 16,0 2 1-16,0-1 8 0,0 2-7 16,0 0 3-16,0 3 2 0,0-1-1 15,0 3 7-15,0 1-4 0,0 1 2 16,0 2 1-16,-2 1 0 0,1-2-2 16,-1-2-1-16,2-2 0 0,0 1-3 15,-3-5-2-15,3 0-3 0,-2 0 4 16,1-3-3-16,-1 1 5 0,2-4-5 15,-3 3 2-15,1-3 0 0,1-2-4 16,-1 3 1-16,-2-3 3 0,4-3-5 16,-2 1 2-16,1-3-2 0,1 3-2 15,-2-3-8-15,2 1-7 0,0 0-11 16,0-3-12-16,-2 0-18 0,1 0-9 16,-1 0-22-16</inkml:trace>
  <inkml:trace contextRef="#ctx0" brushRef="#br0" timeOffset="22291.26">15711 17749 11 0,'0'0'7'0,"0"0"-2"0,0 0 11 15,10-8 5-15,-8 5 0 0,0 0 2 16,1 1-3-16,-3 1 4 0,2 0-5 16,-2 1-4-16,0 0 0 0,0 0-6 15,0 0 1-15,0 0-9 0,1 0 2 16,1 0 13-16,-2 3-7 0,3 1 0 16,-1 0-5-16,-2 2 1 0,3-1 0 15,0 1-1-15,-1-1 0 0,1 4 3 16,3 1-4-16,-1-3-1 0,-2 4 3 15,0-2-2-15,2-1 0 16,-2 4 2-16,0-2-3 0,2 4 2 16,1 0 0-16,1 3-1 0,-1-2-1 15,-1 1 0-15,1-1-2 0,0 2 0 16,2-2 2-16,-3-1-2 0,1-4 0 16,1 1-3-16,-1-3 3 0,0-3 0 15,-3-1 0-15,2-2 0 0,0-1 13 16,4-1 0-16,-4-1-1 0,3-3 4 15,0-1-7-15,3-3 3 0,0-1-3 16,0-3 6-16,3-1 0 0,-1-2 1 16,1 1 5-16,-1-1-3 15,2-1 6-15,0-2-3 0,4 2-4 16,-2-3-6-16,2 4-2 0,-1 0-6 16,2 1-2-16,-1 2 2 0,-3-2-6 15,-2 5 3-15,-3-2-4 0,-3 6-13 16,1 0-3-16,-7 0 1 0,-1 4-2 15,-1 1-10-15,-3 0-38 0,-9 1-40 16,2 5-32-16</inkml:trace>
  <inkml:trace contextRef="#ctx0" brushRef="#br0" timeOffset="23769.87">15520 18468 107 0,'-8'-4'25'0,"-3"0"-8"16,3-1-10-16,-2 5 1 0,1 0 0 16,1 0-1-16,0 5 2 0,0 3-2 15,-1 0 3-15,1 4 2 0,0 1-1 16,0 2-3-16,2 0-5 0,1 1 11 16,2 2-4-16,0 0 4 0,3 2-6 15,0-2-6-15,3-2 0 0,2 0 5 16,2-7-3-16,-2-1 11 0,3-6-4 15,-3-1 0-15,0-1 7 0,4-7 9 16,0-3-6-16,1-2-9 0,1-5-5 16,0-1-2-16,-1-1-2 15,-1 1-1-15,2 1 0 0,-3 2-2 16,-1 1 1-16,0 3 3 0,-2 0-2 16,0 3 0-16,-2 2-2 0,2 3-2 15,-2 1-2-15,0 2 0 0,3 2 3 16,-3 2 2-16,4 4-1 0,-1 3 4 15,2 3 1-15,3 6 1 0,-2 1-4 16,3 9 1-16,5 9 2 0,-1 10-4 31,3 1-1-31,-5-9-11 0,-3-11 8 16,-6-11-8-16,1-1 0 0,1 1 10 16,2 4-13-16,-3 0-6 0,-1-3 15 15,-2-6-6-15,-3-2 0 0,0-5-2 16,-3-3 13-16,-2-2 1 0,-5-1-1 15,-2-1 0-15,1-1-3 0,-3-4 3 16,1 1 0-16,-1-2-3 0,0 0 6 16,1-1 1-16,2-2 3 0,3 2 1 15,2-1 3-15,-1 0 0 0,4-2-1 16,3 1-5-16,0-3-5 0,0-2 1 16,3-1-1-16,4-3-1 0,4-3 1 15,3-1 4-15,-1-4-4 0,5-2 1 16,5-7-1-16,2-5 2 0,5-7 3 15,2 0 10-15,-7 10-1 0,-8 10-9 16,-7 12-3-16,-2 2-2 0,0 0 3 16,1-1-3-16,-3 1-3 0,-1 3 2 15,-3 2-2-15,-2 3 3 0,-2 3-19 16,-3 1-14-16,-3 1 11 0,-4 5 3 16,-1 4 9-16,-2 5 7 15,0 0 2-15,-2 2 2 0,4 1-2 16,2 1 1-16,2-3 0 0,4 1-2 15,2-1-2-15,1 1 0 0,2-2 0 16,0 1 0-16,2-4 4 0,4 0 9 16,1-1 4-16,3-3-4 0,2-1-2 15,0-3-3-15,-1-3-2 0,0 0-1 16,2-5-1-16,-2-2 0 0,-1-1 0 16,2-3-1-16,-1 1-1 0,0-2-9 15,0 1-10-15,-1-1-11 0,2 2-9 16,-2-1 3-16,3-5-3 15,-3 3-33-15</inkml:trace>
  <inkml:trace contextRef="#ctx0" brushRef="#br0" timeOffset="24057.48">15931 18308 167 0,'-2'-9'15'0,"-3"0"10"0,2-1 25 15,-2 2-1-15,2-1-7 0,1 4 0 0,1 0-6 0,-1 4-7 16,2 0-4-16,0 1-18 0,0 0-7 15,0 2-12-15,0 4 11 16,3 3 1-16,2 3 1 0,0 7 5 16,1 1 0-16,1 4-1 0,2 4-3 15,2 0 2-15,-1 4-4 0,2-2 0 16,-1-1-1-16,2-2-1 0,-2-6 1 16,0 0 2-16,2-7-2 0,-4-2 2 15,1-3-1-15,-1-3 2 0,1-1 1 16,-2-2-3-16,4-2-1 0,-4-1-3 15,2-1-10-15,-2-4-6 0,4-2-9 16,-4-1-29-16,2-4-34 16,-3 1-18-16,-2 0-62 0</inkml:trace>
  <inkml:trace contextRef="#ctx0" brushRef="#br0" timeOffset="24229.35">15994 18553 314 0,'0'0'23'0,"0"0"-23"16,0 0 0-16,0 0 0 0,0 0-14 16,0 0 14-16,0 0 0 0,-5-16 8 15,13 6-5-15,3-1 2 0,2-1 1 16,2-4-5-16,3 2-1 16,1-1-12-16,4-6-54 0,-2 4-34 15,-4 2-49-15</inkml:trace>
  <inkml:trace contextRef="#ctx0" brushRef="#br0" timeOffset="25401.57">16722 17083 60 0,'0'0'59'0,"0"0"-59"0,2 1-2 16,-1-1 2-16,1 0 8 0,1 0 10 16,2-1 0-16,1-1 5 0,0 0 2 15,-1 0-4-15,-2 0-2 0,2 2 1 16,-2-1-7-16,2 0-2 0,4 1-2 16,-4 0 3-16,3 0 3 0,3 2-4 15,0 1 1-15,2 2 1 16,3 2-2-16,1 2 0 0,2 3-1 15,3 1-3-15,3 3 13 0,-1 2-4 16,3-2-3-16,3 4-4 0,0 0-2 16,-1 0 0-16,-1-3-5 0,-1 1 1 15,-2-3 0-15,-6-3-3 0,2 0 1 16,-4-5 0-16,-4-2 2 0,-2 2-3 16,-2-5 3-16,-3 2 0 0,-4-3-3 15,0 0 3-15,-2-1-3 0,1 0-10 16,-1 0-3-16,0 0-14 0,-3 0-38 15,-2 0-74-15,-2 0-30 16</inkml:trace>
  <inkml:trace contextRef="#ctx0" brushRef="#br0" timeOffset="25886.7">16957 17428 123 0,'0'0'50'0,"0"0"-41"0,0 0-5 16,0 0 4-16,0 0 11 0,30-19 1 15,-25 15 4-15,2 3-6 0,-1 0-6 16,2 0 5-16,1-1-4 0,1 1 2 15,1 1-4-15,1 0-3 0,1 0-4 16,1 0 0-16,1 3 1 0,0-2 2 16,-2 1-1-16,4 1-1 0,-4 0 2 15,4 0 1-15,-1 3-1 0,0-1-4 16,0 0-1-16,-1-2 4 0,0-1-5 16,0 1 0-16,-2 0-1 0,-3 0 0 15,-1 0 2-15,-1-2 0 0,-3 2 1 16,-2-1 1-16,0-1 2 0,-1-1 6 15,0 0 4-15,-1 0 7 0,-1 0 10 16,0-1 1-16,0-3-14 0,-1 0-14 16,-3-3-5-16,3-1 2 0,-4-2 2 15,3 1 3-15,-4-4-5 0,1 2-2 16,-1-2 0-16,0-1-1 0,-1-3 0 16,1 3-18-16,1-2-17 0,-2 0-21 15,0-8-20-15,-1 7-38 0,3-1-42 16</inkml:trace>
  <inkml:trace contextRef="#ctx0" brushRef="#br0" timeOffset="27794.84">17095 18095 93 0,'-3'-4'20'16,"1"1"23"-16,-1-2-13 0,0-1 3 16,1 1 3-16,-1 1 3 0,0-1-6 15,3 1-1-15,-1-1-3 0,-1 0 4 16,2 2-13-16,-1-1-5 0,1 2-3 15,0 0-9-15,0 0-3 16,0 1-2-16,1 1-2 0,2 0 4 16,3 5-3-16,2 2 3 0,0 4 1 15,0 4 7-15,5 5 0 0,-2 10-3 16,4 7-2-16,3 9-1 0,-1-5 1 16,-5-8 0-16,-2-12-3 0,-3-7 0 15,-1 2-1-15,4 2-44 0,-1-3 38 16,-3-2-14-16,1-5-7 0,-4-1-1 15,3-2-18-15,-4-3-27 0,1-2 6 16,-3-3-9-16,-3-3 24 0</inkml:trace>
  <inkml:trace contextRef="#ctx0" brushRef="#br0" timeOffset="28044.83">17084 18076 131 0,'0'0'25'0,"0"0"0"0,0 0-3 15,0 0-5-15,0 0 0 0,0 0 6 16,0 0-2-16,19-100 2 0,-7 90-2 16,0 3-12-16,-1 4-6 0,1 3-3 15,1 0-3-15,-2 6 1 0,0 2 1 16,0 2 2-16,3 3 0 0,-6 5 5 16,-1 0 1-16,-2 2-3 0,-3 1 1 15,0 0-4-15,-2-2 1 0,-2-2 3 16,-5 1 1-16,0-3-3 15,-1-1 1-15,0-1-4 0,1-3-7 16,0 1-17-16,1-4-20 0,1 0-24 16,2 0-24-16</inkml:trace>
  <inkml:trace contextRef="#ctx0" brushRef="#br0" timeOffset="28466.68">17308 17985 199 0,'0'0'11'0,"0"0"-11"15,0 0 0-15,0 0 0 0,0 0 0 16,0 0 0-16,0 0 4 0,-18 2 5 16,14 4 9-16,1 1-2 0,2 2 0 15,-1 2 2-15,2 4 4 0,0-1-5 16,3 4-2-16,2-1-5 0,1-1-1 15,2 0-9-15,0-3 4 0,0-2-2 16,4-3 3-16,-4-1-2 0,2-3 1 16,-1-3-2-16,1-1-2 0,-1-1-1 15,2-4 0-15,-3-2 1 0,2-2-4 16,-2-1 2-16,-1-2-2 16,-2 0 1-16,-2-1-3 0,-3-1-4 15,0 0 3-15,-4 0 4 0,-5 0-9 16,-3-1-6-16,1 4-2 0,-5 1 9 15,2 1 9-15,-2 3 2 0,2 3 6 16,0 3 2-16,0 5-8 0,1 2-2 16,4 4 2-16,-1 0-4 0,5 1-12 15,-1-1-24-15,5 1-6 0,2 2-15 16,3-1-36-16</inkml:trace>
  <inkml:trace contextRef="#ctx0" brushRef="#br0" timeOffset="28858.19">17476 17872 287 0,'0'0'25'0,"0"0"-25"0,0 0 15 16,0 0 2-16,0 0-10 0,-8-14-7 16,5 15-13-16,-2 5 2 0,0 1 10 15,-4 2 1-15,4 1 0 0,-1 0 1 16,1-1-1-16,3 1 0 0,2 0 0 15,0-3 5-15,0 0-3 0,2 0-2 16,3-2 2-16,1-2-2 0,-1 2 7 16,4-3 2-16,-1 1-6 0,2-2-1 15,2-1 0-15,1 2 1 0,-1-2-3 16,1 0 0-16,-3 1-1 16,2 0-1-16,-1 2 2 0,-1-1-3 15,-1 2-1-15,-2 0 1 0,-2 1-1 16,-1 1-2-16,-4 0 3 0,0 1 3 15,0 0 2-15,-4 2 3 0,-3 0 4 16,-1 3-2-16,-3-1-3 0,-2 0-1 16,1 1 0-16,-1-2 2 0,2 1-5 15,-1-2-6-15,2-2-24 0,2-2-13 16,-1-5-30-16,4 0-33 0</inkml:trace>
  <inkml:trace contextRef="#ctx0" brushRef="#br0" timeOffset="29172.42">17550 17676 155 0,'0'0'207'16,"0"0"-198"-16,0 0-9 0,0 0-54 15,0 0 54-15,0 0 1 0,-2 36-1 16,4-21 0-16,0 3 0 0,-1-1 5 15,4 2-5-15,0-2 2 0,1 2 3 16,3-2-5-16,-4 0 1 0,3-2 2 16,-1-1-3-16,3-1 2 0,-3-3-2 15,-1 0 3-15,2 0 0 0,-2-3-2 16,-1-1 0-16,0-1-1 0,-2-2 0 16,0-2-1-16,-1 2-2 0,0-3 3 15,-1 0-4-15,-1 1 0 16,0-1-2-16,0 0 1 0,0 0-23 15,-3-4-35-15,1 2 5 0,-1-5 1 16,0 1-9-16</inkml:trace>
  <inkml:trace contextRef="#ctx0" brushRef="#br0" timeOffset="29360.01">17540 17920 168 0,'0'0'6'0,"0"0"18"0,0 0-15 16,0 0-5-16,0 0 5 0,0 0 10 15,0 0-3-15,34-40-9 0,-21 27-3 16,5 0-3-16,0 1-1 0,10-4-14 16,-6 3-51-16,0 2-92 0</inkml:trace>
  <inkml:trace contextRef="#ctx0" brushRef="#br0" timeOffset="124413.1">13581 15094 29 0,'0'0'37'0,"0"0"-10"0,0 0-4 0,0 0-8 15,1 0 1-15,0 0-7 16,0 0-1-16,1 0-2 0,-2 0 2 15,3 0-2-15,-2 0-1 0,3 0 3 16,-2-1 2-16,2-4 5 0,0 3 0 16,0-4-1-16,-1-1 1 0,0 0 1 15,1 0-7-15,0-1 4 0,1-1-6 16,1-2-3-16,2-4 1 0,-3 3-4 16,3-5 1-16,-2-1 1 0,2 0 0 15,-3-2-2-15,1-2 1 0,-1-1-2 16,1-1-1-16,-3-1-9 0,0 2 1 15,-1 2-10-15,-2 0 0 0,0 5-1 16,-5 1 4-16,-2 3 0 16,2 1 1-16,-2 6 2 0,1 1 5 15,-2 2 1-15,0 2-4 0,2 1 6 16,1 4 3-16,0 1 1 0,2 4-2 16,3 4 3-16,0 2 10 0,0 4-1 15,0 5 1-15,5 1 1 0,3 9-3 16,1 8-1-16,5 4 5 0,1 5-5 15,-1-9 1-15,-4-11-3 0,-2-9 0 16,-1-7 2-16,-2-1 1 0,1 0-2 16,1-1 5-16,-2 3-5 0,2-7 6 15,-2 2-6-15,-2-6-1 0,0-2-2 16,-1 0-1-16,0-4 4 16,1 0 3-16,-3-6 9 0,1-2-16 15,1-5-2-15,-2-2-4 0,0-3 2 16,1-3 1-16,0 2 0 0,-1-4-4 15,1 3 5-15,1 2 0 0,-2-1 0 16,0 4-1-16,4 2 1 0,-4 5-2 16,2 2 1-16,1 4 1 0,0 2-3 15,-1 0 0-15,2 1 3 0,3 5 6 16,-2 2 0-16,1 4-6 0,1 0 3 16,2 3-3-16,-3 0-5 0,2-2-1 15,-1-2-10-15,0-3-7 0,0-1 0 16,-1-2-1-16,0-4 8 0,-1-1-2 15,0-1 0-15,1-5-13 0,0-8-24 16,0 4-42-16</inkml:trace>
  <inkml:trace contextRef="#ctx0" brushRef="#br0" timeOffset="124616.22">13831 14773 10 0,'0'0'45'16,"0"0"-2"-16,-9-28 9 0,8 25-20 15,1 2-4-15,0 1-27 0,3 3-1 16,1 4 11-16,2 5-1 0,0 3-6 16,2 1 4-16,0 6-4 0,0 3-2 15,0 0-1-15,1 1-1 16,-1 1-1-16,0 0-6 0,1-1-6 16,-2-2-7-16,1-2-6 0,-4-2-2 15,0-3-16-15,-3 0-12 0</inkml:trace>
  <inkml:trace contextRef="#ctx0" brushRef="#br0" timeOffset="124756.86">13842 14968 219 0,'0'0'0'0,"0"0"0"15,0 0-8-15,0 0-8 0,0 0-12 16,0 0-16-16,0 0-31 0</inkml:trace>
  <inkml:trace contextRef="#ctx0" brushRef="#br0" timeOffset="124944.33">13938 14737 24 0,'0'0'45'16,"0"0"-22"-16,0 0-17 0,0 0-4 15,0 0 20-15,0 0-1 0,0 0-3 16,0 0-9-16,0 0 3 0,3 103-7 15,4-81-3-15,1 0-2 16,0-2-3-16,-1 0-2 0,-1-4-3 16,1 1-9-16,-2-5 2 0,-1 1-11 15,1-2-7-15,-5 0-12 0,0 0 8 16</inkml:trace>
  <inkml:trace contextRef="#ctx0" brushRef="#br0" timeOffset="125320.64">13956 14969 73 0,'0'0'51'16,"0"0"-14"-16,0 0-12 0,0 0-10 16,0 0-9-16,0 0-6 0,0 0 0 15,0 0 3-15,0 0-3 0,25-36 0 16,-17 30 2-16,1 0-2 0,-1 1 0 16,0-3 1-16,0 0-1 0,1-1 0 15,-4 2-2-15,1-1 2 0,-2 0 0 16,0 1-2-16,-2 0 2 0,0 1 0 15,-2 0 0-15,0 3 0 0,0 0 0 16,0 1-2-16,0 1 2 0,0 0-1 16,-2 1 1-16,2 0-5 0,0 2 4 15,-2 3 1-15,2 3 1 0,0 1 2 16,0 3 3-16,2 4 1 0,1 2-2 16,3 3-4-16,0 2 0 0,1 2-1 15,1 1 0-15,-2 1-6 16,2-1-9-16,-3-3-3 0,-2-2-6 15,2-3 4-15,-2-3 5 0,-3-5 1 16,0 0 5-16,0-6 3 0,0-1 2 16,-3-3 4-16,0-2 0 0,1-3 0 15,-1-5-13-15,3-1-28 0,-2-3 2 16</inkml:trace>
  <inkml:trace contextRef="#ctx0" brushRef="#br0" timeOffset="125527.27">14084 14988 18 0,'0'0'24'0,"0"0"-9"0,0 0-5 16,0 0-2-16,0 0 2 0,-13-112 4 15,13 100-4-15,0 4-1 0,4 0-3 16,1 6 5-16,2-1-7 0,-1 2 5 16,2 1 2-16,-2 2-1 0,1 2 7 15,2 5-4-15,-1 3-3 0,-5 1 0 16,0 0-4-16,-1 3 1 16,-2-1-2-16,0 2-4 0,-3-2 0 15,-2-3 3-15,0 0 0 0,0-4-3 16,-2 2 4-16,2-5-5 0,0 1 0 15,-1-1-11-15,2-1-12 0,-2-3-16 16,2-1-30-16</inkml:trace>
  <inkml:trace contextRef="#ctx0" brushRef="#br0" timeOffset="125699.14">14147 14751 358 0,'0'0'20'16,"0"0"-20"-16,0 0 0 0,0 0-17 16,0 0-70-16,0 0 64 0,3 4-27 15,3 3-34-15,-3 0-2 0</inkml:trace>
  <inkml:trace contextRef="#ctx0" brushRef="#br0" timeOffset="125839.76">14226 14968 361 0,'0'0'0'0,"0"0"-12"16,0 0-30-16,0 0 9 0,0 0-32 16,0 0-22-16</inkml:trace>
  <inkml:trace contextRef="#ctx0" brushRef="#br0" timeOffset="126511.79">14278 14308 134 0,'0'0'26'16,"0"0"-5"-16,0 0-2 0,0 0-3 16,0 0-16-16,0 0-4 0,0 0 4 15,0 0 8-15,3 17 16 0,0-1 0 16,2 4-3-16,-2 5-10 0,2 2 0 16,0 8-1-16,4 10-1 15,-1-2 4-15,0-5-7 0,0-1-5 16,-2-11 0-16,2 1 0 0,-3 2-2 15,0-9 1-15,1 1-2 0,-2-4 2 16,-1-3-6-16,-1-1 1 0,0-4-8 16,1-2 5-16,-3-3-4 0,3-2-2 15,-3-2-5-15,0 0 13 0,2-2 6 16,1-4 0-16,-2-5-10 0,3-1-14 16,-1-5 3-16,-2 1 4 0,2-4 2 15,-1 0 14-15,-1 2 1 16,1 0 4-16,-2 3 2 0,0 3 0 15,0 5 10-15,0 2-7 0,0 3-3 16,0 2-6-16,0 1 0 0,0 4 0 16,0 3 11-16,2 4 0 0,1 2 3 15,0 3-2-15,2 2 2 0,0 1-7 16,2 1 0-16,0-5-7 0,1 2 1 16,0-5 1-16,1-3-1 0,0-2 0 15,0-1 3-15,-1-2-3 0,1-3 7 16,-3-2 0-16,1 0 2 0,-1-4-2 15,-1-2-1-15,1-1-6 0,0-4 2 16,-3 0-3-16,-1-2-5 16,-2-2 0-16,-3 0-3 0,-2-2 4 15,-4 5 3-15,-1 0-12 0,-1 1 12 16,-3 3-7-16,1 1 1 0,-3 3-5 16,2 3-6-16,1 1 0 0,1 5 0 15,4 2 2-15,0 1-3 0,2 2-12 16,3 6-12-16,3-5-39 0</inkml:trace>
  <inkml:trace contextRef="#ctx0" brushRef="#br0" timeOffset="127248.51">14667 14569 185 0,'0'0'12'0,"0"0"-12"0,0 0 4 15,0-24-4-15,-2 19 0 0,2-1-1 16,-3 4-2-16,0-3 3 0,-1 1 12 16,-2 1-10-16,0 2 5 0,-2 1 1 15,0 0-5-15,0 1 4 0,-1 5-4 16,1 0 5-16,3 1 0 0,-3 2-5 16,0 1-1-16,2 1 1 0,1 3 4 15,2 1-1-15,0 3-2 0,3-2 3 16,0 0-1-16,0 1-1 0,1-3-3 15,3-1 2-15,2-3 0 0,3-1-4 16,-1-1 3-16,0-2-2 0,2-1 0 16,2-2-1-16,-1-2 0 0,2-1 1 15,3-4 2-15,-2-2-2 16,0-2-1-16,1-1 1 0,-1-3-2 16,0-1-4-16,0-1 0 0,-4 0-4 15,2-4-1-15,-4 1 4 0,0 0-4 16,-3-1-2-16,-2 2-2 0,-3 0-4 15,0 2-1-15,-6 2 2 0,1 4 2 16,-3 3 11-16,-3 5 3 0,3 1 1 16,-3 5 0-16,2 6 3 0,-1 1 0 15,2 3 0-15,3-1 7 0,-2 1 1 16,3 1-4-16,3-1 0 0,1-1 0 16,5-1 0-16,2-3-1 0,-2-3-5 15,0-2 3-15,0-4 7 0,1-2 6 16,0 0 1-16,2-2 1 0,-3-5-9 15,3-1-6-15,-3-2-4 16,2-4-1-16,-4 3-11 0,1-2-4 16,-1 2 0-16,-3 2 7 0,0 1 4 15,1 2-1-15,-1 1 5 0,0 3 1 16,0 2-4-16,0 0-4 0,0 4 2 16,0 3 6-16,0 1 1 0,2 2-1 15,1 1 0-15,2-1 0 0,1-1 0 16,-3 1 0-16,4-3 0 0,-1-1 0 15,-1-4 3-15,0-2 9 0,0-1 2 16,0-5-1-16,-1-2-6 0,2-4 0 16,-4-1-6-16,1-2 0 0,0-2-1 15,-3-4 0-15,0 0-1 16,0-3-11-16,0 1-10 0,-5-4-14 16,0 0-5-16,-4-9-14 0,-2 7-50 15</inkml:trace>
  <inkml:trace contextRef="#ctx0" brushRef="#br0" timeOffset="127436.06">14747 14280 62 0,'0'0'13'15,"0"0"5"-15,0 0 2 0,10 53-4 16,-2-33 0-16,-1 3 0 0,1-1-2 16,-1 0 14-16,1 0 7 0,-1 0-11 15,0-3 2-15,-1 0-9 0,-1-1-4 16,1-2-8-16,2-1-4 0,-3-2-2 15,1-1-1-15,2-1-18 0,-3-4-9 16,4-3-8-16,-4 2-3 0,3-6 6 16,0-2-5-16,1-3-38 0</inkml:trace>
  <inkml:trace contextRef="#ctx0" brushRef="#br0" timeOffset="127875.48">14907 14419 130 0,'0'0'1'0,"0"0"23"16,0 0-3-16,0 0-21 16,0 0-1-16,0 0 1 0,0 0 1 0,0 0 11 15,-4 4 7-15,3 2-10 0,1 1-2 16,0-1-1-16,0 2-4 0,0 0 0 16,1 2 0-16,3-1 4 15,-3 0-5-15,1 2 0 0,1-3 3 16,-3 1-3-16,2-2 2 0,1-1-3 15,-3 1 6-15,4-1-5 0,-2 1 8 16,1 0-6-16,2 0-3 0,0 0 5 16,1-1-5-16,-1-1 1 0,-3-1-1 15,3 0 0-15,-1-2 0 0,-1-1 0 16,0 0 1-16,2-1 4 0,0 0 4 16,0-2-2-16,-1-3-4 0,-1 2 0 15,0-3 0-15,-1-1 1 0,1 0 0 16,-1-3-4-16,-2 0 4 0,0-3-3 15,0 1 0-15,-2-1 1 16,0 2-2-16,-1-1-13 0,0 3-5 16,-3 1-2-16,3 1 2 0,-2 1 7 15,2 1-1-15,0 3-3 0,1 0 2 16,-1 1-1-16,1-1-1 0,1 2 1 16,1 0 9-16,-2 0 5 0,2 0-4 15,0-1 1-15,0 1-33 0,0 0-23 16,0 0 12-16</inkml:trace>
  <inkml:trace contextRef="#ctx0" brushRef="#br0" timeOffset="128048.41">14929 14353 26 0,'0'0'36'0,"0"0"-18"0,0 0-8 15,0 0-10-15,-2-1-15 0,2 6 10 16,0 1 3-16,0 0-13 0,0 5-16 16</inkml:trace>
  <inkml:trace contextRef="#ctx0" brushRef="#br0" timeOffset="129151.17">14955 14421 42 0,'0'0'51'15,"0"0"-9"-15,0 0-10 0,0-5-1 16,0 5-5-16,0-1-2 0,0 1 4 15,0 0-17-15,0 0-11 0,0 3 0 16,0 1 2-16,2 3 1 0,-2 0 1 16,2 0-1-16,2 2-1 15,0 0-2-15,2-2 1 0,-1 0 2 16,-3-3 2-16,2 1 2 0,-1 0 6 16,-1-3 5-16,1 0-4 0,-2-1 1 15,3-1-4-15,-1-1-3 0,0-2 3 16,2-1-9-16,0-2 4 0,-1 1 0 15,-2-2-6-15,-1-2 3 0,1 0 0 16,-2 0-3-16,0-1-1 0,0 0 1 16,0 0 0-16,-5 0 0 0,1 2-9 15,-1-1-1-15,-3 3-3 0,3 0 9 16,2 3 1-16,0 0 3 0,1 3 0 16,-1 0-3-16,0 0-11 0,0 0-3 15,0 4 10-15,1 0 5 0,0 2 0 16,1 1 2-16,1 0-3 0,0 0 3 15,0-2-1-15,0 0 1 0,0-1 0 16,3 1 0-16,0-1 1 0,-1 1 0 16,1-3 4-16,1 1 0 0,-2-1 3 15,1-2-1-15,2 0 0 0,0 0 2 16,0 0-2-16,5 0-4 0,0 0 0 16,-2-3-2-16,2-1-1 0,-1 2 0 15,2-2 0-15,-1 2 0 0,0 2-2 16,0 0-2-16,-3 0 0 15,0 1 2 1,-2 4-5-16,0 1-12 0,1 1-1 16,-4 1 7-16,-1 1 6 0,-1-1-2 15,-1 3 9-15,-4-3-1 0,0 1 2 16,0-1 3-16,2 0-3 0,-4-1 3 16,5-2-1-16,-3 1-3 0,2-1 3 15,0-4-3-15,1-1-4 0,2 0-9 16,-3-1-30-16,3-11-11 0,0 5-11 15,1-4-78-15</inkml:trace>
  <inkml:trace contextRef="#ctx0" brushRef="#br0" timeOffset="129401.16">15057 14125 193 0,'0'0'12'0,"0"0"-13"15,0 0 2-15,3-3-1 0,2 6 1 16,3 1 0-16,1 3 11 0,-1 1 4 16,2 3 3-16,-1 0 0 0,2 3-11 15,-1 1 2-15,0 2-3 0,0 3-7 16,0-4 2-16,-1 5-2 0,-1-1-4 16,-2-3-11-16,-1 1-4 0,-3-3 0 15,-1-1-2-15,1 1-1 0,-1-3-5 16,-1 1-11-16,0-5-24 0</inkml:trace>
  <inkml:trace contextRef="#ctx0" brushRef="#br0" timeOffset="129541.9">15109 14373 160 0,'0'0'39'0,"0"0"5"16,0 0-14-16,0 0-7 0,0 0-11 15,0 0-7-15,0 0 5 0,0 0 0 16,11-78 5-16,-1 65-6 0,3-1-4 15,2-1-3-15,2 3-2 0,-4 0-6 16,4 1-16-16,4-5-40 0,-4 5-26 16,-4 0-43-16</inkml:trace>
  <inkml:trace contextRef="#ctx0" brushRef="#br0" timeOffset="129730.6">15278 14169 296 0,'0'0'35'0,"0"0"-20"0,0 0-11 16,0 0-4-16,0 0-20 0,0 0 11 16,0 0 2-16,0 0-13 0,0-6-79 15,2 8 21-15</inkml:trace>
  <inkml:trace contextRef="#ctx0" brushRef="#br0" timeOffset="129902.47">15376 14376 349 0,'0'0'28'15,"0"0"-28"-15,0 0-9 0,0 0-64 16,0 0 27-16,0 0 19 0,0 0-11 15,0 0 29-15,0 0-17 0,9-2-57 16</inkml:trace>
  <inkml:trace contextRef="#ctx0" brushRef="#br0" timeOffset="130699.3">15468 14023 70 0,'0'0'28'0,"0"0"-15"0,0 0-5 16,0 0-8-16,0 0-1 0,0 0 1 15,0 0 2-15,0 0 8 0,-32-25 11 16,29 29-9-16,-2 2-3 0,2 2-1 16,1 2-1-16,-1 1 3 15,3 2-7-15,0 0 3 0,0-3 4 16,0 1-4-16,5-1-2 0,0-2 0 15,3 0-2-15,-2-3 4 0,3 1-1 16,1-1 2-16,1-3-4 0,-2 3-1 16,4-1-2-16,-2 2 1 0,0-1 0 15,2 1 0-15,-4-1 1 0,-1 0-2 16,0 2-2-16,-3 2 1 0,-2 2-3 16,-3 0 4-16,-3 2-2 0,-2-2 4 15,-3 2-1-15,0-5 2 16,-1 0 9-16,-1-2 7 0,2-2 4 15,2-1 4-15,0-3-1 0,-2 0-2 16,3 0-3-16,2-4-6 0,0-1 1 16,1-1-7-16,2-2-9 0,0-1-4 15,0-3 2-15,3-1-5 0,4-3-5 16,-1-2-5-16,2 1-9 0,3-2-11 16,0-1-7-16,-3-1-2 0,4 1 3 15,-2 1 14-15,0 1 3 16,2 0 0-16,-4 2 15 0,0 3 10 15,1 1 1-15,-4 3 10 0,-3 2 5 16,1 0 12-16,-3 4-3 0,0 0 6 16,0 1 0-16,0 2-3 0,0 0-14 15,0 2-13-15,0 4-2 0,-5 2 2 16,2 0 1-16,-2 4 1 0,-1 0-4 16,3 1 1-16,0 0 1 0,3 0 1 15,0 0 2-15,0 0-3 0,3-1 4 16,2-2 2-16,2 0-6 0,-2-1 7 15,3-2-3-15,0-1-1 0,0-2-3 16,1-1 0-16,1-3 3 0,-2 0-2 16,1 0 2-16,1-4-3 0,-2 0 4 15,-1-2 1-15,-2-2-3 0,0-2-1 16,-2 1 0-16,-1-1 4 0,-2-1-5 16,0-2 0-16,-2 2-5 0,-1-1 3 15,-5 1-10-15,0 0 7 0,-1 2 2 16,-1 1-7-16,-2 2 2 0,2 1-12 15,-1 2 2-15,0 2-5 0,0 1 0 16,3 1-7-16,-1 3 1 0,4 3-9 16,2 1-1-16,1-2 0 0,2 3-2 15</inkml:trace>
  <inkml:trace contextRef="#ctx0" brushRef="#br0" timeOffset="131077.04">15705 13947 86 0,'0'0'14'15,"-2"0"6"-15,0 1 2 0,1 3-10 16,1 0 2-16,0 1 3 0,0 2 3 15,0-2-1-15,0 2 2 0,0 0-4 16,3-1-3-16,0-1-2 0,4 0-1 16,-1 1 1-16,0 0-6 0,-3-2-4 15,2 0 2-15,-2 1-4 0,-1-3 1 16,1 1 2-16,0 0-3 16,2 0 0-16,1-2 2 0,2 0-1 15,-3-1 1-15,1 0 2 0,-3 0-4 16,1 0 0-16,-3-1 0 0,3 0-3 15,-2-1 1-15,0 1 2 0,-2-2 0 16,0 0 0-16,0 2-1 0,0-4 0 16,0 2-2-16,0-2 2 0,0 1-12 15,0 0-20-15,-2 3-17 0,-4-3-44 16</inkml:trace>
  <inkml:trace contextRef="#ctx0" brushRef="#br0" timeOffset="132000.37">15785 13895 79 0,'0'0'22'16,"0"0"7"-16,0 0 5 0,0 0-9 16,0 0 0-16,0 0-6 0,-8-50 9 15,4 45-7-15,-3 1-9 0,1 2-5 16,-3 2-7-16,2 3-6 0,-4 4 4 16,1 1-5-16,-2 4 6 0,1 1 2 15,-3 0-2-15,4 2-1 0,2-1 2 16,-1 0 0-16,1-1 2 0,5 0 1 15,1-2-2-15,0-1-1 0,2-1 7 16,0-2-4-16,4-1 0 0,1 1 3 16,1 0-2-16,3-1-1 0,-1-1 5 15,0-2-7-15,3 0 1 0,-3 0 2 16,3-3 0-16,0 0 2 0,0 0-3 16,-1 0-2-16,2 0 4 0,1 1-5 15,-3-1-1-15,2 0 1 0,1 0-3 16,1 3 3-16,-3 1 0 0,-1 2-3 15,2 1-6-15,-4 1-5 0,-3 0-3 16,0 3 7-16,-2 0-6 0,-3-1 6 16,0 0 0-16,-2 1 8 0,-1-1-2 15,-3-1-2-15,-2 0 4 0,-3-1 2 16,1-2 2-16,1-4-2 16,-1 2 10-16,1-3 4 0,1 0-1 15,0-1 0-15,3 0-1 0,-1-1 6 16,1-4-9-16,2 3 1 0,3-6-2 15,0-2-8-15,0 0-1 0,2-3 0 16,2 0 1-16,1-3 0 0,3 0-3 16,0-1 0-16,0 0-9 0,1-1-5 15,2 1-1-15,-3-1-3 0,-1 0 2 16,2 0-1-16,-3 4 4 0,1-1 1 16,-4 3 7-16,0-1 4 0,0 5 4 15,-1 1-2-15,-2 3 2 16,0 1 4-16,0 2 4 0,-2-1-7 15,-1 2 4-15,0 0-5 0,-2 3 9 16,2 1-2-16,-2 0 0 0,0 3 0 16,-1 2-3-16,3 0 0 0,0-1 2 15,1 1 3-15,2 3-1 0,0-4 3 16,3 4-4-16,1-3 3 0,1-1-4 16,-1-1 2-16,2-1-3 0,-1-3 8 15,0 1-6-15,1-3 2 0,2 1 1 16,0 0-2-16,-2-2-1 0,1 0-2 15,2-2 0-15,-3-1-2 0,2 1 2 16,-1-4-3-16,-1-1 2 0,-2 0 1 16,-2-1-5-16,1-3-2 0,-3 1 1 15,0-1-6-15,-3 0 5 0,0 0-8 16,-5 3-2-16,2-2-3 0,-4 3-15 16,-1 3-14-16,0-1-3 0,-3 3-13 15,0-1-38-15</inkml:trace>
  <inkml:trace contextRef="#ctx0" brushRef="#br0" timeOffset="132345.26">15959 13553 123 0,'0'0'20'0,"0"0"-16"16,0 0-3-16,2 2-1 0,1 2 13 15,0 1 4-15,3-1 12 0,-3 3-1 16,5 2-7-16,-3 3-2 0,3 1-9 16,1 3 3-16,-1 4-4 0,0 0 2 15,3 2-2-15,-5 4 3 0,1 1-3 16,1 4-6-16,-3 4 5 0,2 9-2 15,-2-4-3-15,-3-5 0 0,-1 3 1 16,-1 1-2-16,0 11 1 0,0 6-2 16,0-3-2-16,0-8-10 0,2-5-14 15,1-10-65-15,-1-5 79 16,1 1-27-16,0-8-28 0,-1-2-32 16</inkml:trace>
  <inkml:trace contextRef="#ctx0" brushRef="#br0" timeOffset="133033.78">16139 13650 141 0,'0'0'2'16,"0"0"33"-16,0 0 7 15,-10-18-8-15,9 13-7 0,-1 1-2 16,2 1-17-16,0-1 1 0,0 2-7 15,5-2 2-15,-2 2-1 0,2 1-1 16,0 1 3-16,1 1-5 0,3 4 3 16,0 4 12-16,0 3 0 0,0 5 0 15,1 4 1-15,-2 4 1 0,2 3-8 16,0 8-8-16,0 6 1 0,2 3-1 16,-4-2-1-16,-1-9-7 0,-1-13-13 15,-4-7-12-15,1 1-4 0,0-1-1 16,0-1-10-16,0-6-3 15,-1-5-1-15,-2-2-30 0,1-2 9 16</inkml:trace>
  <inkml:trace contextRef="#ctx0" brushRef="#br0" timeOffset="133252.6">16172 13609 154 0,'0'0'15'0,"0"0"-15"15,0 0 18-15,0 0-14 0,0 0 0 16,0 0 2-16,0 0-6 0,106-40 5 16,-90 43-4-16,-1 5-1 0,-5 2 0 15,0 3 6-15,-4 5 0 16,-4 0-1-16,2 2 4 0,-4 3-3 16,-6 1-2-16,0-1-4 0,-4-1-4 15,-4-1-6-15,3-2-12 0,-5 3-15 16,4-8-29-16</inkml:trace>
  <inkml:trace contextRef="#ctx0" brushRef="#br0" timeOffset="134043.57">16389 13771 228 0,'0'0'21'0,"0"0"-14"15,0 0 3-15,0 0-9 0,0 0 1 16,0 0 1-16,0 0-3 0,31-123 0 16,-29 98 1-16,1-2 0 0,-1 2 1 15,0-1-1-15,0 2-1 0,0 3 0 16,1 4-1-16,-3 4 0 0,0 5-8 16,0 5 0-16,-3 1 8 0,1 2-23 15,-4 2 4-15,0 3 15 0,3 2 5 16,-2 0 2-16,3 0 2 0,-1 3-4 31,3-4-1-31,0 1 1 0,0-1 0 16,3-1 0-16,2 1 5 0,0-5 0 15,3 0 1-15,1 1 5 0,2-2-2 16,-1 0 1-16,2 0-6 0,1 1 2 16,-1-1-5-16,1 2-1 0,-3-1 0 15,-1 1 0-15,-1 2 1 0,-3 0 2 16,1 1 0-16,-2 1 13 0,-3 1-1 15,1 0-1-15,-2 0 2 0,0-2-4 16,0 3-5-16,0-1-2 0,0-2-4 16,0 0-1-16,2-1-1 0,0-1-11 15,-2 0-11-15,3-2-9 0,-1-1 10 16,1 0 16-16,0-5 3 0,2 0-15 16,0-4-9-16,1 0-4 0,2-3 4 15,-2 0 5-15,-1-2 6 0,-2-2 13 16,-1 2 3-16,-2-1 0 0,0 0 15 15,-3 1-4-15,-2 0 8 0,3 0 4 16,-3 2-3-16,2 3 4 0,0 1 0 16,-1 3 0-16,2 1-7 0,-3 1 1 15,5 3-7-15,-1-1 0 0,-1 1-11 16,2 1-3-16,0 2 3 0,0 2 0 16,0 4 1-16,0 1 2 0,0-1-3 15,3 3 0-15,-1-1-1 0,3-1 1 16,2-2-3-16,-2-2 4 0,2-3-2 15,-1 0 2-15,0-2 4 16,2-1-1-16,0 0-2 0,-2 0 1 16,1-4 0-16,0 0 1 0,-2-3-3 15,-2-2 4-15,-1-2-3 0,1 1 1 16,-3-1 0-16,0-1-2 0,0 1-1 16,-3 0 0-16,0 0-5 0,-4 0 3 15,0 3-8-15,-3 2-6 0,0 1 0 16,-2 5-5-16,1 0-2 0,1 6-4 15,-2 2 5-15,1 5-7 0,3-4-21 16,2 1-58-16</inkml:trace>
  <inkml:trace contextRef="#ctx0" brushRef="#br0" timeOffset="134990.07">16828 13298 182 0,'0'0'31'0,"-8"-18"-31"16,3 10 16-16,-1-3-16 0,1 1-1 15,2 0-11-15,-1 1 2 0,2 1 10 16,-1 0 0-16,1 3 7 16,-1 1-1-16,1 2 8 0,-1 2-5 15,0 0-9-15,-2 6-9 0,-1 2 7 16,3 3 4-16,-2 5-2 0,2-1 6 15,1 4-3-15,-1 2-1 0,3 0 4 16,0-1-5-16,0-1 3 0,3-1 1 16,2-4-5-16,0-5 3 0,1 0 0 15,0-2 1-15,1-3 1 0,-1-1 2 16,-1-3-4-16,2 0 7 0,0-5-4 16,-1-1 5-16,-1-4-3 0,-3 0-4 15,1-2-2-15,0-2 2 16,-3-2 0-16,0 0-4 0,0-2 2 15,0 0-2-15,0-4 0 0,-3 0-4 16,1 0-4-16,-1-1-14 0,-2-1 1 16,-1 1 1-16,-2 0-2 0,2 3 13 15,3 0-5-15,0 3 9 0,-1 4 5 16,1 1 2-16,-2 4 5 0,5 4 6 16,-3 2-1-16,3 2-12 0,0 0-10 15,0 3 10-15,3 3 2 0,-1 4 8 16,3 1 4-16,-2 3-5 0,2 1 3 15,1 3 1-15,2 0-3 0,-2 1 2 16,2 1 1-16,0-1-1 0,1 1 1 16,1-3-3-16,-2 1 6 0,1-3-12 15,-1-1 0-15,-3 0 1 0,1-3-5 16,1 0 1-16,0-2-2 0,1-1-2 16,-3-1-3-16,-2-2 1 0,1-4-5 15,-3-1 9-15,1-1 1 0,2-5 0 16,1 0 5-16,-2-2-5 0,0-3 0 15,-1-2-2-15,0 1-4 0,-2-4 3 32,0 0 2-32,-4-2-2 0,1 1 3 15,0 0-1-15,-2 0 0 0,3 4-4 16,-2 1 1-16,1 2 1 0,1 5 3 16,1 1 0-16,1 3-2 0,0 1-7 15,0 1-29-15,1 4 36 0,1 1 2 16,1 2 2-16,3 3-2 0,1 0 3 15,-1 2-3-15,2-2 1 0,0 0 0 16,1-1-1-16,-1-3 0 0,0 0 0 16,-3-3 3-16,4-1-2 0,-6-2 0 15,2-1 0-15,0 0 2 0,2-1 1 16,-2-5-3-16,2-1 4 0,-1-1-2 16,-4-2-1-16,1-1-1 0,-3 0 0 15,0-2-1-15,0 3 2 0,0 1 2 16,0-1 6-16,0 3 3 0,0 2 1 15,0 2 0-15,0 1-3 0,0 2-11 16,0 0-4-16,0 0-3 0,0 5 7 16,3 0 0-16,1 1 1 0,1 2-2 15,0 0 1-15,3-1 0 0,0 1-10 16,3-1-12-16,-3-2-5 0,3-1-5 16,-3-1-11-16,8-3-1 0,-2-3-28 15</inkml:trace>
  <inkml:trace contextRef="#ctx0" brushRef="#br0" timeOffset="135880.65">17163 12994 38 0,'-3'0'21'16,"1"0"-13"-16,-1 3-2 0,0 3 0 15,1 2 21-15,-3 0 2 0,2 2-5 16,2 0-4-16,-2 1 4 0,3 1-4 16,0 1 2-16,0-1-4 15,4 1 1-15,-2-3-5 0,1 0-3 16,2 0-6-16,-2-3-3 0,2 0 1 16,-2-3-3-16,2-1 4 0,1 0-2 15,0-3 5-15,1 0-1 0,-1-3 0 16,3-2 0-16,1-2-3 0,0-2-3 15,0-2-2-15,0 0-4 0,-2-1 1 16,3-4-1-16,-2 0 0 0,-4-2-2 16,3-2 1-16,-5-2-6 0,1-2 2 15,-3-1-2-15,2 0-4 0,-3-2 9 16,0 2 1-16,-3-2 7 16,2 3-3-16,-3 0 3 0,1 3 5 15,2 1 4-15,-3 4 8 0,3 2 8 16,-1 3-12-16,1 2 3 0,1 6 2 15,-2-1-2-15,2 4 0 0,0 0-16 16,0 0-11-16,0 6 11 0,0 2 5 16,0 3 5-16,2 5 1 0,-1 0-4 15,1 5-3-15,-1 3-4 0,1 1 7 16,1 1-4-16,0 0 7 0,-1 0 0 16,1 0 3-16,3 0 0 0,-1-3-3 15,0 0-2-15,0-4-4 0,-1-2-3 16,1-1-1-16,3-3 0 0,-2-2 1 15,2-1 0-15,0-2 0 0,1-3 2 16,-1-1 5-16,2-3-3 0,-1-1 1 16,2-2 2-16,1-4 1 0,-2-2-4 15,3-3-5-15,-3-2 6 0,2-1-3 16,-4-1-3-16,-1-3-1 0,-2-2-6 16,0-2 0-16,0 0-9 0,-2 0-10 15,-3 0 2-15,0 2-4 0,-3 3-8 16,0 1 4-16,0 4 4 0,-3 1 17 15,4 6 9-15,-1 2-4 0,1 3-13 16,1 0-17-16,-1 4 15 0,-1 0 16 16,3 2 4-16,0 0-4 15,0-1 4-15,3 1-2 0,0-1 0 16,2 2 3-16,0-1 5 0,4-1 5 16,1 1 3-16,0-3-2 0,0 1 1 15,2-2 0-15,1 1-4 0,-3 0-2 16,1 0-4-16,-3 1 6 0,1-1-7 15,0 2-1-15,-5 1 0 0,0-1 6 16,-3 1 6-16,-1 0 9 0,0 1-2 16,0 2 1-16,-3 0-7 0,-2-2-9 15,-3 2 3-15,0-2-5 0,-1 0 5 16,-1-1-7-16,-1-1-4 0,0 1 0 16,-2-2-3-16,5-1-7 15,-4-1-7-15,2 0-12 0,1-2-21 16,1-2-30-16,0-3-68 0</inkml:trace>
  <inkml:trace contextRef="#ctx0" brushRef="#br0" timeOffset="136224.38">17240 12901 204 0,'-3'0'38'0,"0"0"-22"0,1 0 6 16,-2 0-14-16,4 0 4 0,0 0 2 15,0 0 4-15,2 0 6 0,3 0-14 16,2-1 11-16,3-4-1 0,2 0-7 16,4-2-7-16,4-2-4 0,-2 0 0 15,6-1 2-15,-1 0-3 0,1-2 0 16,-2 2-1-16,0-1 3 0,-3 3-2 15,-3 1-1-15,-2 0 0 0,-6 1 2 16,-2 2 4-16,-1 1 6 0,-5 1 2 16,0 0-6-16,-3 0-8 0,-2 1-2 15,-3 1-11-15,2 0-6 0,-3 1-6 16,-1 3-9-16,2 1-15 0,-3 0-16 16,3 6-13-16,0-3-20 0</inkml:trace>
  <inkml:trace contextRef="#ctx0" brushRef="#br0" timeOffset="138759.57">13706 15481 0 0,'0'-2'7'15,"0"2"9"-15,0-1-2 0,-3 0 9 16,2 0-4-16,0 1-12 0,1-2 7 16,-3 0-3-16,3 2-3 0,0 0 2 15,-2-2-4-15,1 1 1 0,0-2-1 16,0 2 3-16,1 1-2 0,0-2 1 16,-2 1 1-16,1-1-2 0,1 0 0 15,0 2 5-15,0-2-3 0,-4 0 6 16,4-1-2-16,-1 2-1 0,0-2 4 15,1 0-6-15,0 2 3 0,-2-1-3 16,1 0-3-16,1 1-2 0,0 0-1 16,0 1-4-16,0 0 0 0,0 0 0 15,0 0-4-15,0 0-1 0,0 4 5 16,1-1 1-16,3 3 9 16,1 2-6-16,2-1 1 0,-2 4-3 15,3 2 0-15,0 3-1 0,1 1 0 16,1 4 1-16,1-1 0 0,1 4 0 15,-2 0-2-15,2-2-1 0,-3-1 1 16,0-2 1-16,0-3 1 0,-1-1 0 16,0-4 0-16,-3-2-2 0,-2-2 0 15,2 0 1-15,-2-2 0 0,-3-1 2 16,3-1-3-16,-2-2 1 0,1 0-1 16,-2 1 1-16,1 0 0 0,1-1-1 15,-2 0-1-15,2 0 1 16,1 0-1-16,2-1 1 0,-2 0 3 15,2 0-1-15,-1-1 9 0,4-2-1 16,2-1 1-16,1-2-2 0,1-2-2 16,1-1 0-16,3-1-2 0,0 0 0 15,1 0 1-15,2-1-6 0,0 0 1 16,3-1-4-16,-4 1 2 0,2 2-12 16,-1 1-6-16,-3-3-6 0,1 4 1 15,-6 0-9-15,0 0-5 0,2 2-9 16,-5 0-5-16,-3 1-20 0</inkml:trace>
  <inkml:trace contextRef="#ctx0" brushRef="#br0" timeOffset="139139.59">14050 15556 229 0,'0'0'14'16,"0"0"19"-16,0 0-17 0,-11-8-9 15,9 6-7-15,1 0 1 0,1 2 0 16,0 0-1-16,-2 0 4 0,2 0 11 16,0-1-15-16,3 0 5 0,1-1-5 15,4-1 4-15,0 0 1 0,1 2-1 16,4 0-3-16,-1-1 2 0,2 2-1 16,2 0 0-16,-2 0 0 0,1 3-2 15,1 1 3-15,-2 1-3 0,0 2 0 16,-1 0 0-16,1 2 2 0,-5 0-2 15,1 0 2-15,-2 1-1 0,-2-1 1 16,-1 1 1-16,-4 1 0 0,-1-1 4 16,-1 2-1-16,-3-1 6 0,-3 1-1 15,-1 2-4-15,-3 0-4 0,-1 0 2 16,-1 0-5-16,0 0 2 0,-1 0-2 16,1-1-3-16,2-3-8 0,0 1-8 15,4-2-4-15,3 0-17 0,-1-3-19 16,5 0-3-16,0 0-12 0,0-5-52 0</inkml:trace>
  <inkml:trace contextRef="#ctx0" brushRef="#br0" timeOffset="140177.04">14457 15604 100 0,'0'0'75'0,"0"0"-62"0,0 0 2 16,0 0 2-16,12-18 5 0,-7 14 0 16,0-2-1-16,2-2 4 0,1 1-1 15,-3-2-5-15,0 0-3 0,1-1-11 16,0-1 2-16,2 0 1 0,-3-3-4 16,3 0 0-16,-2-1-4 0,-1-2 3 15,1-1-1-15,-4-1-2 0,-1-1 0 16,1-1-4-16,-2 0-9 0,-3 1-8 15,-3 3-1-15,1-1 3 0,-3 4 3 16,0 2-2-16,-1 3 8 16,1 3 8-16,0 4 2 0,-2 0 0 15,1 2 4-15,1 0-4 0,3 2 0 16,-1 1-1-16,4 1 1 0,-1 1 1 16,3 4-1-16,0-1 11 0,0 4 5 15,0 3 1-15,5 0-2 0,1 3 2 16,1 1-4-16,5 1 0 0,-1 2-5 15,-1-1 3-15,2 0 3 0,-2-1-4 16,1 0-2-16,-5-2-1 0,2-2-2 16,-2-3-5-16,-1-2 6 0,0-1 0 15,0-3-4-15,-1 0-2 0,-4-5 1 16,2 2 4-16,-2-3-5 16,0-1 5-16,0 0 6 0,0 0 15 15,0-5-21-15,-2 1-4 0,-2-3-1 16,1-1-1-16,1-1-5 0,-1-2 5 15,0-2 1-15,1-1 1 0,2 0-1 16,0 0-1-16,2 1 0 0,1 1-3 16,0 3 1-16,2 1 3 0,-1 3-1 15,-2 1-4-15,1 2-2 0,0 1 0 16,0 1 2-16,0 0 1 0,1 1 3 16,1 3-1-16,2 2 1 0,-2 0 1 15,3 3 1-15,0-1 1 0,-2 1-2 16,2-2 0-16,0 0 0 0,0-2 0 15,-2 0 0-15,0-1-7 0,-1-4-5 16,-3 1 3-16,1-1-2 0,0 0-2 16,2-3-12-16,0-2-20 0,-2 0-22 15,3-4-1-15,-3 0 7 0,-1-3-5 16,-2-2-4-16,0-1 56 0,0-3 14 16,-4-2 0-16,-1-1 0 0,0 1 0 15,-3-3 0-15,1 3 0 0,-2-2 0 16,0 3 0-16,0 1 28 0,3 2 48 15,0 3-19-15,0 3-14 0,1 1 2 16,3 5-2-16,1 1-8 0,-1 1-12 16,2 2-16-16,0 0-7 0,0 0-9 31,2 4 9-31,1 2 15 0,2 5 4 16,1 2 2-16,2 3-8 0,0 2-5 15,3 3-2-15,0 3-1 0,-3-1-5 16,3 1 1-16,-2-2-1 0,1-1-6 15,-2-3-5-15,-3-3-7 0,2-2-2 16,-2-3-9-16,-3-2-8 0,1-1-20 16,-3 1 2-16,0-2-13 0,0-4-57 15</inkml:trace>
  <inkml:trace contextRef="#ctx0" brushRef="#br0" timeOffset="140333.29">14649 15420 218 0,'-3'-4'24'0,"3"1"26"0,-3-1-35 15,3 1-15-15,0-1 1 0,3 1 1 16,1-2-1-16,3 0-2 0,1 0-1 16,3-1 2-16,1-3-4 0,1 0-17 15,3 0-8-15,-3 1-11 16,4-3-5-16,-3-1 0 0,2-4-12 16,-3 1-10-16</inkml:trace>
  <inkml:trace contextRef="#ctx0" brushRef="#br0" timeOffset="140536.41">14820 15172 48 0,'0'0'27'0,"0"0"49"16,0 0-21-16,0 0-5 0,0 0-4 16,0 0-6-16,0 0-17 0,0 0-7 15,0 0-16-15,-18-29-12 0,20 36 12 16,3 0 3-16,-1 4 5 0,3 0 1 16,1 5-2-16,3 2-5 0,0 3 2 15,1 0-4-15,-2 2 4 0,-2 0-4 16,1-4-15-16,1 0-2 15,-4-3-7-15,0-2-5 0,-2-4-5 16,-1-2-2-16,-2 0-12 0,2-1-11 16,-3-2-53-16</inkml:trace>
  <inkml:trace contextRef="#ctx0" brushRef="#br0" timeOffset="140728.35">14796 15359 325 0,'0'0'25'0,"0"0"21"0,0 0-36 15,0 0-10-15,0 0-5 0,0 0 5 16,0 0 1-16,0 0 0 0,19-40-1 16,-9 32 0-16,2-2 0 15,1-1 0-15,1 2-10 0,-1-1-19 16,4 0-20-16,-3 1-11 0,2 0 0 0,-5 2 8 16,2-1-3-16,-1 4-9 0</inkml:trace>
  <inkml:trace contextRef="#ctx0" brushRef="#br0" timeOffset="141265.88">14987 15192 20 0,'0'0'40'0,"0"0"5"0,0 0-2 16,0 0-3-16,0 0 1 0,0 0-4 16,0 0 2-16,0 0-7 0,-33-16-7 15,30 15-15-15,3 1 1 0,-1 0-7 16,1 1-4-16,0 2-6 0,0 4 6 16,0 3 8-16,0 3-3 0,4 3 4 15,1 3-2-15,1 2 2 0,-1 0-8 16,3 0 2-16,-2-1 0 0,0-3-3 15,-1-2 3-15,0-2-3 0,-2-5 0 16,2-1 1-16,-2-2-1 16,-1 0-1-16,2 0 1 0,-2 0-6 15,1 2-11-15,-2-1-11 0,1-1 0 16,3 0-3-16,-2 1-5 0,-1-3 6 16,1 2 7-16,-1-2-1 0,-1-1 5 15,-1-1 8-15,0-1 10 0,-3 0 0 16,-2 0 1-16,2-2-2 0,-2-3-2 15,-1-2 5-15,-2-2-1 0,2-3 3 16,-2-2 5-16,0-1 10 0,-1-3 4 16,2 0 5-16,-1-1-13 0,3-1-2 15,2 3 0-15,-4-1-1 0,5 4-5 16,2 1 2-16,-2 1-3 0,2 1-1 16,2 1-3-16,1 0 3 0,3 1 4 15,-1 1-8-15,3 2 6 0,0 0-5 16,3 1 2-16,-3 2-3 0,3 2-3 15,0 1 2-15,0 1-1 0,-1 2 2 16,-1 4-2-16,-1 3 1 0,-2 1 1 16,-1 1 1-16,-3 2 2 0,-2-2 3 15,-2 1 7-15,-3-1-4 0,-3 0 3 16,0 0-2-16,-4-2-6 0,2 2-1 16,-2-3-3-16,-1 2-14 0,5-3-16 15,0-2-1-15,-1-1-20 0,7-2-24 16,-1-3-54-16</inkml:trace>
  <inkml:trace contextRef="#ctx0" brushRef="#br0" timeOffset="141440.42">15118 15129 345 0,'0'0'37'16,"0"0"-37"-16,0 0 12 0,-3-1-12 15,3 1-42-15,0 0 28 0,0 0 3 16,0 0-8-16,2 2-6 0,1 4-1 16,0 1-13-16,-1 1-31 0</inkml:trace>
  <inkml:trace contextRef="#ctx0" brushRef="#br0" timeOffset="141596.95">15142 15318 325 0,'0'0'8'0,"0"0"-8"0,0 0-37 15,0 0 15-15,0 0-5 0,0 0-11 16,0 0-1-16,0 0-13 0,16-22-61 16</inkml:trace>
  <inkml:trace contextRef="#ctx0" brushRef="#br0" timeOffset="142395.89">15250 14793 223 0,'0'0'5'0,"0"0"30"0,0 0-2 16,0 0-2-16,0 0-16 0,0 0-5 15,-5-21 4-15,5 20 3 0,0 1-10 16,3 0-7-16,0 3 4 0,2 2 6 16,1 2 6-16,2 4-2 0,-2 0-3 15,2 7-1-15,3 1 1 16,-3 6-3-16,0 7 0 0,2 7 2 15,-1-3-8-15,-1-3 3 0,-5-6-2 16,2-6-1-16,-2 0-1 0,1 1 0 16,0-2 0-16,-1-4 4 0,0-2-5 15,-1-2 1-15,1-4 0 0,-3-1 0 16,2-2 2-16,-1-2-3 0,-1-3 1 16,0 0 4-16,0 1-3 0,0-1 4 15,0 0 2-15,0 0-7 0,-1 1-1 16,-1-1 1-16,-1 0-1 0,1 0 2 15,1 0-2-15,-1 0-2 0,0 0 2 16,1 0 0-16,1-1-4 0,0 0 4 16,0 1 1-16,-2 0-1 0,2 0 0 15,0 0-1-15,0 0 1 0,0 0 0 16,0 0-3-16,0 0 0 0,0 0 3 16,0 0-5-16,0 0 0 0,0 0 1 15,0 0-3-15,0 0-9 0,2 0 3 16,-2 0 5-16,1 0-3 0,1 0 10 15,-2 1 1-15,3 1 0 0,-1-1 0 16,1 1 0-16,-1-1-1 0,1-1 2 16,0 3-1-16,0-2 0 0,-1 1 1 15,2-1-3-15,1-1 4 0,-2 2-4 16,-1-2 1-16,1 0 0 16,2 0-3-16,-2-3-8 0,2-1-3 15,1 0-7-15,0-1 1 0,-1 0-1 16,0-3-1-16,-2 0-6 0,-1-3-8 15,1 1-19-15,-3 2-31 0</inkml:trace>
  <inkml:trace contextRef="#ctx0" brushRef="#br0" timeOffset="142755.32">15393 15069 69 0,'0'0'162'0,"0"0"-149"15,0 0-13-15,0 4-12 0,0 0 12 16,0-1 4-16,0 3 8 0,2 0 12 16,1 0-2-16,-1 1-1 0,1 2-5 15,0 0-5-15,2 1 3 0,1-1-9 16,0-1 3-16,-1-1-5 0,0-2 7 16,-2-2-1-16,2 0 0 0,-2-2-3 15,3-1 0-15,-1 0 5 0,0 0-1 16,-1-5-3-16,0-1-4 0,1-1 1 15,-4 0-3-15,2-1 1 0,0-2 1 16,-3 0-1-16,0 1-1 16,0-3-1-16,-3 3 2 0,-3-1-4 15,1 0 1-15,-1 3-2 0,-1 0-2 16,-2 3-3-16,3 1 2 0,-2 3-8 16,1 5 2-16,-1 1-10 0,2 1 0 15,0 1-3-15,3 1-11 0,3-1-5 16,0 3-13-16,0-2 3 0,8-1-13 15,2-1-28-15</inkml:trace>
  <inkml:trace contextRef="#ctx0" brushRef="#br0" timeOffset="143414.65">15610 15002 143 0,'0'0'31'0,"0"0"18"0,0 0-15 16,0 0-3-16,0 0-6 0,0 0 12 15,-4-55 2-15,0 47-11 0,-4 3-18 16,3 4 0-16,0 0-10 0,-1 1 0 16,1 1-5-16,-2 4 1 0,2 2 4 15,-3 3-4-15,3 1 4 0,0 5-1 16,2-2-1-16,-1 2 2 0,2 1 3 16,2-1 2-16,0-2-2 15,0 0-3-15,2-3 3 0,4-2-3 0,-3-1 1 16,3-2-1-16,1-4 0 15,1 2 0-15,2-4 3 0,0 0-1 16,0-5 0-16,2-2-2 0,-1-1-2 16,3-3-4-16,-1 0-2 0,-2-1-3 15,2-2 2-15,-4 2 9 0,-1 0-5 16,-2-1 3-16,-1 0-4 0,-5 2 2 16,2 2 3-16,-2 0-4 0,-2 3 5 15,-1 1 3-15,-3 4-3 0,1 1-3 16,-1 0-4-16,-2 1-2 0,1 5 6 15,0-1 0-15,2 4-2 0,2-2 5 16,1 1-2-16,2 2-1 0,0-1 3 16,0-2 0-16,0-1 0 0,0-1 0 15,5-1 0-15,-2-1 4 0,2-1-5 16,-1-1 2-16,1 0-1 0,0-1 0 16,-2 0 0-16,0 0 0 0,1-1 1 15,-3 0-1-15,4-3 0 0,-5 3 2 16,3-4-2-16,-2 2 0 0,1-1 5 15,-1 1-1-15,-1 1 3 0,2-1 2 16,-2 2-9-16,0 1 0 16,0 0 0-16,0 0-1 0,0 0-5 15,2 0 4-15,1 0 2 0,-1 1 0 16,-1 1-1-16,4 1 1 0,-2-1 1 16,-1 0 0-16,3-1-1 0,-3 0 0 15,3-1 1-15,-3 0-1 0,1-4 0 16,0 1-2-16,-1-3-11 0,1 1-11 15,0-4-27-15,2 0-11 0,-2-2 11 16,3-5-4-16,-1 1-26 0</inkml:trace>
  <inkml:trace contextRef="#ctx0" brushRef="#br0" timeOffset="143731.71">15686 14709 69 0,'0'0'24'0,"0"0"-1"15,0 0-17-15,0 0-4 0,0 0-2 16,0 1 0-16,1 2 12 0,1-1 8 16,-2-1 0-16,0-1-2 0,3 2 5 15,-3-2 1-15,0 1 23 0,0-1 15 16,1 0-6-16,-1 0-15 0,0 0-25 16,0 0-7-16,0 0-9 0,0 0-4 15,2 1-2-15,-1 1 6 0,1 3 0 16,1 4 1-16,2 0 4 0,0 4 0 15,3 2 4-15,-1 3 4 0,0-1-2 16,-2 4-4-16,-2 2 1 0,3 0-7 16,-1-1 1-16,4 0-2 0,-2-1-26 15,-1-1-14-15,-1-4-18 0,1-3-8 16,-1-1-12-16,4-6 0 0,-1-3-19 16</inkml:trace>
  <inkml:trace contextRef="#ctx0" brushRef="#br0" timeOffset="144863.35">15823 14612 336 0,'0'0'29'0,"0"0"-29"16,0 0 22-16,0 0-22 0,0 0-16 16,0 0 8-16,0 3 8 0,0 5 11 15,5 3 2-15,0 2 4 0,1 6-6 16,-1 1-3-16,4 1-2 0,-4 1 0 16,1-1 0-16,-1-1-6 0,0-1 4 15,1-1-1-15,0-4-1 0,-3 1 4 16,2-3-4-16,-3 0-2 0,1-3 0 15,-1-2-2-15,-2-1-8 0,1-4-8 16,1 2-3-16,2-3 3 0,-4-1-3 16,2 0 9-16,-2-1 12 0,3-3 5 15,0-3-5-15,2 0 0 0,-2-2 0 16,2-2-4-16,-3 2 3 0,-1-2 2 16,1 2-3-16,1 2 2 0,-3 0 0 15,3 4 2-15,-3-1-2 0,1 2 0 16,1 1 0-16,-2 1-4 0,3 0 0 15,-1 0 3-15,1 1 1 0,0 5 3 32,2-3 1-32,0 4-4 0,-2-1 0 15,3 0 0-15,-1 0 0 0,1-2 0 16,-1-1-3-16,-2-3 0 0,5 0 2 16,-2 0-3-16,1-3 4 0,-1-5-7 15,2 0 1-15,-2-3-8 0,-1 0 4 16,1-1-2-16,-1-3 5 0,-3 2 5 15,1 0-2-15,-3 2 2 0,0 0 2 16,0 2 1-16,0-1 3 0,-3 2 0 16,1 4 3-16,-1 0 7 0,1 3-6 15,2 1-6-15,-1 1-2 0,-1 4 0 16,2 2 0-16,0 1 4 0,0 0 2 16,0 5 0-16,3 0 6 0,2 0-3 15,0 1 4-15,1-3-6 0,2 0-2 16,-2-2 2-16,1-3 4 0,1 0-1 15,-1-3 0-15,1 0-2 0,0-2 0 16,3-1-3-16,-3-3 1 0,-3 0-1 16,3-3-3-16,-3-3 2 0,2 2 0 15,-5-4-3-15,1 1-2 0,-3-1-5 16,-5 0-5-16,-2 0 0 0,-3 1-9 16,-1-1 0-16,-3 3-2 0,1-2 11 15,-4 4 7-15,4 0 3 0,-1 2-2 16,3 3 1-16,3 1 0 0,1 3-8 15,2 2 2-15,0 1 0 16,3 1-1-16,2 0 5 0,0-1 0 16,0-1 4-16,3 0 2 0,2 0 3 0,4-1-1 15,-1-1 2-15,-1-1-4 0,5-2 5 16,-4-2 3-16,2-2-1 0,-1-3 2 16,2 0-3-16,0-3-4 0,0-1-2 15,0 0 0-15,-3-1 1 0,-1 1-2 16,2-1-1-16,-3 1 0 0,-4 2-1 15,0 0-10-15,-2 1-9 0,0 1-13 16,-2 1-5-16,-3 2-2 0,0 4 26 16,-2 0 9-16,-1 3 3 0,1 1 2 15,4 3 0-15,-2-1 1 0,2 1-1 32,-1-2-2-32,4-2-3 0,0 3 5 15,1 0 1-15,5 0 2 0,1 0 1 16,1-2 5-16,0 1-5 0,4 0-1 15,-2-2 2-15,-1 0-1 0,2-1 4 16,-3 0 5-16,0-1 1 0,-3 3-7 16,2-1-1-16,-2 2-5 0,-3 1-1 15,0-1 2-15,-1 1-2 0,-1 2 0 16,0 1-3-16,-5 0-14 0,2-2-11 16,0 0 2-16,-3-1 5 0,3-4 0 15,3-2-3-15,-2 0-26 0</inkml:trace>
  <inkml:trace contextRef="#ctx0" brushRef="#br0" timeOffset="145121.88">16198 14468 53 0,'-4'-13'9'0,"1"-1"1"16,-2 2 5-16,5-1 22 0,-4 5 6 0,4 5-4 15,0-1-1-15,0 4 1 0,0 0-27 16,3 0-6-16,0 4-2 0,2 2 22 15,1 3-5-15,-1 5 3 0,3 2-10 16,3 4-2-16,-3 3 2 0,3 2-10 16,1 2-1-16,-4-3 1 0,2 2-3 15,-3-3-1-15,-2-2 0 0,0-2-14 16,-3-4-10-16,-1-2-2 0,1-4-9 16,-2 0-15-16,0-4-16 0,0-1-5 15,-2-3-54-15</inkml:trace>
  <inkml:trace contextRef="#ctx0" brushRef="#br0" timeOffset="145246.87">16237 14665 94 0,'0'0'97'0,"0"0"-20"16,0 0-11-16,0 0-18 0,0 0-8 15,0 0-9-15,0 0-11 0,0 0-14 16,-30-54-6-16,32 48-1 0,5 2-5 16,3-2-21-16,1 0-33 0,6-1-26 15,-4 1-35-15</inkml:trace>
  <inkml:trace contextRef="#ctx0" brushRef="#br0" timeOffset="145403.29">16384 14477 394 0,'0'0'43'0,"0"0"-26"0,0 0 11 15,0 0-24-15,0 0-2 0,0 0-1 16,0 0-1-16,0 0 0 0,0 0-22 15,-3-15-81-15,9 18 3 0,-1 1-66 16</inkml:trace>
  <inkml:trace contextRef="#ctx0" brushRef="#br0" timeOffset="145546.26">16464 14639 296 0,'0'0'94'15,"0"0"-76"-15,0 0-18 0,0 0-66 16,0 0-44-16,0 0 48 0,0 0-48 16</inkml:trace>
  <inkml:trace contextRef="#ctx0" brushRef="#br0" timeOffset="146046.34">16586 14219 91 0,'0'0'12'15,"0"0"19"-15,0 0-21 0,0 0-4 16,0 0 5-16,0 0 3 0,0 0 2 15,0 0-2-15,-55 53 0 0,53-43-3 16,1 2 1-16,1-3 1 0,0 1-1 16,1 0 0-16,4-2 5 0,0-1 4 15,1 0-4-15,3-1-1 0,-1 1-2 16,2-1-7-16,-2 0-2 0,3 1 0 16,0-1-1-16,-3 1 2 0,3 0-3 15,0 1 1-15,-3 0-4 0,1-1 2 16,-4 2-4-16,0-1 0 0,-2 2 0 15,-1 0 2-15,-2 1-1 0,0-2 2 16,-5 0-1-16,0-2 1 0,-6-2 0 16,2 1 5-16,-1-4-4 0,-2-1 9 15,5-1 3-15,-1 0-3 0,2 0-4 16,1-4 5-16,1-1-4 0,2-2-2 16,2-4-6-16,0 0-2 0,0-3-1 15,6-1 1-15,2-3-14 0,3 2-5 16,0-3-13-16,2-2-12 0,0 1-12 15,2-2-11-15,7-9-4 0,-4 6-41 16</inkml:trace>
  <inkml:trace contextRef="#ctx0" brushRef="#br0" timeOffset="146453.98">16730 14148 125 0,'0'0'24'0,"0"0"-11"0,0 0 1 15,0 0-9-15,0 0-1 0,0 0 3 16,-61 41 14-16,54-32 7 0,2 1-13 15,4 1-2-15,1-1-2 0,0 0 4 16,1-2 1-16,3 1-3 0,0 0 1 16,3-1 3-16,0-1-8 0,1 1 3 15,0-2 0-15,2 1-2 0,2-2 2 16,-2 0 2-16,2 2-4 0,-2-3-4 16,1 1 0-16,-3 0-4 15,3 0 0-15,-1-1 0 0,-4 0-2 16,3 1-2-16,-4-2-3 0,-2 3-10 15,0 0-1-15,-3-2 2 0,0 0 8 16,-3-1 6-16,-2 1 3 0,-4-1 2 16,1 0 1-16,0 0 1 0,-3-1-1 15,2-1 9-15,-1-1-2 0,2 0 5 16,-1-3 0-16,3 0-2 0,-1-3 2 16,2-1-6-16,2 0-2 0,-2-2-6 15,4 0-4-15,1-1-3 0,0-2-4 16,1 1-14-16,4-3-2 0,3-1-9 15,0-2-1-15,3 1-12 0,0 2 3 16,-1-1-10-16,4 1 8 0,-3 2 8 16,3 4 2-16,-4 1-8 0,-2 1-7 15,-2 5-16-15</inkml:trace>
  <inkml:trace contextRef="#ctx0" brushRef="#br0" timeOffset="146814.7">16798 14213 80 0,'0'0'40'0,"0"0"1"16,0 0 1-16,0 0-15 0,0 0-7 16,-9-1-1-16,5 0 0 0,4-2-2 15,-3 3-8-15,3-1-9 0,-1 0-3 16,1 1-13-16,0 0-3 0,0 0 4 16,0 0 4-16,0 0 11 0,0 0 0 15,0 0 3-15,1 0-1 0,-1 0-1 16,0 0 5-16,0 0 8 0,0 0-7 15,0-1-7-15,0 1-2 0,0 0-13 16,0 0-12-16,2 0-12 0,-1 0 24 16,-1 0 14-16,2 0 2 0,-2 0-1 15,0 0 0-15,2 0-3 0,-2 0-3 16,0 0 6-16,0 0 5 0,-2 0 1 16,0 0-2-16,-1 0-3 0,2 0 5 15,-3 0 6-15,4 0 7 0,-3 0-1 16,3 0-3-16,0 0 2 0,-2 0-7 15,1 0 0-15,-2 0-9 0,3 0 0 16,-3 0-1-16,3 3-16 0,-3 5-16 16,1-1-24-16,-1-1-54 0</inkml:trace>
  <inkml:trace contextRef="#ctx0" brushRef="#br0" timeOffset="147460.1">16649 14348 97 0,'0'0'3'0,"0"0"-2"0,0 7 8 0,2-3 10 16,1 3 11-16,0 0 0 0,-3 1 0 16,5 0-7-16,-2 3-10 0,-1-3-1 15,3 3-6-15,2-2 2 16,-4-1-3-16,2-4 3 0,0 0 8 15,0 0-1-15,0-2-1 0,4-2-3 16,-3 0-2-16,2 0 0 0,-1-2-2 16,2-3-4-16,1 0 4 0,-2 0 3 15,0-5 2-15,1 1-7 0,-3-4 4 16,2 2-1-16,-3-2 0 0,-2-1-4 16,1-2 2-16,-4 1 1 0,0 1-5 15,-4-2 1-15,-2 1-3 0,-1 1-3 16,-4 0 2-16,-1 2-4 0,1 1 5 15,-1 1-5-15,0 4 0 16,1 4-11-16,0 2 4 0,3 1-13 16,0 5-5-16,0 1 2 0,-1 1-2 15,4 2-5-15,0-1 4 0,4 1-3 16,1 3-11-16,0-1-35 0</inkml:trace>
  <inkml:trace contextRef="#ctx0" brushRef="#br0" timeOffset="147916.62">16877 14195 212 0,'0'0'2'0,"0"0"20"0,0 0 9 16,0 0-15-16,0 0-11 0,0 0 11 16,-27-66-7-16,22 63 7 0,2-1-8 15,-2 3-8-15,2 1-8 0,-3 0-7 16,0 3 13-16,1 1 2 0,0 1-6 15,0 2 2-15,2 0 2 0,3 1 0 16,0 0 2-16,0-1 1 0,2 2 5 16,1-1-4-16,3 0 4 0,-1 0 5 15,3 0-5-15,1-1 3 0,3-3 1 16,-1 1-1-16,4 1-2 0,-2 0-3 16,1-1-1-16,-3-1 0 0,3 1-3 15,-4 0 0-15,-2 0-4 0,-1 1 4 16,-2 2 0-16,-3 1 1 0,-2 0 2 15,0-1 0-15,-6 2 3 0,0 0-6 16,-4-2 1-16,0-2 1 0,0 0 2 16,-2-4-4-16,3 3-1 0,-2-4 1 15,3-1 1-15,0 0 12 0,3-3-1 16,-1 0-6-16,3-1-2 0,1-1 3 16,2-1-6-16,0-3-1 15,2-1-7-15,6 0 2 0,0-4-10 16,1 1-1-16,5-2 3 0,-3 0-14 15,2-3-14-15,1 3-11 0,-3-4 4 16,3 2-11-16,1-5-25 0</inkml:trace>
  <inkml:trace contextRef="#ctx0" brushRef="#br0" timeOffset="148308.79">17000 14089 41 0,'0'0'31'0,"0"0"2"16,0 0-10-16,0 0-16 0,0 0-4 15,0 0 1-15,-31 4 5 0,27 1-5 16,1 2 3-16,0 0 3 0,3-1 0 15,-2 0 6-15,2 0-5 0,0 1 2 16,0 3 0-16,0-2-1 0,2 0 3 16,1-1-3-16,0 1 1 15,1 0 5-15,-1-1-8 0,3 1 4 16,-1-3-10-16,1 0 11 0,-3-1-6 16,2 0-4-16,0 3 3 0,0-4-3 15,1 1 1-15,3-1 1 0,-1-1-5 16,0-1 1-16,1 0 1 0,-2-1-3 15,-1 1-1-15,-1-1 0 0,-2 0 5 16,-1 0-1-16,1-1 3 16,-3 0 8-16,0-4-9 0,0 1 1 15,0-1-2-15,0-2 2 0,-3 1 1 16,-2-1-2-16,2 0-6 0,-2-1 1 0,0 0 1 16,2-1-1-16,-3-1 0 0,3 0-2 15,-2 0 1-15,0 0-3 16,-3 2-10-16,-1-1 0 0,1 1 0 15,0 2 2-15,-2 2-5 0,-4 4 0 16,3 0-2-16,-1 3-3 0,2 4-15 16,2 3-19-16,0 5 1 0,1-1-17 15</inkml:trace>
  <inkml:trace contextRef="#ctx0" brushRef="#br0" timeOffset="149203.94">17082 13778 180 0,'-3'-6'19'15,"-3"-2"7"-15,3 0 24 0,-2-3-26 16,2 1-5-16,1 0 0 0,-1 1-7 16,0 1 1-16,3 2-9 0,-2 4 1 15,2-3 1-15,0 3-6 0,0 2 1 16,0 0-1-16,0 0-3 0,0 0 2 15,0 4-1-15,3 1 2 0,2 6 10 16,0 3 14-16,0 4-2 0,1 5 3 16,2 11-9-16,2 12 7 0,-1 9-9 15,0 5-7-15,-1-2-2 0,-3-6 1 16,3-4-6-16,-3 2 1 0,2 0 0 16,2-2-1-16,-3-1 0 0,0-4-9 15,2-4-15-15,-5-3 24 16,0-6-4-16,-3-7 1 0,2-5 2 15,-2-2-15-15,0 1 16 0,2-2-1 16,-2 1-5-16,1-4-2 0,-1-4-13 16,0-5-29-16,0 0-21 0,2-3-17 15,-1-9 21-15,3-1 47 0,-3-3-92 0</inkml:trace>
  <inkml:trace contextRef="#ctx0" brushRef="#br0" timeOffset="152147.17">17324 14030 42 0,'0'0'27'0,"-3"0"4"0,3 0 3 15,0-1-8-15,0 1 0 0,0 0 2 16,0-2 3-16,0 1 7 0,0 1-7 16,0 0-5-16,0 0-16 0,0 0-4 15,0 1-6-15,0 2 1 16,0 4 1-16,-1 0 11 0,1 3 2 16,0 4-2-16,-2 0-10 0,2 0 2 15,0 2 1-15,0-2-6 0,0 0 1 16,0-2-1-16,0-1 0 0,0-4 1 15,0-1-1-15,0-3-2 0,0 0 2 16,0-3 2-16,0 0-2 0,0 0 7 16,0 0-1-16,0-4 6 0,0-3-12 15,0 0 0-15,0-3-5 0,0-4 5 16,0-2 1-16,3-1-1 0,-3-2 0 31,3 0-1-31,0-2-1 0,2 3 0 16,0-1-9-16,0 3 0 0,-1 3 9 15,1 4 0-15,0 2-3 0,1 3-3 16,0 3 8-16,-1 1 0 0,3 3 1 16,-2 2 6-16,2 3-1 0,-1 2 3 15,1 3-5-15,1-1 0 0,-1 3-2 16,1 1-1-16,-2-1 0 0,2-2 1 16,-3 2 0-16,-2-6 0 0,-3-1-2 15,2-2 3-15,-3-1-3 0,0-4 0 16,0-1 3-16,0 0 7 0,0 0 16 15,0-1-1-15,0-3-25 0,0-2-7 16,-1-3-7-16,-1 0 13 0,1-6-2 16,-1 2 3-16,2-2 0 0,0 1-2 15,0 0 2-15,0 1 0 0,0 6 0 16,3-1 2-16,-3 1-2 0,0 6-1 16,0-1-1-16,0 2-9 0,3 0 10 15,-1 0 1-15,1 3 0 0,5 1 2 16,-2 2 2-16,2 0-2 0,-3 1-2 15,2 2 3-15,-2 0-1 0,2-2-2 16,-1 1 1-16,-1-4-1 16,0 0-4-16,2-2-1 0,-3-1-8 0,0-1 3 15,-2-1 10-15,1-5 4 0,1-1-3 16,0-3-1-16,1-2 0 16,-2-1 1-16,3-2-2 0,-4 0 2 15,-1-3-1-15,-1 1 0 0,-3 2 1 16,2 4 1-16,-4 1-2 0,4 3 3 15,-1 1 8-15,2 5-5 0,0 1-3 16,0 0-3-16,0 1-9 0,0 5 8 16,3 1-1-16,2 3 2 0,-1 1 0 15,1 1 0-15,-1-1 0 0,0 1 0 16,1 0 4-16,3-2-4 0,-2 1 0 16,1-2-2-16,-1-2 4 0,0 0-4 15,3 0 2-15,-4-1-2 0,3-2 1 16,0 0 1-16,0-1-6 0,-2 0 0 15,-1-3 1-15,2 0-1 16,-3 0 2-16,2-4 4 0,-1 0 0 16,-2-1 0-16,1-2 0 0,-3 0 2 15,2-2 0-15,-3-1-1 0,0 0-1 16,0-2 0-16,0 0 0 0,-3-1 0 16,0 0-4-16,-2-1 3 0,-4 0-2 15,4 2 1-15,0 1 1 0,2 1 1 16,0 3 1-16,1 1-1 0,1 3 0 15,-1 1 0-15,2 2 0 0,0 0-1 16,0 0-7-16,0 0-4 16,0 0 3-16,0 0 6 0,0 0 2 15,0 2 2-15,3 0-1 0,-3-2 0 16,0 3 0-16,2-1-1 0,-2 0 2 16,2-1-1-16,-1 1 1 0,1 2 1 15,-1-1-1-15,1 1 1 0,1 2-2 16,0-1 0-16,3 2 4 0,-3-1-4 15,2-1-3-15,-3 1 3 0,1-1 2 16,0-3-2-16,-3 0 0 0,0 0 1 16,0-1-1-16,0-1 3 0,0 0 2 15,0 0 9-15,0 0 4 0,-3-1-17 16,-2-2-1-16,-1 2 0 0,-2-3 1 16,0 0-1-16,0-2 0 0,-1 0 0 15,-4 2-1-15,2-1-4 0,-3 0-4 16,3 1 7-16,0 0-3 0,0 0 2 15,1 0 0-15,2 1 2 0,-1 1 0 16,4 1 1-16,0 1-2 0,2 0 2 16,0 0 0-16,3 0 2 0,-2 3-2 15,2 1-2-15,0 1 2 0,0 0 2 16,2 0 1-16,1 2-3 0,0 0 0 16,2 0 0-16,3-1 1 0,0-1 2 15,-2-1 1-15,2 1 1 0,3-4-4 16,-1 0-1-16,1-1 4 0,1 0-1 15,0-2-1-15,0-4 2 0,2 0-3 16,-4-2 5-16,4 0-6 0,-4-3 6 16,-1 0-3-16,0-3 6 0,-1-2-3 15,0-1-1-15,-1-1 2 0,-1-1-6 16,-1-2-1-16,-1-2-1 0,-2-1 0 16,0 1-21-16,-2-1 5 0,1 3-5 15,-2 2 8-15,-3 4 12 0,1 3 2 16,-3 3 2-16,1 4 2 0,1 1-4 15,0 2-1-15,-2 2-1 0,1 2 1 16,0 4-3-16,1 0 1 0,1 4 1 16,1 0 2-16,1 4-4 0,1 1 4 15,0 5 0-15,1 1 3 0,4 2 7 16,2 4-4-16,0-2 0 0,1 0-1 16,0 1 2-16,3-3-7 0,-2-1 2 15,-1-3-2-15,3-1 1 0,-1-3 2 16,-1-3-2-16,0-1-2 0,-2-4 2 15,-1-2-2-15,-1-4 1 0,0-1-4 16,2 0 4-16,-2-4 1 16,0-1 8-16,0-6-3 0,-2-2-3 15,0-1-2-15,-1-1-1 0,-2-1-3 16,-2 0-1-16,-2 2-4 0,-3 0 0 16,1 5 1-16,-2 1 4 0,0 2 2 15,2 4 1-15,1-1 0 0,0 2 0 16,2 1-1-16,0 0 0 0,3 0-3 15,0 0-11-15,0 1 1 0,0-1 10 16,6 0 0-16,-1 0 4 0,1 0 0 16,2 0 0-16,1-2 0 15,0 0-1-15,-1-3-2 0,1 2-2 16,0-2 5-16,-2 2-2 0,-2 0 2 16,-1 1 0-16,-2 1 0 0,1 0 0 15,-3 1 11-15,0 0 8 0,0 0 3 16,0 0-14-16,0 0-3 0,0 0-5 15,0 0 0-15,0 1-2 0,0 1 2 16,3 3 2-16,-2 1-2 0,1 1 1 16,1 0-1-16,2 0 1 0,0 2-1 0,1-3 0 15,-1-1 0-15,-1 2 0 16,1-3 0-16,-3 0 0 0,3-3-1 16,-2 0 1-16,3-1 7 0,-2-1 2 15,1-3 3-15,0-2-6 0,3-3 1 16,-1 0-1-16,-1-4-5 0,2-1 4 15,-2-4-5-15,-1 0 1 0,2-3 3 16,-1-4-4-16,-1 0-1 0,-1-8-3 16,-2 1-13-16,-1-1-4 0,-1-3-12 15,0 6-7-15,-3-2 4 0,-3 1-4 16,1 8 13-16,-1 0 16 0,-1 4 7 16,-1 5 4-16,-1 2 3 0,1 7 3 15,3 2 1-15,-1 2-1 0,4 1-6 16,-2 2 1-16,2 4-1 0,-1 4 0 15,2 1 0-15,-1 4 5 0,2 3 7 16,2 2 8-16,1 0 0 0,3 4 2 16,-1 0-4-16,3 1 6 0,0-2 1 15,2 1-4-15,0-1-1 0,1-2-2 16,-2-1-5-16,3-2-4 0,-3 0-2 16,2-1 0-16,0-2-6 0,0-1 1 15,0-4 0-15,0 1-2 0,-1-3 1 31,1-1-3-31,-1-3 2 0,-1-1-4 16,0-2 3-16,1-1 1 0,0-1 0 16,-1-6 2-16,-1-1 1 0,1-2-3 15,-1-4-3-15,1 0 1 0,-4-1-1 16,-1-5-4-16,-1 3-9 0,-2-2 3 16,-1 0-6-16,0 2-1 0,-3 2 1 15,2 4 13-15,-3 5 5 0,1 2-1 16,2 4 2-16,-3 0-6 0,0 3 1 15,2 4-1-15,-2 0 5 0,0 4 1 16,1 0 6-16,3 1 6 0,0 1-1 16,3-2 2-16,2 1 1 0,2-2-7 15,-1 0 1-15,-2-2 2 0,3-1-8 16,-1-1 0-16,1-4 2 0,0 2-3 16,0-2 0-16,-1-1 0 0,2-1-1 15,1 0 0-15,-2-1-13 0,1-5-11 16,-2 4-11-16,1-5-22 0,-5-3-29 15,0 0-25-15</inkml:trace>
  <inkml:trace contextRef="#ctx0" brushRef="#br0" timeOffset="152365.9">17964 13618 104 0,'0'0'0'0,"2"0"-9"15,-1 0-60-15</inkml:trace>
  <inkml:trace contextRef="#ctx0" brushRef="#br0" timeOffset="152803.38">18424 13680 106 0,'0'0'104'0,"0"0"-57"15,0 0-25-15,0 0 3 0,0 0 11 16,0 0 6-16,0 0-4 0,0 0-17 15,0 0-16-15,0-1-4 0,2 1-1 16,-1 0 0-16,-1 0-25 0,0 0-44 16,-3 0-71-16</inkml:trace>
  <inkml:trace contextRef="#ctx0" brushRef="#br0" timeOffset="156414.35">17719 12908 19 0,'2'0'30'0,"-2"-1"-3"16,0-1-4-16,4 1-5 0,-4-1-5 15,0 2 0-15,0-1-6 0,0 0-1 16,2 1-1-16,-2 0-3 0,0 0-1 16,0 0 1-16,1 0-2 0,-1 0 1 15,0 0 2-15,0 0-3 0,0 0 0 16,0 0-1-16,4 0 1 0,-3 2 0 15,3 3 3-15,0-1 4 0,0 4-5 16,0 0 2-16,1 0-2 0,0 1-2 16,-1 0 0-16,3 0 2 0,-2 0-2 15,1-2 2-15,3-1-4 0,-1-3 1 16,-1 0 1-16,-1-2 0 0,3-1 0 16,-2 0 4-16,-1-1 7 0,2-2-2 15,1-4 4-15,-2 0-1 0,2-4 2 16,-1 0-3-16,3 0 0 0,0-2-4 15,0 0-6-15,0-1 0 0,2-1 2 16,1-1-3-16,1 1 0 16,3-1 0-16,-2 0 0 0,3-2 0 15,5 1 0-15,-3-2 1 0,2 1 0 16,1 1-1-16,-4 0 0 0,-1 2 1 16,0 3-1-16,-5 1 0 0,0 2 0 15,-4 2 0-15,-3 2-1 0,-3 2-5 16,0 1-14-16,-2 1 3 0,-2 1-9 15,0 0-4-15,0 1 15 0,0 3-5 16,0 2-7-16,0 0-31 16</inkml:trace>
  <inkml:trace contextRef="#ctx0" brushRef="#br0" timeOffset="159118.91">17337 12426 131 0,'-3'-6'12'16,"1"2"-12"-16,0-2 29 0,2 0-20 15,0 0-4-15,2 2 1 0,1-1-4 16,2-2-1-16,0 0 3 0,-2-1-4 16,2 2 1-16,-1 0 0 0,-1-1 1 15,2 0 1-15,0 1-3 0,-2-1-2 16,2 2 2-16,-2-1-1 0,2 1 1 15,1 0-2-15,0 2 1 0,2-1 1 16,3-2-2-16,0 3-1 0,2-1 2 16,-2 3-1-16,3 0 1 0,-4 1-5 15,2 1 1-15,-2 5 1 0,-2 2 4 16,3-1 0-16,-5 6 0 0,2 1 3 16,1 3 3-16,-4 2-2 0,2 2 5 15,-2 3-3-15,1 1-1 0,3 0 0 16,-3-1-1-16,3 1-2 0,-1-2 3 15,-1 1-5-15,1 0 1 0,2-1-1 16,-2-2 3-16,1 1-3 16,-1-1 0-16,-2 1 1 0,4-4-1 15,-3 4 0-15,0-1 0 0,-1-1 1 16,2-1-1-16,1-1 0 0,-4-1 0 16,3 0 0-16,-3-3 0 0,0-1-2 15,2-2-2-15,0-1 2 0,-2-4-2 16,0-2 2-16,-1-1-2 0,1-2 2 15,-1-1 2-15,1 0 0 16,-3 0 3-16,3 0 3 0,-2 0-6 16,0 0 2-16,0 0 0 0,-3 0-1 15,2 0 0-15,-2 0 3 0,0 0-1 16,0 0 1-16,0 0 2 0,0 0-4 16,2 3 6-1,-1 2 0-15,-1 1 1 0,4 2 0 16,-3 0-5-16,0 2 1 15,1-1 0-15,-1-1 1 0,1 1-6 16,-2 0 6-16,2-1 0 0,-1 2-2 0,1-2 5 16,-1 3-4-16,1-1-1 0,0 3-1 15,-1-1-2-15,2 1 0 16,1-1 0-16,1 1-1 0,-3 0 0 16,1 0 0-16,1-2 1 0,-3 2 1 0,2-1-2 15,-3-2 0-15,0 1 0 0,0-1 1 16,0 0-1-16,0-2-1 0,0 3 1 15,-4-1 0-15,0-1 2 0,-5 3-1 16,1-4-1-16,0 4 3 0,-3-2 1 16,-3 1 3-16,0-2 2 0,-4 1-3 15,-4-1 4-15,3-1-5 0,-6 2 1 16,-2-2-1-16,0 2-5 0,-3 1-5 16,0 0-16-16,-1 1-22 0,-9 4-32 15,8-3-6-15,4-3-84 0</inkml:trace>
  <inkml:trace contextRef="#ctx0" brushRef="#br0" timeOffset="163530.51">17278 13653 0 0,'0'-1'1'0,"0"0"1"16,0-3-2-16,0 2 0 0,0-1 0 16,0-1 0-16,0 1 1 15,0-2 2-15,0 2 9 0,2 0 10 16,-2 0 3-16,0 0-1 0,3 0-8 15,-3-1 4-15,0 2-2 0,0-2 2 16,0 1-6-16,0 2-6 0,0 0-2 16,2-2 0-16,-2 2-6 0,0 1 3 15,0-1 2-15,0-1 3 0,0 1 2 16,0-1-2-16,0 2-5 0,0 0 0 16,0 0-3-16,0 1-1 0,0 4 1 15,1-1 10-15,-1 3 9 0,0 1-6 16,4 2-7-16,-3 2-5 15,4 1 2-15,-1 1 3 0,-2 2 5 16,3-1-7-16,-2 2-1 0,0 0 1 16,-1-1-3-16,-1-2 1 0,1 2-1 15,-2-4-1-15,2-1 0 0,-2-1 3 16,1-2-3-16,-1-2-1 0,0-2-4 16,0-2-1-16,0-1-2 0,0 0-2 15,0-1 8-15,0 0-3 0,0-1-24 16,0-2-11-16,0-2-8 0,0-2-7 15,0-3-7-15</inkml:trace>
  <inkml:trace contextRef="#ctx0" brushRef="#br0" timeOffset="163827.37">17283 13630 11 0,'0'0'53'0,"0"0"-19"15,0 0 4-15,0 0-2 0,0 0-9 16,0 0-6-16,-5-66-5 0,5 56-1 15,2 3-2-15,3 0-4 0,-2 0-7 16,5 0 0-16,0 3-2 0,-2-2 0 16,2 2 2-16,1 1-2 0,-1 2 0 15,2 1-2-15,-2 1 2 0,3 5 0 16,-3-2 2-16,0 4 1 0,-1 0-3 16,1 2 3-16,-3 2-3 0,1 0 0 15,-6 2 3-15,0 1-2 16,0 0 2-16,-3-1-1 0,-5 0-1 15,2-2-1-15,-2 1 0 0,-1 1-1 16,-1-3-6-16,-1-1-13 0,3 2-12 16,0-3-11-16,2 1-29 0,-2-2-37 15</inkml:trace>
  <inkml:trace contextRef="#ctx0" brushRef="#br0" timeOffset="164311.72">17433 13729 107 0,'0'0'37'0,"0"0"-14"0,0 0-9 16,0 0 9-16,0 0-11 0,0 0-2 15,-5-13-5-15,7 8-4 0,1-3 2 16,-1 0 6-16,-1-2-4 0,4-2 2 15,-3-2 3-15,5 0-6 0,-3-3 1 16,0 1 0-16,1-1-4 0,-5-1 1 16,3 2-2-16,-3 2 0 0,0 1-1 15,0 4-1-15,0 0-2 16,0 4 1-16,0 0-2 0,0 4-6 16,0 1 2-16,0 3-4 0,-3 1 4 15,0 0 8-15,0 1 1 0,1 0 0 16,-1-2-1-16,3 1 1 0,0-1 0 15,0 1 0-15,3-3 4 0,0 4 0 16,2-1 2-16,-2 0-3 0,2 1 3 16,3 0-2-16,-2-1 2 0,2 0-3 15,0 2-1-15,-3-1 0 0,4 1-2 16,-4 1 0-16,0-1 3 0,0 1-1 16,-2 0-1-16,0-2 2 0,1 1-3 15,-2 1-4-15,0 0-1 0,-1-2-10 16,1 0-4-16,-1-1-12 0,-1-2-2 15,2-1-13-15,0-1 7 0,-1 0-6 16,1-2 33-16,0-3-9 0,-1-1 18 16</inkml:trace>
  <inkml:trace contextRef="#ctx0" brushRef="#br0" timeOffset="164671.07">17561 13561 23 0,'0'0'24'16,"0"0"5"-16,0 0-2 0,0 0-2 15,0 0 2-15,-16-49-2 0,13 43-6 16,1 2 1-16,-2 3-7 0,3 0 0 15,1 1-4-15,0 0-9 0,0 0-3 16,0 0 3-16,1 0 3 16,1 5 3-16,0 1 4 0,0 1-1 15,1 0-2-15,-3 0-2 0,3-2-2 16,-1 3-1-16,0-2 1 0,-1-2-2 16,3 2-1-16,-1-3 1 0,-2 1-1 15,3-4 0-15,-1 1 5 0,1-1-5 16,2 0 1-16,-1-1 9 0,-1-2-7 15,0-2 0-15,0-2-2 0,0 2 1 16,2-2 2-16,-1-1-3 0,-2 1 0 16,-1-1 1-16,-2-2-2 0,-2 2 3 15,-1 1-3-15,-2 1 0 16,-1-2-1-16,-2 2 1 0,0-1-2 16,-3 3 0-16,0 1 1 0,3 2 1 15,-3 1-1-15,0 4-2 0,3 3-4 16,3 0-5-16,-1 1-2 0,4 1-1 15,-2 0-9-15,4 1-8 0,0 4-7 16,4-3-25-16,1-1-51 0</inkml:trace>
  <inkml:trace contextRef="#ctx0" brushRef="#br0" timeOffset="165644.65">17759 13430 135 0,'0'0'14'15,"0"0"-14"-15,0 0-1 0,0 0-21 16,0 0 1-16,-18-14-14 0,12 13 13 16,1 0 22-16,0 1 2 0,-4-2 18 15,4 1 1-15,-1-2 1 0,-1 2 6 16,0-1-12-16,2 0-1 0,2 2-8 15,-2 0-6-15,2 1 1 0,1 2 0 16,-1 2-1-16,-2 1-1 0,1 1 1 16,1 2 4-16,0 0 1 0,1 3 4 15,0 2 2-15,2 0-5 0,0 0 2 32,0 1-5-32,4-4-2 0,0-1 0 15,2 0-1-15,-3-3 4 0,2-2-1 16,-1 0-4-16,0-3 4 0,0-1-4 15,0-1 1-15,2 0 4 0,-1-3 1 16,-2-2 4-16,2-2-4 0,0-1-5 16,-2 0 5-16,0-4-6 0,-1 0 1 15,2-1 4-15,-4-2-5 0,0-1-2 16,0 0 2-16,0-2-1 0,-4 2-6 16,2 0 0-16,-2-2 0 0,0 3 3 15,-2 0 0-15,-1 1 4 0,3 0 1 16,-4 3 2-16,3 1-3 0,2 4 3 15,2 1 0-15,-1 2 4 0,2 3-4 16,0 0-3-16,0 0-11 0,0 4 6 16,0 3 5-16,3 2 2 0,0 4 0 15,2 1 0-15,0 3 2 0,2 1-1 16,0 0 1-16,-1 1 0 0,1-2-3 16,0-1 0-16,1-2 1 0,-1-1-2 15,-1-2 4-15,2-3-1 16,-2-2-3-16,1 0 4 0,-1-5-3 15,0 1-1-15,-1-1 0 0,1-1 0 16,-3 0 3-16,2-1-2 0,-2-2 6 16,1-3-4-16,-3-2-1 0,2-2-1 15,-3-2 1-15,0-1-1 0,0-1 2 16,0 1-1-16,0 0-1 0,0 1 3 16,-3 0-4-16,0 0 1 0,1 2-1 15,-1 3 4-15,2 0 0 0,-1 3 1 16,0 1 3-16,2 2-3 0,0 1-5 15,0 1-6-15,0 3 5 0,0 2-4 16,2 1 5-16,1 1 0 16,0 2 4-16,2-1-3 0,0 1 0 15,3-2-1-15,-2 0 4 0,0-1-4 16,-1-1 2-16,0-2-2 0,-2-2 7 16,2 1 3-16,-1-3 0 0,1 0 3 15,-2 0-8-15,2-3 1 0,-2 0-1 16,2-3-1-16,-2 0-1 0,2-1-1 15,-4 0 1-15,3-1-2 0,-3 0 0 16,2-1 0-16,-3-1 0 16,2 2-1-16,-2 1 1 0,0 1 1 15,0 2-2-15,0 3 0 0,2-1 0 16,-2 2-6-16,1 0 0 0,2 2-2 16,-1 2 1-16,1 2 7 0,1-2-3 15,1 3 2-15,0 0-6 0,0 2-7 16,1-2-17-16,3-1-13 0,-2 0-11 15,4-2-1-15,0-2-26 0,-3-1-37 0</inkml:trace>
  <inkml:trace contextRef="#ctx0" brushRef="#br0" timeOffset="166426.44">18003 13255 107 0,'-4'-2'30'0,"3"-1"-17"0,0 0-1 16,0 2-12-16,-1 1-2 0,2 0-14 16,0 0 7-16,-1 0 9 0,-2 2 7 15,2 2 4-15,-2 0 3 0,3 0-3 16,0 4 5-16,0-1-1 0,2 3-2 16,1 1-5-16,0 0-1 0,1 0-1 15,1 0-6-15,-1-1 1 0,0-1 2 16,0-2-2-16,2-1 0 0,0-3 1 15,0-2-2-15,1-1 6 0,-2-1 7 16,1-4-6-16,0-2-3 0,2-1-4 16,-2-3-5-16,2-2-7 0,-3-2 2 15,0 0 0-15,-2-2 4 16,-3 1-4-16,-1-2 0 0,-3 1 2 16,-2-1 3-16,-2-2-3 0,2 2 0 15,-3-1 4-15,-1 0 0 0,0 2 4 16,0-1 5-16,1 3-4 0,1-1 12 15,4 4 9-15,0 1-3 0,0 4-7 16,3 3 2-16,0 1-4 0,0 3-8 16,1 0-2-16,0 1-5 0,1 3 5 15,1 3 0-15,2 4 0 16,-2 2 7-16,1 1 0 0,2 3 0 16,0 2 4-16,1 0-2 0,3 2 7 15,-4 0-5-15,2-2-5 0,-1 1 2 16,-3-1-5-16,2-2 4 0,1-2-4 15,0-2 0-15,-1-3 0 0,0 0-2 16,1-3 0-16,-2 0 2 0,-3-2-1 16,4-3 3-16,-4 0 2 0,-1-2 1 15,3-2 7-15,-3-2-3 0,4-3-7 16,-3-1 0-16,3 0-3 0,-3-1-1 16,2-3 0-16,-3 1 2 0,0-2-3 15,0 1-1-15,0-1 1 0,0 1-2 16,0 2-1-16,0-1-4 0,3 2-3 15,-1 1-9-15,1-1 5 16,3 3 5-16,-1 0 3 0,-2 3 2 16,1 1 2-16,-3 1-1 0,2 1 0 15,1 1 2-15,0 3 0 0,5 2-1 16,-4 1 0-16,3 2 2 0,0-1 2 16,1 3-2-16,-2-1 0 0,1 2-2 15,-2-1 2-15,0-2 0 0,-1 1 1 16,-2 0 0-16,0-4-2 0,-1 0-2 15,-2 0-13-15,0 0-10 0,0-1-10 16,0-1 0-16,-6-2-14 0,-1 0-25 16</inkml:trace>
  <inkml:trace contextRef="#ctx0" brushRef="#br0" timeOffset="166601.54">17964 13174 219 0,'0'0'63'0,"0"0"-6"15,-14-12-12-15,11 8-17 0,1 1-12 16,2-1-11-16,3 1-4 0,2-2 1 16,6-1-2-16,2-1 0 0,1 0 0 15,6-1 0-15,0-1-1 0,3 1-6 16,1 0-15-16,-1 1-13 0,-2 2-12 16,-2-2-5-16,1 4-6 0,0-3 5 15,-3 2-20-15</inkml:trace>
  <inkml:trace contextRef="#ctx0" brushRef="#br0" timeOffset="166992.72">18345 12879 159 0,'0'0'15'0,"0"0"3"15,0 0 27-15,0 0-12 16,0 0-11-16,0 0-1 0,0 0-8 16,0-34 5-16,0 34-3 0,0 0-15 15,0 1-2-15,0 3 2 0,0 4 2 16,0 3 11-16,0 3-3 0,1 6-4 16,-1 5 4-16,0 9-2 0,0 12-4 15,0 10 0-15,0 1-1 0,0 1 0 16,0-7 0-16,0-6-2 0,0-1-1 15,0-5 2-15,0-7-1 0,0-8-1 16,0-8 2-16,0-3-2 0,0-1 1 16,0 2 4-16,0-3 8 15,0-2-2-15,0-4 1 0,2-2-1 16,-2-3 0-16,1 0-3 0,-1 0-4 16,0 0-4-16,0 0-8 0,1 0-27 15,-1 0-18-15,1 0-12 0,-1 0-18 16,0 0-17-16</inkml:trace>
  <inkml:trace contextRef="#ctx0" brushRef="#br0" timeOffset="168611.41">15904 15429 32 0,'-2'-6'21'0,"1"-2"-8"16,-1 0-5-16,-1-2 8 0,1 0 4 16,-1 1 11-16,0-3 8 0,1 1-7 15,-1 0 7-15,0 0-1 0,1 2-3 16,2 1-9-16,0 3-6 0,0 2-10 16,0 2-10-16,0 1-4 0,0 0-4 15,0 1 8-15,2 4 2 0,1 3 5 16,0 3 0-16,2 2 0 15,-2 2-7-15,2 6 4 0,-3 0-1 16,5 4 0-16,-2 0 2 0,-2 2-5 16,4 1-3-16,-3-1-9 0,0 1-5 15,2-2-11-15,-2-4-7 0,1-4-19 16,0-5 15-16,0-4-22 0,-2-5 5 16,2-6 2-16,-2-3 7 0</inkml:trace>
  <inkml:trace contextRef="#ctx0" brushRef="#br0" timeOffset="168862.59">15931 15502 53 0,'0'0'26'16,"0"0"17"-16,0 0 10 0,0 0-27 16,0 0 4-16,0 0 5 15,0 0-7-15,-62-133 3 0,59 119 0 16,3 2-9-16,0 0 3 0,0 0-11 16,5 1-4-16,4 0-3 0,2 1-7 15,-1 2 1-15,5 3-2 0,-4 2 1 16,2 3-6-16,-2 5 6 0,2 5 0 15,-1 1-1-15,-4 3 1 0,0 0 0 16,0 4 2-16,-5-2-2 0,0 3-1 16,-3 0 0-16,0-1-3 0,-3 0 1 15,-4-1-10-15,0-1-6 0,-1 1-21 16,3-3-12-16,-1 1-20 16,0-2-4-16,3-6-61 0</inkml:trace>
  <inkml:trace contextRef="#ctx0" brushRef="#br0" timeOffset="169208.2">16024 15365 156 0,'0'0'14'16,"0"0"-6"-16,0 0-8 0,0 0-2 16,0 0 2-16,0 0 10 0,0 0-5 15,9 14 9-15,-6-9-3 0,0 2-4 31,2 2-4-31,-3-1 1 0,3 0-4 16,-2-1 2-16,0-1-1 0,-1-2-1 16,-1-1 2-16,2-2 5 0,-3-1 15 15,0 0 39-15,0 0 8 0,-4-1-44 16,2-3-20-16,-3-2-3 0,2-2 11 16,-2-2-2-16,2-1 2 0,-2 0-1 15,2-2-5-15,-1-1 2 0,1 2-7 16,-1-1 3-16,3 2-1 0,-1 3-4 15,2 0 0-15,0 2-1 0,0 2-1 16,2 1-16-16,-1 1-13 0,4 2-2 16,-1 0-4-16,1 0-9 0,0 4-11 15,3 1 5-15,0 6-9 0,-2-1-24 16</inkml:trace>
  <inkml:trace contextRef="#ctx0" brushRef="#br0" timeOffset="169793.05">16136 15297 1 0,'0'0'6'0,"0"0"7"15,0 0 9-15,0 0 11 0,0 0-11 16,0-7 3-16,0 5 2 0,0-2 2 16,0 2-4-16,0 0 4 0,0-1 0 15,0 2-7-15,0 0-4 0,0-1 0 16,0 2-7-16,0-2-7 0,0 2 4 16,0 0-8-16,0 0-2 0,0 0 0 15,0 0 1-15,0 0-3 16,0 0 3-16,0 0-1 0,0 0 3 15,0 0-1-15,0 0 0 0,0 2 0 16,0 0 0-16,0-1 7 0,0 4-1 16,0-2-2-16,0 3 4 0,0 1 0 15,0-2-2-15,0 2 1 0,0 0-1 16,0 1-1-16,0 2-3 0,0-1-2 16,3 0 5-16,2-1-4 0,0 0 0 15,1-2-1-15,0-1 1 0,-3-1 2 16,4-1 2-16,-1-3 3 0,3 0-1 15,-1-2-6-15,2-2 3 16,-2-2-2-16,1-2 0 0,-1 1 2 16,0-2-2-16,-3-2 1 0,2-1-1 15,-2 0 2-15,-3-1-3 0,-2 0 0 16,-2-1-2-16,-4 1-2 0,-2 1 1 16,-1 2 2-16,2 3-2 0,-5 0 0 15,1 5 1-15,1 1 0 0,-2 1-8 16,4 3-5-16,-2 4-8 0,1 2-16 15,4 3-10-15,2 0-14 0,3 5 6 16,5-2-21-16,2-2-32 0</inkml:trace>
  <inkml:trace contextRef="#ctx0" brushRef="#br0" timeOffset="170643.47">16384 15241 106 0,'0'0'17'0,"0"0"9"0,0 0-2 15,0 0 6-15,0 0-8 0,6-42 1 16,-9 35-11-16,-3 1 5 0,-1 2-1 16,0 0-2-16,-1 2-7 0,0-1-6 15,0 3-1-15,0 0 0 0,0 2-2 16,2 1 2-16,-2 2 0 0,0 1 0 16,2 4-1-16,1 2 1 0,0 0 3 15,5 3 5-15,0 1 3 0,0-1-2 16,0 0 1-16,5 0-1 0,1-3-3 15,3 0-6-15,-2-3 1 0,1-3 5 16,0 0-1-16,1-5 3 0,-1-1 4 16,0-4 9-16,0-5-9 15,0 0-6-15,1-4-3 0,-2-3 1 16,-1-3-2-16,0-1-1 0,-4-2-2 16,-2 0-1-16,0 0 1 0,-2-2-1 15,-5 2 0-15,0 0 0 0,-1 2-1 16,-1-1-5-16,-2 3-1 0,1 1-1 15,2 4 3-15,-1 2 6 0,1 2 2 16,3 5 0-16,2 0-1 0,0 4 0 16,-1 0-5-16,3 4-5 0,1 4 7 15,0 1 3-15,1 4 0 0,3 3 2 16,1 1 4-16,1 4-4 0,0 0 3 16,5 2-1-16,-3-2 0 0,2 0 0 15,2-1 0-15,-2-5-4 0,1-1 4 16,-2-2-2-16,-1-2 2 0,0-3-1 15,0-1-2-15,1-4-1 0,-2 0 4 16,-1-2-3-16,-1 0 1 0,-2-3 6 16,2-2-1-16,1-4-1 0,-1-1-5 15,-2-2-1-15,0-1 1 0,-3 0 0 16,0 1 0-16,0-1-1 0,-3 1-1 16,0 2-1-16,-2-1 2 0,2 4-4 15,-1 4 4-15,2-1 0 0,0 4 0 16,2 0-5-16,0 1-13 0,0 5 9 15,0 0 6-15,0 2 3 16,5 3 0-16,-1-2 0 0,1 0 3 16,3 2-2-16,-3-1-1 0,3 0 0 15,-2-2 0-15,-1-3 0 0,1-2 0 16,1-2 2-16,-1-1 0 0,-2 0 2 16,1 0-1-16,0-1-1 0,-2-4 2 15,0 0-2-15,2-3 1 0,-3-1 0 16,1-1-3-1,-1 0 0-15,0 1 0 0,-2 0 1 0,0-1 1 0,0 2 1 16,0 2 4-16,0 3 0 0,0 2-2 16,0 1-5-16,0 0-7 0,0 1-8 15,0 2 13-15,2 3 2 0,1 1-2 16,-1 1 1-16,4-1 0 0,-1-1 0 16,0 1-10-16,0-2-4 0,2-2-1 15,1-1-16-15,-3 0-13 0,3-1-9 16,1-1-8-16,-1-1-23 0</inkml:trace>
  <inkml:trace contextRef="#ctx0" brushRef="#br0" timeOffset="171395.35">16651 15054 166 0,'-2'-4'40'0,"-2"-1"-27"15,1 3-1-15,1-1 1 0,1 1-7 16,-1 2 7-16,2 0 4 0,0 0-17 15,0 3-3-15,0 1 2 0,0 3 1 16,3 4 1-16,-1-1 1 0,1 3 0 16,1 0 4-16,1-1 6 0,-2-1-6 15,1 0 6-15,0-2-3 0,1-2-6 16,0-2 0-16,2-2 2 0,-2-2 1 16,0-1-4-16,3-1 5 0,-3-5 0 15,4-2-7-15,2-2-3 0,-4-3-8 16,2 0-5-16,-3-3 1 15,-1-2-1-15,-2 0 0 0,-1-1 4 16,-2-2 4-16,0 0 1 0,0-1 5 16,-5 0 2-16,0-1 0 0,-1 1 2 15,-2 1 3-15,5 0-1 0,-2 2 4 16,2 2-4-16,0 2 6 0,1 1-1 16,1 4 2-16,-1 3 0 0,2 2-5 31,0 1 1-31,0 3-7 0,2 1-5 15,-1 2 1-15,1 4 4 0,1 3 4 16,0 3 8-16,2 4 0 0,0 4-6 16,2 0 1-16,0 3-5 0,-1 2 2 15,-1-3 0-15,3 0 1 0,-2 0 1 16,2-3 4-16,-1 0 0 0,-1-3 2 16,1-3-5-16,0 0 3 0,-1-4-8 15,1 2 3-15,-1-3-5 0,2-2 0 16,-2-2-2-16,-1-1 2 0,0-3 0 15,1 0 3-15,2-4-1 0,-3-2 4 16,-1-2-2-16,1 0-4 0,-3-2-3 16,-1-1 2-16,1-3 1 0,-2-1-2 15,0-3-4-15,0 3-2 0,0-4-1 16,-3 3 0-16,0 2-5 0,-1 0-4 16,1 2-1-16,-2 3-1 0,2 2 11 15,-3 0 6-15,6 5 2 0,-1 1 0 16,1 1-18-16,0 0-25 0,1 0 35 15,4 1 9-15,-1 1 3 0,1 4 1 16,-2-1-1-16,4 1 7 0,1 1-4 16,1 1-2-16,-1 0 3 15,2 0 5-15,-3-1-7 0,1 1 5 16,0-1-5-16,0 0 1 0,1 0-1 16,-4-1-2-16,-2 1-3 0,2-1 0 15,-5 0 0-15,0 1-4 0,0-3 2 16,-3 2 1-16,-2 0-8 0,-4 1-26 15,-9-3-10-15,3-1-33 0</inkml:trace>
  <inkml:trace contextRef="#ctx0" brushRef="#br0" timeOffset="171557.06">16700 14926 76 0,'0'0'190'0,"-5"-10"-145"0,4 6-33 0,1 1-12 16,0-1-5-16,3 1 1 0,5-2 4 15,1-1 0-15,2-1 0 0,5 1-1 16,0-1 0-16,1 2-30 0,1 0-19 16,2 0 4-16,5-3-8 0,-4 2-21 15</inkml:trace>
  <inkml:trace contextRef="#ctx0" brushRef="#br0" timeOffset="171962.7">17065 14651 123 0,'0'0'13'0,"0"0"18"0,0 0 6 0,0 0 0 16,0 0-3-16,0 0 8 15,0 0-3-15,0 0-14 0,22-94-6 16,-22 87-7-16,0 1-5 0,0 2-2 16,0 1 3-16,0 2-4 0,0-1 2 15,0 2-3-15,0 0-3 0,0 0-5 16,0 0-5-16,0 6 6 0,0 2 4 15,2 3 0-15,-1 3 0 0,4 3 3 16,-2 4-2-16,4 6 4 0,0 1-4 16,-4 6 5-16,4 4-1 0,1 10-3 15,-2 8 5-15,3 0-1 0,-2-4-1 16,-2-6 3-16,-2-6-2 16,0-5-1-16,0-5 0 0,-1-8-1 15,-2-6-2-15,4-3 3 0,-4 4-5 16,2-2 6-16,-1 2-3 0,1-3 0 15,0-2 0-15,-1-1-1 0,-1-2-1 16,2-2-1-16,-2-2 0 0,0-2-1 16,2-1-11-16,-1-1 4 0,-1 0-10 15,0-1-3-15,0 0-5 0,2 0 1 16,-2-2-18-16,0 0-40 0,-2-3-56 0</inkml:trace>
  <inkml:trace contextRef="#ctx0" brushRef="#br0" timeOffset="173482.43">17286 14759 7 0,'0'-2'28'0,"0"-1"-4"0,0 0-5 15,0 0-5-15,0-1 5 0,0 1 0 16,-1-2 4-16,1 0-4 0,0 3 1 16,0-1 2-16,0 0 6 0,0 2-6 15,-2-1 8-15,2-2 0 0,0 4 4 16,0-2-11-16,0 1-2 0,0-1-4 15,0 1-6-15,0 0-5 0,0 1-6 16,0 0-1-16,0 0-1 0,0 0-4 16,0 4 5-16,0-1 1 0,0 4 2 15,2 1 2-15,-1 5-2 0,1 0-1 16,4 3 1-16,-3 2 1 16,2-1-3-16,1 3 1 0,-4-3 0 15,3 0-1-15,-2-3 4 0,3-2-3 16,-3-2-1-16,2-2 0 0,-2-1 1 15,0-1-1-15,-1-2-1 0,1-1-1 16,-1-2-3-16,1 3-1 0,0-4 0 16,3 0 1-16,2 0 2 0,0-1-9 15,0-3 1-15,1-1-9 0,-1 2-9 16,0-3-11-16,1-1-6 0,1-1-7 16,-3 2-13-16,-3-1-59 0</inkml:trace>
  <inkml:trace contextRef="#ctx0" brushRef="#br0" timeOffset="173780.91">17269 14898 241 0,'0'0'20'0,"0"0"8"0,0 0-25 16,0 0 0-16,-2-6-3 0,5 2 4 16,2-2 2-16,-2-1 12 0,4-2-5 15,-1 1-9-15,3-2-1 0,1 2-3 16,1 0-1-16,0-3-24 15,0 5-23-15,3-1-10 0,-3 3-15 16,-3 0-54-16</inkml:trace>
  <inkml:trace contextRef="#ctx0" brushRef="#br0" timeOffset="174753.04">17438 14841 90 0,'0'0'97'15,"0"0"-81"-15,0 0-16 0,0 0-5 16,0 0 5-16,0 0 7 16,0 0 6-16,0 0 14 0,12-8-11 15,-7 2-5-15,-2 0-4 0,2-1-4 16,-2-1-2-16,-1 0-1 0,1-3 2 16,-1 2-1-16,1 0-1 0,0-1-3 15,-2 1-3-15,-1 0-1 0,0 1-6 16,-4 1 4-16,1 1-6 0,1 1 7 15,-3 3 8-15,2-2-1 0,-2 4 0 16,1 0 0-16,-4 4 1 16,3-1 0-16,-3 3-2 0,2 2 2 15,-1-1 3-15,4 4-1 0,1-2 6 16,2 0 3-16,0 3-4 0,2-3-1 16,3 2 1-16,1-2 3 0,2-2 1 15,-1 1-5-15,5-1-1 0,-4 0 5 16,0-4-6-16,3-1-2 0,0 0 0 15,1-2-2-15,1 0-2 0,-3 0 0 16,-2-4-3-16,3-3 2 0,-3 0 1 16,-2-3 1-16,2 0 1 0,-2-2-1 15,-1-2 1-15,0-2-3 0,-3-4-3 16,-1-1 2-16,1-1-4 0,-2-4-8 16,0 2 0-16,-2-1-4 0,0 1 9 15,-4 0 4-15,-2 2 7 0,-1 1 2 16,1 0 6-16,-2 5 8 0,1 1 11 15,3 3-5-15,-1 3 3 0,2 2-7 16,2 3-5-16,3 2-7 0,0 1-6 16,0 1-12-16,0 1-14 0,0 4 26 15,3 3 7-15,2 0 4 0,3 2-1 16,-3 3-1-16,4 3-2 0,-4 3 0 16,3 2 7-16,0 0-4 0,1 1-1 15,-1 2-2-15,0-2 3 0,0-1-3 16,0-1-4-16,-2-3 1 0,2 2-2 15,-3-5 2-15,3-1-4 0,-4-2-1 16,3-1-1-16,-2-3-5 16,0 0-2-16,-1-4-10 0,-2 1-4 15,4-4-3-15,-5 0 10 0,4-2 3 16,-3-3-6-16,1-2-24 0,0-2-6 16,-1 0 10-16,-2-3 7 0,0 0 18 15,0-1 4-15,-2-1 6 0,-2 0 0 16,0-1 4-16,-1 2 6 0,-2-1 11 15,1 2 10-15,2 1-4 0,-2 1 10 16,4 4-4-16,2 2-7 0,-1 1-10 16,1 3-12-16,0 0-27 0,3 4 27 15,0 2 5-15,2 2 0 0,1 1 3 16,0 2-1-16,2 0 2 0,-1 2-5 16,2 0 1-16,0 0-2 0,0-3-2 15,-1 0 0-15,-2-2 5 0,1-6-1 16,-2 2 3-16,-3-4 6 0,1 0 11 15,0-4 19-15,-1-1-11 0,1-4-20 16,0 0-5-16,-3-3 4 0,0-3-1 16,0 1-4-16,-1-1 1 0,-2 0-2 15,-1-2-5-15,1 6-1 0,0-2 0 16,1 1-8-16,-1 2-20 16,1 2-10-16,2 2-11 0,0 2-18 15,2 3-9-15,3 1-23 0,-2 0-19 16</inkml:trace>
  <inkml:trace contextRef="#ctx0" brushRef="#br0" timeOffset="175052.91">17788 14537 230 0,'-1'-3'55'15,"-2"0"-34"-15,3-1-7 0,0 2-5 16,0 0-2-16,0 0 0 0,0 2 13 16,0 0-9-16,0 0-11 0,0 5-12 15,0 1 9-15,5 0 3 0,-1 1 2 16,1 3-1-16,0 1 1 0,1-1-1 16,-1 4-1-16,1-3 0 0,1 0-1 15,-1 0 1-15,-1-2-1 0,-2-2 0 16,4 0-8-16,-5-1-1 0,3 0-6 15,-2-4 3-15,0 2-15 0,-1-3-9 16,1-1-8-16,0-3-8 16,-1-1-7-16,1-2-31 0</inkml:trace>
  <inkml:trace contextRef="#ctx0" brushRef="#br0" timeOffset="176984.81">17880 14497 199 0,'0'-6'25'0,"-1"2"-6"16,-1 1 33-16,2-1-23 0,0 2-1 15,0 1 8-15,-1 0-9 0,-1 1 3 16,2-1-12-16,0 1-5 0,0 0-10 16,0 0-3-16,0 0-6 0,0 0-8 15,0 2 2-15,0 3 12 0,3 3 9 16,0 3-5-16,0 2-3 0,4 4 0 16,-2-4 2-16,-1 1-3 0,1-3-2 15,-3-3 1-15,0 1-1 0,0-5-2 16,1 1-2-16,-1-3-2 0,0-1-5 15,-1-1 0-15,1 3 3 0,-1-3 7 16,1 0 3-16,1-3 14 0,0 0-8 16,-1-2-3-16,1 1-2 0,0-1 1 15,-2 0-2-15,4-1-1 0,-3 4-3 16,1-3-6-16,2 3-2 0,1-1 3 16,-1 2 0-16,-2 1 2 0,-1 1 1 15,2 2-2-15,-4 1 8 0,2 0 0 16,1 2 1-16,0 1 3 0,2 1 0 15,-1 0-4-15,-1 3 2 0,-2-2 0 16,2 0-2-16,-2 1 0 0,0-4 4 16,-1 1-4-16,0-3-5 0,0 2 1 15,-2 0 4-15,-4-2 0 0,0 0 0 16,-2 0-13-16,0-1-37 0,-1-3-32 16,2 1 6-16,1-1-56 0</inkml:trace>
  <inkml:trace contextRef="#ctx0" brushRef="#br0" timeOffset="177344.62">18002 14457 209 0,'0'0'57'16,"0"0"-35"-16,0 0-22 0,0 0-24 16,0 0 10-16,-3 0 14 0,6 6 10 15,-2 0 7-15,1 2-8 16,1 2-6-16,0 1 1 0,2 1-4 15,2-1 2-15,-1 1 2 0,0-4-4 16,0-1 0-16,-2 0 1 0,0-1 0 16,-2-3-1-16,0-1 6 0,-1 0-1 15,2-2 4-15,-1-2 13 0,1-1-6 16,5-2-4-16,-3 0-6 0,1-1-6 16,0 0 0-16,-1-1 4 0,0 0-4 15,-1 0-4-15,0 0-2 0,2-2-2 16,1 1 6-16,0 1 0 0,-1 1 2 15,-4 0-1-15,1 0 2 16,0 1-1-16,-1 2 0 0,0-2 0 16,-1 3 0-16,3-1 0 0,-3 0-10 15,4 1-9-15,-1 1 0 0,1-2-16 16,1 2-10-16,-4 0-7 0,1 0-28 16</inkml:trace>
  <inkml:trace contextRef="#ctx0" brushRef="#br0" timeOffset="177533.68">18147 14359 266 0,'0'0'70'0,"0"0"-29"0,0 0-17 16,0 0-18-16,0 0-1 16,0 0-3-16,18-21-2 0,-9 14 0 15,5 0 0-15,2 1 0 0,1-3 2 16,1 2-2-16,4-1-1 0,-1 1-23 15,-2 0-8-15,-1 0-9 0,-1 0-23 16,-4 2-10-16,-6 3-45 0</inkml:trace>
  <inkml:trace contextRef="#ctx0" brushRef="#br0" timeOffset="-118390.95">18430 15239 7 0,'0'-3'12'0,"3"1"1"16,-3 1-1-1,3-1 3-15,1-2-2 0,0 3 0 16,0-5 5-16,0 2 1 0,0-3-3 16,0 2-1-16,-2-3-4 0,4 1 1 15,-1 1 5-15,0-2 0 0,0-2-1 16,-1 1 6-16,1-4-2 0,-1 2 1 15,0-2 4-15,0-1 1 16,-2-2-5-16,4 0-5 0,-4 0 2 16,1-3 3-16,1-3-1 0,-3 2-2 15,3-3-4-15,-4 1-6 0,3-3 0 16,-1-1 0-16,1 0-3 0,-1-1-2 16,3-1 1-16,-2 0-4 0,-1-1 7 15,-1-2-6-15,-1-5-1 0,0-5 2 16,0-8-2-16,-4-1 1 0,0 2 2 15,-1 5-3-15,5 5 0 16,-3-2-1-16,1-2-1 0,-1 0-2 16,-2-1-1-16,0-2 4 0,0 0-2 15,0-4 2-15,0 4 0 0,-1-3 1 16,-2 0 0-16,0-1 0 0,0-5 0 16,-1 2 0-16,-1-1 0 0,-2 0-1 15,-1-2 3-15,0 0-2 0,-2-2 1 0,0-1 1 16,1 2-2-16,-2-1 0 0,3 0 1 15,-4 0-1-15,3-2-1 0,-5 2 1 16,4 0 1-16,-2-1 0 0,0 0-1 16,1-2 1-16,-3 1 0 0,2-1-1 15,-2 2-4-15,-1 0 1 0,0 1 2 16,-1-1 0-16,0 2 1 16,3-1 12-16,-4 0 2 0,6 1 5 0,-4 0-5 15,4 1 3-15,2 0-6 0,0 4-2 16,4 2-3-16,-1-1-4 0,0 3-2 15,3 2 2-15,-1 0-2 0,-1 3 3 16,-1 3-2-16,3-1 0 0,-1 5-1 16,0 6-3-16,2 4-4 15,1 8-7-15,-1 0-3 0,2-1-11 16,-4 0-14-16,-2-1-25 0,-3-2-28 16,1 6-37-16,1 4-53 0</inkml:trace>
  <inkml:trace contextRef="#ctx0" brushRef="#br0" timeOffset="-117384.85">16504 11107 264 0,'-5'-11'5'0,"4"-3"-5"0,-1 1 31 16,-1-2-21-16,3 2-8 15,3-2 0-15,2 0 1 0,6-3-2 16,3 0 2-16,-1 0-3 0,4 2 0 16,-1 3-2-16,0-1 1 0,-2 6-9 15,3 2-3-15,-1 0-5 0,3 5 3 16,-4 1 2-16,2 3 3 0,-3 2 8 15,0 5 0-15,-1 3-1 0,-1 2-4 16,-4 4 2-16,0 5 5 0,-4 1 0 16,-3 2 8-16,-1 1-5 0,0 1-1 15,0-3 2-15,-5-1 7 0,2-3 5 16,-2-5 7-16,2-1 1 0,0-5-6 16,1 1-9-16,2-3 1 0,0-2-10 15,0 0 0-15,0-1 0 0,2-1 0 16,1-1 0-16,2 0-4 0,1-2 4 15,1-2 0-15,-1 0 2 0,5-4 3 16,0-5-1-16,3 1-4 0,1-6-10 16,0 0-5-16,-2-3-2 0,-2-1-2 15,0 0 0-15,0-1 1 0,-4-1 4 16,0 0 7-16,-2-1 6 16,0 0-1-16,-2 1 4 0,-1 0 0 15,-2 2-2-15,-2-2 5 0,0 4 8 16,-1-2 1-16,0 2 4 0,1 2 3 15,-1 0-4-15,-1 2-3 0,4 4 0 16,-2-1 1-16,1 5-9 0,-1 0 0 16,2 2-6-16,0 1-3 0,-2 1-5 15,2 0 5-15,0 0-4 0,0 3-7 16,-1 3 14-16,1 3 1 0,0 1-1 16,0 5 4-16,0 1-3 0,3 2-1 15,0 0 0-15,2 0-1 0,-1-2-7 16,4-2 8-16,-1-1 0 15,1-2-3-15,4-3-5 0,-4-2 8 16,5-4-1-16,-1 1 2 0,3-3-2 16,2 0-3-16,-1-5 2 0,1-2-5 15,-4-3-6-15,4-1-2 0,-4-3 9 16,-2 1 2-16,-3-2 4 0,0 0 1 16,-3-4 2-16,-4 1-3 0,2 0 0 15,-6-1 6-15,-3 1 0 0,-4 1-2 16,2 1-3-16,-6 3 4 0,0 0 3 15,-2 4 5-15,2 0 0 0,-2 4 7 16,3 0-4-16,1 4-10 0,-1 1-5 16,5 2-1-16,-4 5-2 0,4 4 2 15,1 2-4-15,1 3-2 0,4 4-9 16,-1 1-6-16,3 2-12 0,0 2-14 16,5-1-10-16,6 6-14 0,2-7-21 15</inkml:trace>
  <inkml:trace contextRef="#ctx0" brushRef="#br0" timeOffset="-116837.27">17120 10822 104 0,'0'-7'14'0,"-3"0"-10"0,1 2 6 15,-1 1-3-15,3-1-2 0,-3 4-5 16,3-1-9-16,0 1 9 0,0 1 0 15,0 0-9-15,0 0-10 0,2 0 9 16,-1 2 3-16,-1 0-1 0,2 0-1 16,-1 2 5-16,1-1 4 0,-2 2 13 15,3 1-1-15,-1-3-1 0,0 3-5 16,-1 0 0-16,2-1-3 0,2 3 1 16,-2-2-2-16,3 2 2 0,1 0-2 15,-1 0 0-15,-1-1 0 0,1 0-2 16,0 0 1-16,-1 0-1 0,0-2 1 15,1-2-1-15,-1 1-2 16,-2-2 1-16,3-2 1 0,-3 0 12 16,2 0 3-16,-1 0 7 0,0-4 8 15,3-1-15-15,0-1-8 0,1-4-2 16,-1 0 4-16,1 1-3 0,-2-3-4 16,3 1 6-16,-2 0-6 0,-1-1 4 15,-1 2-3-15,1-3 2 0,-3 2-1 16,0 1-3-16,-1-2 1 0,-2 2-2 15,0 1-2-15,-3-1 0 0,-2 1 0 16,-1 2 2-16,-2-1 3 0,2 3-3 16,-3 0 9-16,0 1-2 15,-2 2 6-15,1 1-9 0,-2 1 0 16,1 0-2-16,0 3 9 0,-2 1-8 16,2 2-2-16,0 1 1 0,2 0-1 15,-1-1-1-15,1 2-11 0,1-1-7 16,2 2-19-16,-1 2-10 0,2-2-7 15,-1 5-3-15,2-4-32 0</inkml:trace>
  <inkml:trace contextRef="#ctx0" brushRef="#br0" timeOffset="-116054.24">17387 10519 63 0,'0'-1'6'0,"-1"1"3"15,-2-1 5-15,3 0-9 0,-2 1 3 16,2 0-6-16,0 0 0 0,0 0-2 15,0 0-4-15,0 0 0 0,0 2 3 16,0 2 1-16,0 0-1 0,0 3 1 16,0 2 0-16,0-1 7 0,0 3 0 15,0 3 8-15,0 0-1 0,2 1-1 16,2 0-6-16,-1-1-2 0,1 0-5 16,2 0-1-16,0-3-3 0,3-3 4 0,0 1 2 0,0-4 0 31,1-1 0-31,2-2 4 0,-1-1-4 0,3-1 1 0,-4-1-1 0,3-5-1 31,-1-1 2-31,0-1-1 0,-1-3 0 16,-1 0 2-16,-1-2-3 0,-3-1 4 0,0-2-1 0,2 1-2 0,-5-1-2 15,-3 0 0-15,0-1-1 0,0 0 1 32,-5 1 0-32,-1 0 0 0,-2 1-3 15,0 2 0-15,-1 0-4 0,-4 4 7 16,2 2 12-16,-3 2-3 0,1 3 1 15,0 2-4-15,-2 3-4 0,0 6-1 16,-2 2-1-16,4 3 2 0,-4 4-4 16,6 1 1-16,0 1-23 0,0 3-10 15,5 4-22-15,2-3-40 0</inkml:trace>
  <inkml:trace contextRef="#ctx0" brushRef="#br0" timeOffset="-115538.39">17480 10302 186 0,'0'0'15'15,"0"0"0"-15,0 0 6 0,0 0-14 16,0 0-2-16,-7-18-5 0,7 18-8 15,3 0 8-15,1 1 0 0,3 2 0 16,-1 1-6-16,2 4-3 0,0 3 9 16,-2 2 0-16,2 3 18 0,0 5-8 15,-3 0-4-15,1 4-2 0,0-1-1 16,-4 1 2-16,1-1-3 0,-1 0 3 16,-1-3-4-16,1-2-1 0,-2-3-3 15,3-2-1-15,-3-3 4 0,0-4-3 16,0-2 2-16,0-2 0 0,0-2 1 15,0 0 4-15,0 0 3 0,-3-1-5 16,1 0-2-16,-2 0 0 0,0 0 0 16,-2-2-9-16,-1 0 1 0,0-1 0 15,1-1 1-15,-1 0 7 16,2 0-2-16,-4-1 2 0,3 1 1 16,-1 0 0-16,4 0 7 0,0 0 7 15,1 2 0-15,2-1-1 0,0 2-3 16,0 0-11-16,0-1 0 0,5-1 9 15,3 2 9-15,0-2 2 0,6 2-10 16,-1-1-2-16,7 1 6 0,1 0 2 16,12-2-3-16,10 0-3 0,12 0-5 15,7 0-3-15,-1 1-2 0,-1 0-48 16,-17 0-56-16,-9-1-66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9T11:34:02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3953 9653 3 0,'1'-1'8'16,"1"-1"-3"-16,4-1 3 0,-2 1-2 16,0 0-1-16,2-2 3 0,-1 2-4 15,0-2 2-15,1 2 2 0,-3-1 1 16,2 0 0-16,-1 2-6 0,3-1 2 15,-2 0 1-15,4 0-1 0,-2 1-2 16,-1 0 5-16,0-2-7 0,2 1 5 16,0 1-2-16,0-1 2 0,0 0 2 15,2 0-4-15,0 1-1 0,0 0 1 16,1 0-2-16,0 0 1 0,0 0-3 16,3 1 1-16,-3 0 3 0,3-2-4 15,-2 2 4-15,1 0-3 0,2 0-1 31,-1 0 0-31,1 0 0 0,-1 0 2 16,2 0 0-16,-1 0-2 0,1 2 0 16,1-2 2-16,1 1-2 0,-1 0 2 15,2-1-1-15,0 1 4 0,0 0-3 16,2-1 1-16,0 0 2 0,2 0-1 16,-1 0 0-16,0 0 2 0,2-2-6 15,0 2 3-15,-1-1 0 0,1 0-2 16,1 1-1-16,-1-2 2 0,-1 2-2 15,2 0 4-15,-2 0-4 0,2 0 1 16,-4 0 3-16,3 0-3 0,-1 0 1 16,-1 0 1-16,0 0-2 0,0 0 1 15,1 0 2-15,0 0-2 0,-1 0-1 16,1 2 2-16,0 0 0 0,1 0-3 16,0 0 1-16,1 0 3 0,1 1-2 15,-1-2-2-15,1 1 0 16,0 1 0-16,-1-1 2 0,2-2-1 15,-1 1-1-15,0 0 2 0,0 1-2 16,-2-2 1-16,-1 2-1 0,1-1 2 16,0 3-2-16,0-4 5 0,-1 2-3 15,1-2-1-15,0 1-1 0,0-1 1 16,-1 2-1-16,3 0 2 0,-2-1-4 16,0 1 2-16,1-1 0 0,-2 3 4 15,2-3-4-15,0 2 0 0,0 0 1 16,-1-1-1-16,1 1 0 0,1 1 0 15,-1-3 0-15,2 2 0 16,0-1 0-16,-2 0 1 0,2 1 1 16,-2-2 0-16,2 1-1 0,0 0 0 15,0 1-1-15,1-2 2 0,0 0-2 16,0 1 1-16,1 0 1 0,2-1 0 16,-1-1-2-16,1 0 0 0,-1 0 0 15,1 1 1-15,-2-1-1 0,1 0 0 16,2 1 0-16,-2-1 0 0,1 0 0 15,-3 0 1-15,2 0-1 0,0 0 3 16,0 0-4-16,0 0 3 0,1 1-4 16,0 2 3-16,1-2-1 0,-1 0 0 15,2-1 2-15,0 0-2 16,4 0 0-16,-5-2 0 0,1 0 0 16,-1 1 0-16,-5 1-2 0,5 0 2 15,-1 0 0-15,0 0 0 0,-1 0 0 16,0 0 0-16,-1-1 0 0,1 1 0 0,0 0-1 0,0 0 1 15,0 0 0-15,1 0 2 16,0 2-1-16,0 1-1 0,-1-1-2 16,2 0 2-16,-2 1 0 0,2 0 2 15,-2 1-2-15,1-1-1 0,-1 0 1 16,-1-1 0-16,-1 1 0 0,-1 1 0 16,0 2 1-16,-1-2 2 0,0 1-6 15,-1 1 3-15,0-1-1 0,-1-2 1 16,1 4 0-16,1-3 1 0,0 1 0 15,1-1 1-15,0 1-2 0,-1-2 0 16,1 3 0-16,1-2-2 0,0 0 2 16,0-2 2-16,0 2-1 15,0-1-1-15,1 0 0 0,-1-2 0 16,0 1 0-16,1 1 0 0,-3-1 0 16,2 0 1-16,0 2 0 0,-1-2-1 0,2-2 0 15,-1 2 1-15,2-2-2 0,-1 1 2 16,0 0-1-16,1 0 0 0,-2 1 0 15,1-1 0-15,-2 1 3 0,2-1-3 16,-1 0 0-16,0 0-2 0,-1 0 2 16,0-1 0-16,0 1 2 0,-1 0-2 15,-1-1-2-15,-1 2 2 16,0-2 3-16,0 1-3 0,1-1-3 16,-2 2 3-16,3-2 3 0,-2 0-3 15,0 1-1-15,1 0-1 0,-4-1 4 16,0 1-2-16,0 1 0 0,-5-2 0 15,0 0 0-15,-2 0 0 0,-1 0 2 16,-1 0-2-16,-2 0 0 0,2 0 0 16,-4-1 0-16,2 1 0 0,0 0 0 15,0 0-5-15,-1 0-2 0,0 1-30 16,-1 1-8-16,3 3-16 0,-3-2-43 16</inkml:trace>
  <inkml:trace contextRef="#ctx0" brushRef="#br0" timeOffset="2407.08">9806 9606 0 0,'-2'-6'10'0,"-1"-1"15"0,1 1-9 16,1-3-5-16,-1 0 7 0,0 2-6 16,0 0-3-16,0-2 6 0,0 2-7 15,1-1 0-15,-1-1-5 0,0 0 0 16,-1 1 6-16,-1-1-1 0,0 1 0 16,0-2-2-16,1 3 1 0,-2-1-3 15,1-1 2-15,-1-1-3 0,-1 2 1 16,2 0-2-16,-2-2 0 0,1 0 1 31,0 3-3-31,-1-4 3 0,1 2-3 16,0-1 0-16,2-1 1 0,-2 2-1 15,1-3 2-15,0 2 2 0,-1-2-1 16,2 0 1-16,0-1 2 0,0 0-4 16,1-1 3-16,0 0 0 0,0 1-4 15,1-1 2-15,0 0 1 0,1-2-3 16,0-1 2-16,0 3-3 0,2-2 0 15,1 1 1-15,0 0-1 0,2-2 6 16,1 3-6-16,1-2 0 0,-1-1 0 16,2 2 1-16,1-1 2 0,-1 0-1 15,2-1-1-15,1 2-1 0,0-1 0 16,0 1 0-16,2-2 0 0,-1 2 2 16,3-1-2-16,-2 2 3 0,0-3-3 15,3 2 1-15,-2 1 0 0,2-2-1 16,0 3 0-16,1-1 1 0,0-1-1 15,1 2 0-15,0-1-1 16,0 1 2-16,1 0 0 0,2-1 1 0,-1 1-2 16,1 1 0-16,1-1 0 0,0 1 1 15,1 1 1-15,1-1-2 0,1 0 0 16,1 1 0-16,-2 0 0 0,3 0 0 16,0 1 2-16,0 0-2 0,1 3 0 15,0-1 2-15,0 1-1 0,1-1-1 16,1 0 0-16,-3 1-1 15,2 0-1-15,-1 1 2 0,0 2 0 16,-1-2 0-16,0 1 0 0,1 1 2 16,-2-1-2-16,0 0 1 0,-2 1-1 15,3 0-1-15,-2 3 1 0,1 0-2 16,-1 1 1-16,-1 0 1 0,1-1 0 16,-1-1 0-16,0 2 4 0,1 0-4 15,-2 0-3-15,1 0 3 0,0 0 0 16,0 0 0-16,-2 0 0 15,1 0 0-15,-1 2 0 0,0-2 0 0,-1 0 3 16,1 0-3-16,0 0-1 16,-3 0 1-16,3 0 0 0,-3 2 1 15,0 0-1-15,1 2 0 0,-1-2-4 16,-2 2 2-16,0-2 2 0,-1 2-5 16,0 0 5-16,-2 1-5 0,1 0 5 15,-1 0-1-15,1 1 2 0,-1 0-1 16,2 0 0-16,-1 1 0 0,2 0-1 15,-1 1 1-15,2 0 0 0,0 1-1 16,0 1 1-16,-1-1-1 0,0 2 0 16,1-1-2-16,-2 1 2 0,0 0 1 15,0 1 0-15,1 0-1 0,-1-1 1 16,2 1 1-16,-1 1-1 0,2-4 0 16,-1 4 2-16,-1-1-3 15,2-1 2-15,-3 2-2 0,1 0 1 16,-2-1 0-16,1 0 0 0,0 0 0 15,-3 1-2-15,1 0-3 0,0 1 4 16,-3 0-1-16,1 0-4 0,0 1 6 16,-1 0 1-16,-1-1 2 0,2 1-3 15,-1 1 0-15,0-1 0 0,0-1 2 16,-3 1 0-16,1 0-3 0,1-1 2 16,-1 1 0-16,0 0-1 0,-1 0 0 15,-1 0 0-15,-1-1-1 0,-1 2-3 16,-2-1 3-16,0 1 1 0,-3 3-1 15,1-2 1-15,-1 1-1 0,-1 2 1 16,-2-4 0-16,-1 2 1 0,-1-1 0 16,0 1-1-16,-3-2 0 0,-2 4 3 15,1-4-3-15,-2 3 0 0,-1-3 0 16,2 2 0-16,-5-1 0 0,2 1 0 16,-1-1 0-16,-2 1 0 0,2-1 0 15,-4 1 1-15,1-1 1 0,1-1-2 16,-3 1 1-16,1-1-3 0,-2 0 3 15,0 0-1-15,0 0 0 0,-2-1 1 16,-1 1 1-16,1-1-1 0,-2-1-2 16,1 1 2-16,-1-1-4 0,1 0 5 15,-3-1-4-15,0-1 2 0,0 0-1 16,-3 0 1-16,1-2-2 0,-2 3 2 16,1-3 0-16,-1 0 0 0,1-2 0 15,-1-2 0-15,0 1 1 0,0-2-1 16,1-1 0-16,0 0 0 0,0-1 2 15,-2-1 0-15,1 1-1 0,-1-3 1 16,1 2 3-16,-2-2 0 0,0 0-3 16,-6-3 6-16,-3-1-2 0,-5-3 0 15,1 0-5-15,4 0 4 0,3 0 0 16,11 0 0-16,3 0-5 0,4 3 1 16,2 0-1-16,-4-2 0 0,-4 1 1 15,-4-2-1-15,0 1 0 0,0 0 0 16,1-2 0-16,-1 0 0 0,1 1 1 15,-1-3-2-15,1 2 2 0,0 0-1 16,1-2 0-16,2 1 0 0,-1 1 4 16,2 0-4-16,1-1 0 0,1 0-3 15,1 1 3-15,-1 2 2 16,2-1 0-16,0 0-4 0,0-1 4 16,1 1-4-16,2-1 2 0,-1 1 0 15,-1-1 1-15,2 2 0 0,-2-3 5 16,2 2-5-16,0 0 5 0,1 0 1 15,3-1-2-15,0 3-4 0,2-2 5 16,2 1-4-16,-2 0 0 0,4-1 0 16,-1 1-1-16,1-1 4 0,0 1-5 15,1 2 1-15,0-3 1 0,1 3-2 16,1-3-1-16,0 4-1 0,3-1-9 16,0 3-24-16,-1 1-13 15,-3 0-11-15,1 0-56 0</inkml:trace>
  <inkml:trace contextRef="#ctx0" brushRef="#br0" timeOffset="7610.77">8321 11347 0 0,'-2'-1'6'16,"0"1"12"-16,1-3-8 0,0 2-7 15,0 0 2-15,0 1-5 0,-1-1 2 16,2 0 2-16,-2 1-4 0,2-1 2 16,0 0-2-16,-1 0 0 0,1 0 1 15,0 1 1-15,-1 0 1 0,0-1 9 16,1 0 2-16,0 1 2 15,0 0-1-15,-1-1 0 0,1 0-4 16,0 1 5-16,0 0-7 0,0 0-3 16,0 0-6-16,0 0 0 0,0 0-1 15,0 0 1-15,0 0 0 0,1 0 0 16,1 0 0-16,1 0 1 0,-1 0-1 16,0 0 0-16,0 0 2 0,1 0-4 15,0 1 5-15,0 0-3 0,1-1 0 16,1 2-1-16,-1-1 1 0,2 0 2 15,0 1-1-15,1 0-1 0,1-2 3 16,0 2-3-16,-1 1 0 0,1-2 1 16,1 0 0-16,-1 3-1 0,0-2 1 15,0 0-3-15,1 2 3 0,-1-2-1 16,0 1 0-16,2 0 0 0,-1 0 0 16,0 1 1-16,2 0-1 0,-1 0 0 15,1 0 0-15,2-1 1 0,-2 1-1 16,0 0 0-16,1 1 0 15,-1 1 2-15,0-3-2 0,2 2 2 0,-1 0-2 16,1-2 3-16,-1 3 1 16,0-1-4-16,1 0 2 0,0 0 3 15,0 0-5-15,0 1 3 0,1-2-1 16,1 3 4-16,0-1-3 0,0 0-3 16,0 0 4-16,0 1-3 0,1-1 3 15,0-1-3-15,-1 1 5 0,0 0-5 16,1 1-1-16,-1 0 2 0,0-1 0 15,-1 1-1-15,0-1-1 0,0 1 1 16,0 1-1-16,2-2 0 0,-2 0 2 16,1 3-2-16,-1-2 2 0,3-1-1 15,-3 0 1-15,2 1-1 0,-1 0 2 16,2-3-2-16,-2 2 1 0,2 1 4 16,-1 0-5-16,1-2 2 0,2 1 2 15,-2-4 1-15,1 3 2 16,2-1 0-16,0-1-1 0,0-1 2 15,0-1-5-15,2 0 0 0,-1-1 1 16,-1 0-3-16,2 0 3 0,-2 0-3 16,0 0 2-16,1 0-1 0,-1 0 1 15,-1 0 3-15,1 0-7 0,-1 0 7 16,-1 0-2-16,1 0 0 0,0 0-1 16,1-1 0-16,-1-1-3 0,0-1 1 15,1 2 2-15,0-2 1 0,-1 0-3 16,1 1-2-16,-1 0 0 0,1-1 0 15,-1 1 2-15,0 0-2 16,0 1 0-16,2-2 2 0,-2 2-2 16,1-1 0-16,0-1 1 0,-1 1-1 15,0 1 0-15,1 0 1 0,0 0 0 16,0-2 0-16,0 0 1 0,0 2-4 16,0-3 4-16,-1 2-4 0,1-2 6 15,0 1-3-15,-3 0-1 0,4-1-1 16,-3 0 1-16,0 0 2 0,0-1-1 15,-1-1-1-15,0 0 0 0,-1 2 0 16,1-1 2-16,-2-1-1 0,2 0-1 16,-1-1 0-16,1-1 1 0,2 1 0 15,-2-1-1-15,2 0 0 0,-1-2 1 16,0 1-2-16,0 0 2 0,0-3-2 16,0 3 0-16,-1-2 0 0,0 3-2 15,-1-1 2-15,-1-1-5 0,-2 1 5 16,1 1 1-16,-3-1 0 0,0-1 0 15,-1 1 1-15,-2-2-1 0,1 0 0 16,-2-1-1-16,1-1 1 0,-2 1 0 16,-1-1-1-16,0-1 1 0,-1-2 0 15,0 1 0-15,1-1 0 0,-3-1-1 16,1 0 1-16,-2 0 0 0,0-1 0 16,-1 0 1-16,0 0-1 0,-3 0-7 15,0 1 5-15,-3-2-1 16,1 3 3-16,-1-3 3 0,0 4-3 15,-2-3 0-15,-1 1 0 0,1 1 1 16,0-4 0-16,1 5-1 0,-2-3 1 16,1 1-1-16,0-1 0 0,-2 3 1 15,2-3-1-15,-2 1 0 0,1 1 0 16,-2-2-1-16,0 2 1 0,-2 0 2 16,-1 0-2-16,-2 0 0 0,0 2 0 15,-1-1 0-15,-1 1 0 0,-3-2 0 16,2 2 0-16,-2-1 0 15,0-1 0-15,-1 1 2 0,2 0-2 16,-2-1 1-16,0 0 1 0,1 0-2 16,-1 1 0-16,-1-1 1 0,2 1-1 15,-2 0-1-15,0-1 1 0,0 2 0 16,1 0 0-16,-3-1 1 0,0 3-1 16,0-3 2-16,-2 2-4 0,1 0 4 15,-1 0-2-15,0 0 3 0,-1 2-3 16,0-2 2-16,0 4 1 15,0-3-1-15,0 2-1 0,0-1 1 0,-1 3-2 16,0-1 0-16,0 1 0 16,0 1-2-16,-1 2 2 0,2-1-2 15,-3 2 2-15,0 0 0 0,-1 0 0 16,-1 2 2-16,1 1-2 0,-1-1 0 16,0 2-1-16,-4 0 0 0,3 0 1 15,0 0 0-15,-4 1 0 0,-2 2 0 16,-7 3 0-16,0 2 0 0,10-3 0 15,9 0 1-15,10-1-2 0,-2 0 1 16,-4 1 0-16,-3 2 0 0,-3-1 1 16,-1 2 0-16,0 0-2 0,1 0 2 15,0 1-2-15,0 1 1 0,1-2-2 16,0 5 1-16,3-3 1 0,-1 1-3 16,1 1 3-16,1 0 0 0,0 0 0 15,2-2 1-15,0 2-3 0,2-2 1 16,1 3 1-16,1-5-1 0,0 4 1 15,3-1-1-15,0 0-2 0,2 0 2 16,-2 0 1-16,3 2-1 0,-1 0 1 16,1 0-1-16,-2 0 1 0,3 1-2 15,0-1 1-15,-1 1 2 0,0 0-2 16,1 0 1-16,1 1 0 0,1-1 0 16,-1 0 0-16,2-1-1 0,1 1 0 15,1-1 1-15,-1 0 0 16,2 1 0-16,1-1 0 0,0 2 1 15,1 0-2-15,1 0 2 0,1 2-2 16,-1-2 1-16,2 2 0 0,0 1 2 16,1-3-2-16,0 3-2 0,0 0 2 15,1 2 0-15,1-1 1 0,2 2-1 16,-2 0 4-16,2 0-4 0,0-2 0 16,1 1-2-16,1-2 1 0,-2 2 1 15,1-4-1-15,0 0-1 16,0-2 2-16,0 0 0 0,1-3-3 15,0 3 3-15,0-4 0 0,0 1 0 16,0 2 3-16,0-2-3 0,3 1 0 16,-1 2-16-16,0 3-24 0,2-1-21 15,6 9-8-15,-3-3-11 0</inkml:trace>
  <inkml:trace contextRef="#ctx0" brushRef="#br0" timeOffset="9713.01">10980 10843 1 0,'-6'-3'10'0,"2"-1"-3"16,0 1-5-16,0 0 2 0,0-1 4 15,1 1-5-15,0 0 1 0,0-2 1 16,1 0 5-16,0 0 0 0,0 0-2 16,1-1 0-16,1-1 5 0,-1 0-6 15,0 1 4-15,1-2 2 0,0 0-5 16,0 0 1-16,2 1 0 0,1-1-2 16,1-1-5-16,1 1 3 0,0 0-1 15,1-3-2-15,1 1 2 0,1-1-3 16,1 1 5-16,0-3-6 0,1 4 5 15,2-3-3-15,-1 1 1 0,0 0-2 16,1 2-1-16,0-1 1 0,1 1 0 16,0 0 0-16,1 1-2 0,0-1 2 15,1 1-1-15,-1 1 0 0,3-1 0 16,0-1 0-16,2 2 0 0,0 0 0 16,2 2-2-16,0-2 2 0,0 3 0 15,3-3 1-15,1 2 0 16,1 0-1-16,0 0 2 0,2 1-2 15,-3-1 1-15,1 2 1 0,0 1-2 16,0 0-1-16,-2 2 0 0,1 0 1 16,-3 0 0-16,1 0 0 0,-2 0-1 15,-1 0 1-15,0 5-2 0,-1-1 2 16,1 2 0-16,0 0 3 0,0 1-3 16,-1 0 0-16,2 0 1 0,-2 0-1 15,1 2 0-15,-2 0 0 0,-1 1 0 16,0-1-1-16,-1 3-2 0,2 0-4 15,-4 0 5-15,2 1 1 0,-3 2-3 16,2 1 4-16,-4 1 4 16,1 0-3-16,-2 0-1 0,1 0 1 15,-3 1 4-15,1-3-4 0,-1 2-1 16,-1-1 1-16,0 1 0 0,1 0-1 16,-2-1 2-16,1 0-2 0,-3-1 1 15,1 0-1-15,1 0 1 0,-1-1-1 16,-1 2 0-16,2-3-1 0,-4 3 1 15,1-2 1-15,0 1 0 0,0 0-1 16,1 2 1-16,-1-2-2 0,-2 0 1 31,2 0 0-31,-3 1 0 0,0 0 1 16,0-1 1-16,0 0-2 0,0 0 0 16,0 0-2-16,-3 3 2 0,1-4 3 15,-1 4-3-15,-2-1 1 0,0-2-1 16,-2 3 2-16,0-1 0 0,-3 0-2 15,2 1 2-15,0-3 0 0,-1 1-2 16,-1 0 0-16,-1 0 3 0,1-3-1 16,-2 2 0-16,2-3 0 0,-2 1-2 15,-2-2 3-15,1 2-2 0,-2 0 1 16,0-1-1-16,-2 0 0 16,1 0 0-16,-2 0-1 0,0-1 4 15,1 0-3-15,0-2-1 0,-3 2 2 16,1-2-1-16,-1-2 1 0,-1 0-1 15,0 1 5-15,-1 0 2 0,2-3-4 16,-2 2 3-16,0-3-4 0,2 2 1 16,-3-2 1-16,0 2-4 0,-1-4-1 15,1 3 1-15,-1-3-1 0,1 1 0 16,0-2 1-16,2 1-1 0,-1-2 0 16,0 0 0-16,2 0 0 0,0 0 0 15,-1-1 1-15,2-1-1 0,-1-3-1 16,1 3 1-16,1-3 1 0,1-1-1 15,-1-1-1-15,0-1 1 0,0 1-1 16,1-1-1-16,-2 0 2 0,2-3 3 16,0 3-3-16,2-2-1 0,-2 0 0 15,3-3 1-15,-1 0 1 0,1 1 5 16,-1-4 0-16,3 2-1 0,-2-1-1 16,3 0 0-16,0 1 0 0,-2-2-4 15,3 1 4-15,1 0-4 0,-1-1 1 16,2 1-1-16,0 0 3 0,0 0-2 15,0-3 0-15,1 3 2 0,1-1-3 16,0 0 3-16,1-1-2 0,-3 3 3 16,3-1-1-16,-1 0-1 15,1-1 2-15,0 3-4 0,0-3 0 0,0 2 3 16,1 0 0-16,-1 1-3 0,1-1 5 16,-1 1 0-16,1 1-5 0,-1-1 1 15,1 1 1-15,1-1-2 0,1 3 0 16,-1-2-1-16,1 1 4 0,0 0-5 15,0 3 2-15,0-2 0 0,0 2 0 16,1 1-16-16,0 2-3 0,-1 0-13 16,-1 1-9-16,2 1-6 0,0 0-15 15,-1 0-50-15</inkml:trace>
  <inkml:trace contextRef="#ctx0" brushRef="#br0" timeOffset="11422.41">13981 10556 68 0,'0'-3'13'15,"-2"0"-7"-15,1 0 14 0,1-1-16 16,-1 0 4-16,0 1-5 0,1-2-2 16,0 2-1-16,0-1-1 0,0 1 1 15,0-1-2-15,0 0 4 0,0 1-2 16,0 0 1-16,0 1 0 0,0 1 3 15,0 1-1-15,0 0 4 0,0 0-1 16,0 0-5-16,-3 0-1 0,1 1 0 16,-1 2 0-16,-2 3 2 0,1-1-1 15,-1 4-1-15,2-1 2 0,-2 2-3 16,2 2 2-16,-1 3 3 0,-1 1 3 16,1 3 6-16,-1 3-7 0,1 3 8 15,-4 3-4-15,3 4 4 0,-4 6-1 16,-1 7-5-16,-3 8 1 0,1 3-6 15,-1-5 4-15,1-4-3 0,4-4 2 16,-2-2-2-16,-2 1-1 0,4 0 1 16,-2-3 2-16,2-2-2 0,-3-1-4 15,3-7 0-15,2-5 4 0,1-7 3 16,-3 1-7-16,2 2 4 0,-2 2-2 16,0 1-1-16,1-2-1 0,2-2-5 15,1-4-1-15,3-3-20 16,-2-2-9-16,3-2-21 0,0-3-29 15</inkml:trace>
  <inkml:trace contextRef="#ctx0" brushRef="#br0" timeOffset="11969.38">14150 11085 233 0,'0'0'17'0,"0"0"-17"15,0 0 16-15,0 0-8 0,-11-39 13 16,8 31-10-16,1 0-6 0,-1 2-5 15,-1 0 0-15,0 2-1 0,-2 0 1 16,1 1-6-16,2 1 3 0,-4 2-5 16,1 0-2-16,1 5-1 0,-4-1 7 15,1 3 2-15,0 1 2 0,-1 1 0 16,4 0-2-16,-2 1 5 16,3 1-3-16,-1-1 1 0,2 1 0 15,1-1 0-15,2-1 1 0,0 0-1 16,5-1 0-16,0 0 1 0,0-1-2 15,1 0 4-15,3-1 4 0,1-1-7 16,1 2 4-16,0-3-3 0,0 1-2 16,-1 1 3-16,2 0-1 0,-3 1-2 15,1-1 1-15,-1 0-1 0,-2 1 3 16,-1 2-2-16,-1-2 0 0,-3 1 3 16,1 0-4-16,-3 2 4 0,0 0 1 15,0-2-2-15,-3 2 0 0,-2 0 2 16,-3-2-3-16,0 4-1 0,-1-3 3 15,-1 0-4-15,2 1-2 0,-1-2-8 16,-1-1-9-16,2 0-15 0,0 0-1 16,0-1-9-16,4-5-25 0,-1-1-40 15</inkml:trace>
  <inkml:trace contextRef="#ctx0" brushRef="#br0" timeOffset="12219.55">14216 10966 245 0,'0'0'12'0,"0"0"-12"0,0 0-19 16,0 0 19-16,0 0 3 0,9 33-1 15,-4-17 4-15,2 2-1 0,-1 3-3 16,2 4-1-16,-3 0 2 0,1 2-3 15,-1 0 0-15,0 2-9 0,1-2 1 16,0-5-16-16,-1-1-9 0,0 0-2 16,-2-6-6-16,0 1-7 0,0-6-14 15</inkml:trace>
  <inkml:trace contextRef="#ctx0" brushRef="#br0" timeOffset="12803.15">14234 11264 169 0,'0'0'10'16,"0"0"-1"-16,0 0-2 0,0 0-7 15,0 0 4-15,0 0-3 0,0 0-1 16,20-28 1-16,-12 22-1 0,0 2 3 16,3-1-2-16,-3-1-1 0,2-1 2 15,2 0-3-15,-4 2 1 0,2 0 0 16,0-1 1-16,0 0 1 15,-4 0-2-15,1 1 0 0,2 1 1 16,-6 0 0-16,2 2 2 0,-2-1-1 16,-3 1 6-16,2 0 1 0,1 2-3 15,-3-1-6-15,0 1 0 0,0 0-2 16,1 0 1-16,0 2 1 0,2 4 7 16,-3 1 4-16,3 4 5 0,-3 4-5 15,0 2 2-15,2 1-5 0,-2 3 1 16,4 1-6-16,-4-3 1 0,0 0-4 15,1-1 0-15,1-4 0 0,0-5 0 16,1 1-8-16,-2-4-6 0,3-2 7 16,-1-3 7-16,2-1 0 0,-1-1 0 15,4-3 4-15,-3-5-4 0,3 0-1 16,-3-4-12-16,4-4-5 0,-3-1 6 16,-1-1 1-16,0 0 8 0,0 1 0 15,-4 1 3-15,1 3 1 0,0 3 2 16,2 4 6-16,-1 1 9 0,-3 5-8 15,2 1-10-15,1 0 0 0,0 1 4 16,-1 6 8-16,3 0-2 0,1 3 3 16,-1 2-5-16,1 2-2 0,0 2 1 15,-1 0-7-15,3 0 1 0,-2 1-1 32,2-1 0-32,-3-1-5 0,3-1-5 15,-3-1-9-15,4-3-8 0,-1 0 2 16,1-4-4-16,7-4-1 0,-3-2-28 15,-2 0-49-15</inkml:trace>
  <inkml:trace contextRef="#ctx0" brushRef="#br0" timeOffset="14783.53">14679 11057 167 0,'0'0'3'15,"0"0"6"-15,0 0-9 0,-19 7 1 16,16 0 3-16,-2 2 3 0,3 2 7 16,1 1-2-16,1 2-3 15,0 0 6-15,0 4-3 0,0-1-5 16,0 0 3-16,1 1-6 0,3-3 3 15,1-1-2-15,1-1 0 0,-1-1-5 16,4-3 1-16,-4-2 2 0,3-2-3 16,-2-3 4-16,5-2 5 0,-3 0 2 15,2-5-4-15,0-3-2 0,0-2 1 16,3-3-6-16,-1-4-1 0,-2-2 1 16,1-4-6-16,-2-2 0 0,1-2 5 15,-5-1-1-15,1-1 0 0,-4-9 0 16,1-4 0-16,-3-5-2 15,0 0-3-15,-5 11-1 0,2 8 0 16,0 11 6-16,1 2 2 0,-4-2 0 16,4-2 5-16,-3 2-4 0,-1 2 5 15,3 4 4-15,1 4 7 0,1 1-6 16,1 4-1-16,-2 0-6 0,1 2-4 16,1 0-14-16,0 3 3 0,0 4 11 15,0 1 0-15,1 5 2 0,1 2 1 16,1 6-2-16,-1 1 4 0,2 4-1 15,1 1 4-15,-2 2-5 0,3 0 3 16,1 1 0-16,-2 0-1 0,4-1-4 16,-3 0 1-16,1-1 1 0,1-2-3 15,-1-1 1-15,3-1-2 0,-2-3-1 16,0-2 0-16,1-1-5 0,-1-2 1 16,2-2-5-16,-1-3 2 0,2-3-1 15,-1-1 0-15,2-2 0 0,-4-3-3 16,2-2 6-16,2 0 1 0,-2-3 5 15,-1-5-4-15,2-2 5 0,-1-1-1 16,-2-3 0-16,0-2 1 0,1 0 2 16,-4-3-2-16,1-1 0 15,-4 1 1-15,1-2 0 0,-3 2-1 16,0-1 4-16,0 2 1 0,0 2 5 16,-3 2 4-16,-1 2-4 0,1 3-1 15,0 2 1-15,0 4 8 0,-2-1-6 16,1 4-4-16,1 0-8 0,-2 4-3 15,3 2 1-15,-3 4 2 0,2 2 0 16,0 2 0-16,0 2-2 0,-1 2 2 16,2 2 1-16,2 0 0 0,0 0-1 15,0 0 4-15,4 0-4 0,1-2 0 16,-2-1 0-16,2-2 0 0,0-1-1 16,1-3-4-16,5-1 1 0,-3-2 4 15,0-3-1-15,4 0-1 0,-2-4-3 16,0-1 5-16,2-1-1 0,-4-4-3 15,2-2 4-15,2-5-4 0,-1 2 3 16,-1-4-5-16,-1-3 1 0,-1 0 4 16,-3-4-6-16,0 0 4 0,-4-1-5 15,-1 1 7-15,0 0-9 0,0 1-4 16,-1 0 8-16,-1 5 6 0,-1 1 5 16,1 6 4-16,2 1 15 0,-3 3-9 15,3 2 1-15,0 2-16 16,0 0-7-16,0 3 7 0,1 2 1 15,3 3 2-15,-1 3 9 0,2 1 0 16,2 2-1-16,0 3-2 0,-1-2-3 16,1 2-6-16,1-1 4 0,1-2-4 15,-3 0 0-15,1-4 0 0,1 1-3 16,-1-3 2-16,-2-2-8 0,0-2 2 16,-2 0 1-16,0-3 0 0,-1 0 3 15,1-1-1-15,0 0 4 0,1-1 3 16,0-3-2-16,-1-1-1 15,2-4 0-15,-2-2-6 16,2-1-3-16,-2-1-2 0,0-2 1 0,3 1-7 0,-3 0 3 0,2 2 8 16,-3 1 5-16,1 2 1 15,0 3 0-15,-1 1 1 0,1 3 5 16,2 2-6-16,-1 0 13 0,4 0 1 16,-3 2-1-16,3 5-1 0,1 0 0 15,1 1-9-15,-2 2 1 0,0 0-4 16,1 0 0-16,-1-1-1 0,0 0-3 15,-3-3-2-15,2 0-6 0,-2-3 5 16,2 2-2-16,-3-3-3 0,1 0 6 16,0 0 1-16,1-1 4 0,-3-1 1 15,2 0-5-15,0 0 4 0,0 0-2 16,-2 0-6-16,3 0 0 16,-3-2-3-16,2-1-5 0,-2 0 1 15,2-4-7-15,0 0-8 0,1-2-12 16,0-3 5-16,-3-3-7 0,-1-3 22 15,1-3 22-15,-3-1 1 0,0-4 8 16,0-2 8-16,-3 0 10 0,-2-2-7 16,-4-2 1-16,1-4-2 0,-2 4 2 15,1 0-4-15,-2 2-1 0,1 4-6 16,1-2 9-16,-2 5 5 0,3-1-1 16,0 5-3-16,-1 1-11 15,4 5 2-15,0 2-10 0,2 4 3 16,1 3-3-16,2 1 3 0,-1 2-3 15,-1 1-9-15,2 1-17 0,0 5 26 16,0 3 5-16,0 4 2 0,0 4 4 16,2 3 8-16,-1 4-5 0,4 2 4 15,-2 2-5-15,2 0 3 0,3 1 0 16,-2 1-6-16,2 0 0 0,0-1-7 16,3-1 2-16,0-2 2 0,-1-2-7 15,2-2 1-15,-1-1-1 0,-1-5-2 16,2 0-4-16,-2-2 0 0,1-4 0 15,0-1-1-15,0-2 0 0,-3-2 1 16,3-2-2-16,-3-1 6 0,0-2 0 16,0-4 2-16,3-2 2 0,0-4-1 15,0 1 0-15,0-5-1 0,-3-4-2 16,0 0 0-16,1-3 0 0,-4 0-8 16,-2-1-1-16,-3 1 2 0,0 3 2 15,0 0 7-15,0 3 4 0,0 6 4 16,0 2 10-16,0 2-4 0,0 3 1 15,0 2-15-15,0 0-2 0,0 0 0 16,0 0-4-16,0 4 5 0,0 1 1 16,0 1 1-16,0 0-1 0,2 2 1 15,1 1-1-15,0-1 0 0,2 0-1 16,1 1 1-16,-1-2-1 0,1 1-1 16,-1 0 2-16,0-1 0 15,0 0 2-15,2-1 0 0,1 1-2 16,-1-2 0-16,-1 0 0 0,0 0 0 15,-1 0 0-15,-2-3 0 0,0 2 0 16,-1-2-1 0,-2-1-2-16,0 2 3 0,0-1 3 0,0 0-2 0,0 2 1 0,-5-1 2 15,0 2-4-15,-2 2-1 0,0-1-8 16,-2-1-6-16,-1 1-10 0,-1-2-7 16,-2 2-13-16,1-4-7 0,-9 1-10 15,4-1-33-15</inkml:trace>
  <inkml:trace contextRef="#ctx0" brushRef="#br0" timeOffset="15019.8">15473 10858 270 0,'-5'-6'0'0,"0"1"34"0,2 0 15 0,1-1-15 15,-1 1 2-15,1 4-13 0,2 0-1 16,0-2-8-16,0 2-9 15,0-1-5-15,5-2-2 0,1 0 1 16,4-1-2-16,1-2 2 0,2 1 1 16,2-1 0-16,3-2 1 0,1 2-1 15,1-3-1-15,1 1-1 0,1 0 0 16,3-2 2-16,0 0 0 0,1-2-5 16,2 0-14-16,-1 1-7 0,3 0-13 15,-5 0-9-15,7-1-30 0,-5 2-20 16</inkml:trace>
  <inkml:trace contextRef="#ctx0" brushRef="#br0" timeOffset="16083.43">14406 11698 149 0,'0'-2'5'16,"1"-2"7"-16,-1 3 9 0,2-1-1 16,-2 0 12-16,0 2 6 0,0 0-10 15,0 0-9-15,0 0-9 0,0 0-6 16,0 2-3-16,0 0 3 0,0 4 3 15,0 1 4-15,0 4-3 16,3 0-3-16,-3 9-1 0,0-1 5 0,2 5-7 16,-2 3 4-16,1 8-1 15,1 8 3-15,-2 10 5 0,0 1-8 16,1-1 2-16,0-6 1 0,2-5 0 16,-2-3-1-16,1-2-7 0,0-7 3 15,0-6 0-15,0-4-2 0,-2-2-1 16,1 1 0-16,1 2-3 0,0 2-5 15,1-6-4-15,0 1-12 0,0-8-3 16,1 0-4-16,2-3-13 0,0-3-3 16,3-4-1-16,0 0-10 0,-1-4-68 0</inkml:trace>
  <inkml:trace contextRef="#ctx0" brushRef="#br0" timeOffset="16583.41">14725 11953 257 0,'0'0'26'0,"0"0"-8"15,0 0 11-15,0 0-10 0,0 0-10 16,0 0 13-16,-3-51-11 0,0 48-9 16,1-2-2-16,-1 4-2 0,-1-1-5 15,-1-1 0-15,0 3 4 0,0 0-13 16,-3 3 6-16,0 0 5 15,-3 7 5-15,1 0 2 0,1 2-2 16,-2 1 3-16,3 2-2 0,2 0 3 16,-1 0 0-16,4-1-4 0,-1 0 2 15,2 0-2-15,1-1 0 0,1-3 2 16,0 2-2-16,3-3-3 0,3 0 0 16,0-2 3-16,2-2 0 0,2 2 2 15,2-1-2-15,1-1 0 0,-1-2 2 16,1 1-2-16,0-3-1 0,-2 4 1 15,0-3 1-15,-1 0 1 0,0 1-2 16,-3 0 2-16,1-2-2 16,-5 2 0-16,0 0 2 0,0-2 2 15,-3 3 1-15,0 0 8 0,0 1 3 16,-6 1 0-16,1 0-1 0,-1 1-9 16,-4 0-3-16,1 1-1 0,-2-1 0 15,1 0-1-15,-2 0 1 0,1-1-2 16,1-2-4-16,1 1-7 0,-2-1-5 15,4-3-15-15,-2 0 6 0,4-1-18 16,2-1-13-16,0-4-5 0,3-9-5 16,0 2-33-16</inkml:trace>
  <inkml:trace contextRef="#ctx0" brushRef="#br0" timeOffset="18749.2">14730 11866 38 0,'0'0'126'0,"0"0"-102"15,0 0 11-15,0 0-5 0,0 0 0 16,7-82 0-16,-7 74-6 0,2 5-11 16,-2-1-10-16,0 3-3 0,1 1-4 15,1 2-13-15,1 3 17 0,1 3 0 16,2 3 6-16,-1 3-5 0,1 3 6 16,2 2 6-16,0 4 0 0,-3 4-3 15,3 0-3-15,-1 0-3 0,-2 0-1 16,3 1-2-16,-3-5-1 0,3 0 1 15,1-2-1-15,-3-3-2 0,4-4-3 16,-1-4 4-16,-1 0-6 0,0-5 1 16,2 0-1-16,-1-5 1 0,-1 0-1 15,-2 0-5-15,1-2 6 0,2-5 0 16,-4-1-4-16,1-4 4 0,-1-2 0 16,0-2-5-16,-3-2 7 0,2 2 2 15,-4-2-1-15,0 2 3 0,0 2 3 16,0 1-1-16,0 1 7 0,1 5-2 15,1 1-1-15,-2 2 1 0,2 3-7 16,-2 0 0-16,3 1 0 0,0 0 6 16,2 1 0-16,-2 2 3 0,2 3 0 15,2 1 2-15,0 0-5 0,-2 1-4 16,1 2 1-16,-1-2-3 0,0-1 1 16,1 0-1-16,0-4 0 0,-4 2-2 15,1-3-3-15,0-1 3 0,0-1-5 16,1 0 7-16,-1-1 0 0,1-1-3 15,1-3 3-15,-2-1 0 0,-1 1-7 16,1-2 4-16,-3 1-3 0,3-1 2 16,-3 2 3-16,0 2 1 15,0 1 10-15,0 2-10 0,0 0-4 16,0 3 4-16,2 0 2 0,1 7 10 0,2-2 2 16,4 2-6-16,-4 1-7 15,1-1 1-15,2-1-2 0,0 0-3 16,3-4-1-16,-3-1 3 0,6-2-5 15,-3-2 2-15,2 0 2 0,1-3-9 16,-1-3-1-16,1-1 1 0,-1-2-4 16,2-3 2-16,-5-1-7 0,3-1 1 15,-1 1 12-15,-4-2 1 0,0 3-2 16,1-2 5-16,-6 1 1 0,2-1-3 16,-5 1 0-16,0 0 5 0,0 0 2 15,-3 4 7-15,0-1 5 0,1 3-2 16,-1 3 4-16,-3 1 1 15,4 2-13-15,-1 1-4 0,2 0-4 16,-3 5 2-16,1 3 0 0,0 4 2 16,-2 2 7-16,2 2 1 0,-3 2-2 0,3 0 5 15,3 1-1-15,0 0-1 0,0-1-7 16,3-1 3-16,0-3-3 0,1-3-2 16,0-1-3-16,-1-4 0 0,0-2 3 15,0 0-1-15,1-3 0 0,-1-1 0 16,2 0 1-16,0-5 7 0,2-2-6 15,-4-2 1-15,2-4-2 0,0-1 0 16,-4-2-1-16,1-2 1 0,-2-2-1 16,0 1 1-16,0-4-2 15,-6 0 2-15,1-3-1 0,-2 1-8 16,1-3 0-16,-3 1 2 0,2 1 4 16,1 2 3-16,-1 4 6 0,0 2 7 15,2 6 6-15,2 3 7 0,3 5-7 16,-3 1-6-16,3 3-13 0,0 0 0 15,0 0-14-15,0 4 10 0,3 3 4 16,0 3 0-16,2 3 5 0,1 3-4 16,2 2 2-16,-3 1-2 0,1 0 0 15,2 1 2-15,0 0-3 0,0 0 2 16,0-3-1-16,0 1-1 0,3-3 1 16,-3-1 0-16,3-1-1 15,-2-4-3-15,2 0 1 0,-1-4-3 16,2 0-4-16,-2-4 2 0,-1-1 3 15,4 0-2-15,-2-3 3 0,3-4-5 16,-4-1-5-16,1-2 2 0,1-4-1 16,-5 3 3-16,1-5 7 0,-2 2-4 15,-2-1 6-15,-2 0 1 0,-2-1 0 16,0-1 0-16,-2 2 2 0,-2 1 5 16,-1 1-1-16,2 5 16 0,0 1 3 15,1 3 2-15,1 1-11 0,1 3-17 16,-2 2-2-16,2 3-2 0,0 5 2 15,0 1 2-15,0 2 4 0,0 2 0 16,0 1-4-16,2 1 0 0,2-3-2 16,0-1-2-16,2-3-1 0,-2-2 1 15,1-2-1-15,-3 0 1 0,3-3 3 16,-1 0 1-16,1-3-5 0,0 0 5 16,3 0 2-16,-2-5-2 0,-1-1 0 15,0 1 2-15,1-3-1 0,3 0-1 16,-4-1 0-16,0 1 2 0,-2 1-2 15,-1 1 0-15,1 0 1 0,-3 3-1 16,3-1-1-16,-1 3 0 0,2 0-4 16,-1-1 2-16,-1 1 1 15,1 1 2-15,0-1 0 0,-1 1 0 16,3 0 0-16,-2 0 3 0,0 0-3 16,2 0 0-16,1-1 0 0,-1 1 0 15,-2-2 0-15,2 2 2 0,-2-1-2 16,0-2 0-16,2 2 1 0,1-1 1 15,-1-1-2-15,1 1 0 0,-1 0 0 16,3 1-2-16,-2-3-1 0,0 4 2 16,1 0-5-16,1 0-1 0,1 0 4 15,1 4 3-15,-1-1 0 0,-1 1 0 16,3-1 0-16,-3 2 0 0,0-2-1 16,1 0 0-16,-2 0-1 0,-1-2-4 15,0-1-2-15,-1 0 0 0,1 0 0 16,-1-3 6-16,0-2 0 15,-2-1-6-15,0-1 0 0,-1-1-4 16,1-2 1-16,-3-1-3 0,2 1-4 16,-1-2 5-16,-1-3 1 0,0 0 1 15,-1-2 4-15,-1-1 0 0,-3-2-9 16,0-1 7-16,1-1-2 0,-3-2-5 16,0 1-3-16,2 0 8 0,0 3 11 15,0 0 11-15,2 6 15 0,-2 2 1 16,2 4-4-16,0 5 0 15,2-1-1-15,1 4-6 0,0 0-16 0,-2 0-3 16,2 4 2-16,0 3 1 16,0 2 7-16,0 5 3 0,2 2 3 15,2 3-5-15,-1 1-4 0,2 0-2 16,-2 2 0-16,2 0 1 0,3 0-1 16,-5-2-1-16,5 2-1 0,-3-1 1 15,-1-1-1-15,1 1 2 0,2-3 0 16,0-1-2-16,1-2-2 0,-1-3-1 15,-1-2 2-15,3 0 1 0,-2-5-1 16,-1-1 1-16,2-2 0 0,-3-2 2 16,1 0-1-16,0-2 2 0,2-4 3 15,-1-1-5-15,-1-2-1 0,0-3-1 16,-3-2-5-16,-1 0 2 0,-2-3-4 16,0-1-3-16,0 3 1 0,-3-3 0 15,-2 1 4-15,-1 3 6 0,1 0 4 16,0 5 11-16,2 2 6 0,-2 1 3 15,4 5-8-15,-1-2-12 0,-1 3-4 16,1 0-1-16,2 0 1 0,-3 3-2 16,2 0 1-16,1 1-2 0,-2-1 3 15,2 3 1-15,0-1-1 0,2 2 2 16,2-2-1-16,-2 1-1 0,4 0 3 16,-1 0-3-16,3 1 3 0,-3-1-1 15,4-2-1-15,-4 1 0 16,1 0 1-16,-1 1 0 0,-2-3-1 15,2 2 0-15,-1-1 1 0,-2 1 0 16,1 1-2-16,-3-1-1 0,-1-1-2 16,-1 2 3-16,-4 1-1 0,1-1-8 15,-1 0-10-15,-2 0-11 0,0-2-15 16,-8 2-13-16,5-4-20 0,-1 0-73 16</inkml:trace>
  <inkml:trace contextRef="#ctx0" brushRef="#br0" timeOffset="18983.65">15739 11685 359 0,'-1'0'5'0,"-1"-2"15"16,2 1 0-16,0-2-10 16,0 0-10-16,5 2 5 0,0-4-2 15,0 2-3-15,5-3 0 0,0 0 0 16,0 0-5-16,4 1-8 0,-2 0-3 15,1-2-11-15,1 1 2 0,0-2 2 16,-1 1-1-16,-2-3 5 0,3 2-2 16,-1 0-5-16,1-1-3 0,-3-1-10 15,10-4-10-15,-5 4-21 0</inkml:trace>
  <inkml:trace contextRef="#ctx0" brushRef="#br0" timeOffset="19641.38">16136 11297 43 0,'0'0'87'16,"0"0"-72"-16,0 0 3 0,0 0-3 15,0 0-5-15,0 0 3 0,-10-12 0 16,7 12-1-16,3-2-2 0,-3 2-3 15,2-1-5-15,1 1 7 0,0-1-2 16,-2 1 7-16,2 0-9 0,0 0 1 16,0 0-5-16,0 0 1 0,0 0-2 15,0 0 3-15,0 3 9 0,-1-1 3 16,-1 4 3-16,2-1-12 0,0 2-1 16,0 1 3-16,0 4 0 0,0 2 3 15,0 3 1-15,3 3-2 16,-1 3 0-16,2 5 2 0,1 8-3 15,1 10-5-15,-1 5-2 0,3 2-1 16,-3-11 0-16,2-10-1 0,-2-9 0 16,-1 0 1-16,0-1 1 0,1 6-2 15,4 0-2-15,-4 0 1 0,3-2 2 16,0-4-2-16,1 0 2 0,-1-2 1 16,-1-1-1-16,1-2-1 0,-1-3 1 15,0-1 4-15,-2-4-2 0,-2-1 3 16,0-2 4-16,0-1 0 0,-1-2-1 15,-1 0 1-15,1-2 1 0,-2-1 2 16,2 0 0-16,-2 0-4 16,1 0-1-16,-1 0-4 0,3-3-4 15,0 0-10-15,-1-2-14 0,1 1-25 16,0-1-14-16,-3-2-20 0,2 1-46 16</inkml:trace>
  <inkml:trace contextRef="#ctx0" brushRef="#br0" timeOffset="20862.25">16397 11559 70 0,'-5'0'10'0,"0"0"-8"0,-1 0 19 0,1-1-12 16,0 0-2-16,-1 0 5 16,3 0-7-16,-2 1-3 0,2-2 1 15,0 0-1-15,1 2-2 0,2-2-4 16,-1 1-3-16,-1 0-8 0,2-2 2 15,0 2-4-15,0-1 5 0,0-2 4 16,0 2 8-16,0-3 2 0,0 1 4 16,0 0 10-16,-2-1 3 0,2-2 1 15,0 2 1-15,0 0 4 0,0-1-6 16,0 1 4-16,0 2-10 0,0-2 1 16,0 4-4-16,0 0-3 0,2 0-1 15,-2-1-4-15,0 2 1 0,0 0-3 16,3 0 0-16,-3 3 7 0,3-1-2 15,1 3 4-15,-1 1 7 0,0 0-6 16,2 2 0-16,-1 1 0 0,-1-1-2 16,2 4 2-16,-2 1-2 0,2 0 2 15,-2 2 1-15,2 1-3 0,1 0-3 16,-3 1-1-16,2 0 2 0,-2-2 1 16,1 2-1-16,-3-1 0 0,2-2 2 15,-1-1-6-15,1 0-1 0,3-3 4 16,-4-2-5-16,1-1 0 0,0-2 2 15,-1-1-2-15,-1-1-1 0,1-3 1 16,0 2-6-16,-1 1-7 16,1-3-12-16,1 0-11 0,-1 0 4 15,1-4-9-15,0-4-17 0,1 1-33 16</inkml:trace>
  <inkml:trace contextRef="#ctx0" brushRef="#br0" timeOffset="21988.77">16589 11585 74 0,'0'0'2'15,"-1"0"-2"-15,-1 0 3 0,-1 0 0 16,3 0 7-16,0-1-4 0,0 0-6 15,0-3-5-15,0 1-8 0,0 0-5 16,3-1 6-16,-3 0-1 0,2-2 10 16,-2 1-2-16,0-1 5 0,0 1 1 15,0-2 0-15,-5 1-1 0,2-1 4 16,-2 0 5-16,-1 1 3 0,-2-1-1 16,-1 2 8-16,2 1-1 0,-1 0-5 15,0 2 2-15,-1 1-5 0,1 1-3 16,0 0-3-16,3 3-4 15,-4 1 2-15,3 2-1 0,-1 1-1 16,1 1 5-16,-1 0 2 0,3 4 0 16,1-1 12-16,1 2-8 0,2 1 4 31,0 3-3-31,0-1 0 0,2-1-3 16,4 0 2-16,0-2-3 0,2 0 0 15,0-4-2-15,3-1 2 0,0-2 4 16,1-2 3-16,0-3-3 0,-1-1-5 15,1-1-1-15,0-4-3 0,-3-3-3 16,-1 2 1-16,3-2-2 0,-6-1-2 16,-2-3 3-16,0-1 0 0,-3-1 0 15,0-2-6-15,-3-2 2 0,-2 0 4 16,-1 0 0-16,-2-3 1 16,0 1-2-16,0 2-1 0,-1-3-6 15,-2 1 2-15,1 1-1 0,2 2 2 16,-1 0 3-16,1 2 2 0,3 7 2 15,2 0 4-15,0 2 4 0,1 1 2 16,2 4-10-16,0 1-2 0,0 0-2 16,0 0-4-16,0 5 6 0,0 0 0 15,3 4 1-15,2 0 0 0,0 4 5 16,3 2-1-16,0 4 3 0,0 1 4 16,0 4 1-16,0 1-2 0,2 0-3 15,0 2-2-15,0 1-3 0,2-1 1 16,-2-1-4-16,-1-3 4 15,2-2-1-15,0-2-3 0,-1-4-5 16,-1-1 5-16,2-5-12 0,-4-2 3 16,5-1-9-16,-4-3 3 0,2-2-8 15,-1-1-5-15,-1-2-7 0,0-7-19 16,0 0-27-16</inkml:trace>
  <inkml:trace contextRef="#ctx0" brushRef="#br0" timeOffset="22301.25">16401 11304 192 0,'0'-1'3'0,"0"0"-3"0,0 0 0 16,0 1-14-16,0 0 14 15,0 0 0-15,2 0 7 0,-2 0 4 16,0 0-3-16,0 0-5 0,0 1-3 15,0 1-6-15,0 4-17 0,0-2-40 16,-2 1-55-16</inkml:trace>
  <inkml:trace contextRef="#ctx0" brushRef="#br0" timeOffset="23446.01">16806 11514 84 0,'0'0'21'0,"0"0"-6"15,-2-3 15-15,2 2-4 0,0 1-4 16,0-1-4-16,0 0-5 15,0 0 1-15,0-1-4 0,2 0-9 16,1 1 1-16,0-2 0 0,2 0-2 16,1 1 0-16,-1-2 3 0,3 1-2 15,-2-1 1-15,4 0-4 0,-2-1 4 16,4 0 1-16,-1 1 0 0,3-2 0 16,-1 0 5-16,3 0-2 0,-2 0 3 15,2 1 7-15,0-3-4 0,1-1 0 16,1 1 2-16,0 0-1 0,4-2 6 15,-2 0-7-15,3-1 2 0,-1-1 2 16,2-1-3-16,3-1 4 0,-2 0-8 16,5-1 2-16,-3-1-5 0,3 0 1 15,0 1-3-15,-1-1-2 0,-1 0-2 16,0 2 1-16,-1 1 0 16,-1 1-1-16,-3-1 0 0,-1 5-6 15,-5 0-5-15,-2 0-4 0,-2 3-5 16,-2 0-2-16,-7 3-6 0,1 1 3 15,-5 1 3-15,0-1 1 0,0 1 0 16,0 0-6-16,0 0-15 0,0-1-33 16,-3 1-65-16</inkml:trace>
  <inkml:trace contextRef="#ctx0" brushRef="#br0" timeOffset="23917.31">17364 11136 323 0,'0'0'9'16,"0"0"-7"-16,0 0 35 0,0 0-13 16,0 0 3-16,0 0-10 0,-29-26-8 15,26 24-1-15,3 1-4 0,-2-2-3 16,2 2-1-16,0 1-3 0,2-2-7 16,1-1-5-16,2 1 4 0,-2 0 5 15,2 0 4-15,3-1-3 0,-2 1 5 16,0 0 0-16,4-2 0 0,-1 3 0 15,2-3-1-15,2 2 3 0,0-1-2 16,1 0 5-16,3 0-4 0,-1 0 5 16,3 1-6-16,1 0 2 0,1 1 3 15,-2-1-5-15,0 2 0 0,3 0-1 16,-3 3 1-16,0 1 0 0,0 3 0 16,-2 0 1-16,-1 3-2 0,-2 0 1 15,-2 2 0-15,-3 1-4 16,0 2 3-16,-4 0 0 0,-2 5-2 15,-3-1 0-15,-3 2-3 0,-4 2 6 16,-3 0-4-16,-1-1 4 0,-5 1 1 16,0 0 0-16,-3-1 0 0,0-2 0 15,0 2 1-15,-3-1 5 0,6-1-7 16,-3 2 0-16,3-1 2 0,-1 0-4 16,4-1 2-16,1-1-10 0,4-3-16 15,3 0-28-15,2-2-18 0,3 0 7 16,0-6-45-16</inkml:trace>
  <inkml:trace contextRef="#ctx0" brushRef="#br0" timeOffset="25529.33">15962 10746 30 0,'4'-4'2'16,"-3"2"0"-16,5 1 7 0,-3-1 10 16,-1 0 6-16,1 0-2 0,2 0 1 15,0 0-7-15,1-1-4 0,3 2-1 16,-2-3-2-16,1 1-3 0,4 0-1 15,-4-1 1-15,3 1 3 0,3-1-3 16,-1 0 0-16,1-2 1 0,0 2-2 16,4-1 0-16,-2 0 2 0,4 0-2 15,-2 0-1-15,4 0 1 0,0-2-1 16,1 3-2-16,3-3 3 0,-1 1-4 16,2-3 3-16,0 1-1 0,1-1 2 15,2 0 0-15,-1 0-4 0,-1 0-1 16,-1-1 2-16,0 2-2 0,-2-2-1 15,2 0 0-15,-5 3 0 0,2-3 2 16,-3 2 0-16,1-1-2 0,-2 1 0 16,-1 1 0-16,0 0-4 0,-3 2-3 15,1 1-6-15,-4-1-3 16,-1 3-5-16,1-1 4 0,-5 1-3 16,1 1-6-16,-4 0 8 0,0-1-2 15,-2 2-4-15,-3 0 2 0,0 0-18 16,-5 0 0-16,2 2 12 0</inkml:trace>
  <inkml:trace contextRef="#ctx0" brushRef="#br0" timeOffset="25892.56">16652 10435 119 0,'0'0'10'0,"0"0"6"16,0 0 15-16,0 0-9 0,0 0 4 15,0 0-7-15,-30-24 1 0,29 21-1 16,1 2-8-16,0 0 3 0,0 0-13 16,0-1-1-16,3 0-4 0,2 0 4 15,1-1 0-15,2 3 0 0,6-4-2 16,-2 2 2-16,3 1 0 0,1-2 3 16,3 2-1-16,1-1-1 0,1 1 5 15,3 0 1-15,-1 1-3 0,0 1 2 16,2 0-4-16,-3 3 1 0,3 2-3 15,-7 0-2-15,2 2 2 16,-3 1 2-16,-4-1-2 0,-3 2-2 16,-1 0 2-16,-6 2 0 0,-3 2-4 15,-1 3 4-15,-12 4 0 0,-4 7 0 16,-13 10 0-16,-16 14-20 0,-16 15-39 16,10-8-41-16</inkml:trace>
  <inkml:trace contextRef="#ctx0" brushRef="#br0" timeOffset="32281.72">10562 13316 9 0,'0'3'14'0,"0"0"10"0,0 1-3 15,4 0-1-15,-1 0-10 0,2 1-1 16,-1-1 3-16,2 1 1 0,1 1-1 16,1 1 0-16,0 0 1 0,4 0-1 31,-1 0-4-31,4 0 1 0,-1 0 0 15,1 1-5-15,1 2 3 0,3-3 1 16,0 2-3-16,3 1 2 0,0-2-1 16,3 3 3-16,-1-1-5 0,3-2 1 15,1 2 0-15,1 0 2 0,1-2-4 16,2 1 2-16,6-1-1 0,6-1 3 16,4 1-4-16,2-4-1 0,-6 1 2 15,-3-5-2-15,-11-3-1 0,-6-1 1 16,-3-1 1-16,-1 0 1 0,5-2 0 15,2-4 2-15,5-3 0 0,-3-3-5 16,0-1 4-16,0-3-1 0,-2 0 0 16,-1-3 4-16,0-2 3 0,-2-1 0 15,-2-1-3-15,-1 0-1 0,-3 1-1 16,-1 0 3-16,-3 1-6 0,-2-1 2 16,0 1-3-16,-4 0-1 0,-1 0 1 15,-3-1 0-15,-1 0-4 0,-2 0 4 16,-1-2-2-16,0 1 2 0,-3-1-2 15,-1-1-2-15,-1 1 2 16,-2 0 1-16,-1-2 0 0,0 2-1 16,-1 0 3-16,1 0-3 0,-5 1 3 15,2 2-3-15,0-1 1 0,-1 1 1 16,0 1-4-16,-2 0 3 0,1 3-1 16,-2 0 0-16,1 3-1 0,-1-1 0 15,-1 3-2-15,0 1-1 0,-1 0 0 0,-1 1 4 16,1 1-2-16,-1 1-3 0,-4 0 4 15,2 3-1-15,-2-3 2 0,-2 6 0 16,1-1 0-16,-1 1-3 0,0 2 3 16,0 0 1-16,-2 2-1 0,0 1-1 15,-1 2-1-15,0 0 2 0,-3 2 2 16,1 3-2-16,-3 0-3 0,-4 5 3 16,-7 1-2-16,-5 5 2 0,1 0 0 15,7-2 2-15,9-2-2 16,10-3 0-16,0-1 0 0,-2 3 0 15,-5 4 1-15,-3 1-1 0,2 2 0 16,-1 0 0-16,1 3-3 0,-1 0 3 16,3 3 0-16,-1-1 0 0,3-1 0 15,1 3-1-15,3-1 1 0,1 1-1 16,2-1 1-16,1 2 0 0,4-1 0 16,1 2 0-16,2 0-1 0,2 1 1 15,2 2 0-15,3 1 0 0,2 5 1 16,1 4 0-16,3 4-1 0,0-4 1 15,3-9 1-15,-3-8 0 0,0-5-2 16,1 1 0-16,1 3 1 16,1 1 2-16,1-4-3 0,0-1 0 15,-1-1 2-15,1-3-2 0,1-1 4 16,1-1-2-16,0-3-2 0,1 0 3 16,1 0-3-16,-1 0-2 0,1 0-6 15,3 2-11-15,-1 1-21 0,10 3-45 16,-4-1-34-16</inkml:trace>
  <inkml:trace contextRef="#ctx0" brushRef="#br0" timeOffset="34119.74">8686 15227 13 0,'-2'-4'19'0,"-1"1"3"16,0-1-9-16,1 1 1 0,0 2 0 16,1 0 0-16,-1 0-7 0,1-2 3 15,-1 2-1-15,2-1-1 0,-1 0-3 16,1 0 2-16,0 1-2 0,0-1-5 15,4-1-1-15,1 1 1 0,1-2 0 16,2 0 0-16,3 1-2 16,1 0 1-16,2 2 1 0,5 1 0 15,3 0-1-15,2 2 2 0,11 3-1 16,8-1 1-16,11 0 2 0,8 1-2 16,1-3-2-16,-1 3 1 0,-3-3-1 15,0 1-5-15,-1 1-2 0,-2 2 2 16,-1 2 4-16,-3 3 1 0,-4-2 1 15,1 3-1-15,-1-2 2 0,-2 3-1 16,1-2 0-16,-2-2 0 0,-5 0 0 16,0-2 0-16,-3 0 0 0,-4 0 0 15,-7-3 0-15,-6-2 5 0,-6-2-1 16,-3 0 8-16,2 1-1 16,0-3 6-16,-1-3 1 0,0-1 5 15,-5 0 2-15,-1-1-3 0,-2 3-8 16,-2-1-1-16,0 3-9 0,-1 1-3 15,-1 1 1-15,1-1-2 0,-1 1 0 16,0 0-9-16,0 0 7 0,0 0-1 16,-2 0 3-16,-2 0 0 0,0 0-6 15,0 2-18-15,-1 3-9 0,0 1-8 16,0 6-11-16,0-3-17 0</inkml:trace>
  <inkml:trace contextRef="#ctx0" brushRef="#br0" timeOffset="35439.61">10820 15238 0 0,'-1'-5'30'0,"0"-1"6"0,0 2-1 16,1 0-10-16,-1 1 0 0,0 2-4 15,1 0-8-15,0 0-3 0,0 1-1 16,0 0-9-16,0 0-3 0,0 0 3 15,2 0 0-15,2 0 2 0,1 0-4 16,0 0 2-16,1 2 0 0,1 1 0 16,0 0 3-16,3 3-3 0,1 0 0 15,0 0 0-15,4 0-1 0,1-2 1 16,4 1 0-16,1-1 2 0,1 2-2 16,4 0 1-16,1 1 0 0,6 0 1 15,-2-1 2-15,3-2-1 0,6-1-1 16,2-3 0-16,10 0 0 0,0-1 0 15,-2-7 0-15,-5-3 0 0,-2 0-2 16,1 0 2-16,-1-2-1 0,-1 4 0 16,-2-4-1-16,-2 3 0 0,-1-2 1 15,-1 0 1-15,-1 1-1 0,-1-2-2 16,-6 5-1-16,-6-3-7 0,-5 4-2 16,-1-4 3-16,4-1 3 0,0-2 5 15,5-4 0-15,-4-1 0 0,0-3 4 16,-1-2-3-16,-2 2 6 0,-3-4 5 15,2-1-3-15,-8 2 7 0,-1 0-2 16,-3 3 0-16,-3 1 1 0,-2 1-8 16,0 4-4-16,-4-2 7 0,0 4-7 15,-4 0-3-15,-3 3-2 0,0 0-1 16,-1-1-2-16,-4 2 0 0,1-1 0 16,-2 1 3-16,0-1 1 0,-2 0 1 15,1-2 1-15,0-1 0 16,0 0-1-16,-1-1 0 0,0 0 0 15,-2-3 0-15,-1 3 1 0,-1-4-1 16,-1 2 0-16,-2-2 0 0,2-1 0 16,-3 3-1-16,0-1 1 0,-1 3-2 15,-2 1 1-15,0 4-2 0,-7-1 2 16,5 1 0-16,0 3 0 0,1-1 2 16,5 2-1-16,-4-1 1 0,1 1 3 15,0 0-3-15,0-1 0 0,2 1-1 16,-1 2-24-16,-12 3-58 0,7 1-30 15</inkml:trace>
  <inkml:trace contextRef="#ctx0" brushRef="#br0" timeOffset="35895.92">10663 14852 3 0,'0'0'36'0,"0"0"-11"16,-41 75 2-16,30-50-11 0,-1 0 5 15,3 0-1-15,1 2-13 0,0-1-3 16,3 2-1-16,0 1-1 0,2 2 0 16,0-2 0-16,1 3 0 15,2-2-2-15,0-2 0 0,0 0-1 16,1 0 1-16,3-5 0 0,2-2 0 15,0-2 1-15,2-1-1 0,-1-4 0 16,0-2 0-16,0-1 3 0,-1-3-3 16,2-2 0-16,-2-2 5 0,0-1 1 15,0-2 3-15,1 1-2 0,0 0-2 16,-1-2-1-16,1 0-2 0,-1 0 1 16,2 0-1-16,-2 0 0 0,0 0 2 15,-1 0-1-15,2-2 3 0,-1 0 1 16,0 1-2-16,-1 0 1 0,0 0-6 15,0 0 1-15,0-1-1 0,0 1 0 16,0 1 0-16,-2 0 0 0,0 0 1 16,-1 0 1-16,-1 0-2 0,1 0 0 15,-1 0 0-15,0 0-3 0,0 3-4 16,0-2-4-16,0 1-7 0,0 2-8 31,-1 0-11-31,0 7-11 0,0-3-35 16</inkml:trace>
  <inkml:trace contextRef="#ctx0" brushRef="#br0" timeOffset="37745.64">9514 15175 16 0,'-1'-4'14'0,"1"3"5"16,0 1-4-16,0-1-3 0,0-2-2 16,-1 1 4-16,1 1-1 0,-1-1 3 15,0-2-2-15,1 3 5 0,0-1-5 16,-2-2-6-16,1 4-1 0,-1-1-4 16,0 0-2-16,-1 1-1 0,0 0 0 15,0 0 2-15,0 0-1 16,-1 1-1-16,1 1 0 0,-1 3 0 15,1-3 0-15,0 3 0 0,0 1 0 16,0 0 0-16,0 1 1 0,2 3-1 16,0 0 0-16,0 0 2 0,0 3-2 15,1-1-2-15,0 0 2 0,0 3 0 16,0 0 0-16,0 1-1 0,0 0 1 16,0 4 0-16,0 0 0 0,-1 1 1 15,-1 1-1-15,1 2 1 0,-1 1 0 16,1-2 1-16,0 4-2 0,1 0 1 15,-1 2-1-15,1-2 1 0,0 2-1 16,0 0 0-16,0 2 1 0,0-1-1 16,0 1 0-16,0 0 0 0,0 1 0 15,0 5 0-15,0 5-2 0,-1-5 1 16,1-3 1-16,0-6 1 0,0-7 0 16,0 3-1-16,0 1-2 0,0-1 0 15,2-3 2-15,0-2 2 0,0-1-1 16,0-3-2-16,0 0 1 0,0-5-2 15,0-1 1-15,-1-4 1 0,0-1 0 16,-1-1 3-16,0-3 7 0,0 0 30 16,0 0-19-16,0 0-13 0,0 0-3 15,0-1-4-15,1-1-1 0,2 1 0 16,0-1 0-16,0 0-1 0,2-1 2 16,0-2-1-16,-1 0 3 0,1 0-2 15,2 0-2-15,-1 1 1 0,1 0 0 16,2 0-2-16,1 0 2 0,0 0 0 15,3 0-1-15,1 2 1 16,-1-1 0-16,4 2 0 0,-1 0 0 16,4 1 1-16,0 0-1 0,4-1 0 15,3 1 3-15,7-2-3 0,-1 0 0 16,1 0 1-16,4-1-1 0,2-1 1 16,8-1-1-16,0-1 0 0,-3 0 1 15,-8 3 2-15,-10 2-3 0,-6 0-10 16,-4 1 7-16,-2-1 3 0,2 0 0 15,1 0 0-15,3 0 0 0,-3-1 0 16,-2 1 0-16,-2-2 1 0,-2 1-4 16,0 0 3-16,-3 0-7 0,-2 0-3 15,0 1-8-15,-1 0-13 16,-3 1-10-16,-1 2-28 0,-2 2-13 0</inkml:trace>
  <inkml:trace contextRef="#ctx0" brushRef="#br0" timeOffset="38263.24">10128 16026 35 0,'0'0'6'0,"0"0"2"16,0 0-8-16,0 0 0 0,0 0 0 15,2 0 2-15,0 0-2 0,2 0 3 16,-1 0-1-16,2 0 1 0,2 0 4 15,0-1 1-15,1-1-1 16,0 1-1-16,3-1 0 0,2 1 0 16,1 1-2-16,0-1-2 0,3 1 0 15,-1 0-2-15,1 0 2 0,-2 1-2 16,2 0 0-16,-2 2 1 0,1 0-1 16,-1-2 1-16,-1 3-1 0,-1-1 0 15,-1 1 1-15,-2-2 0 0,-2 2-1 16,-2-1-1-16,-3 1-4 0,-1 0 4 15,-2 2 1-15,-2 1 4 0,-3 0 1 16,-2 2-1-16,-4 2 0 0,-2 1-3 16,-1 3 1-16,-3 0-2 0,-1 2 2 15,-4 2-1-15,-3 3 0 0,-3 5-1 16,-5 5 0-16,2 0-1 0,1 4-13 16,-8 15-13-16,11-13-35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9T11:34:54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5088 8467 0 0,'-3'-3'17'0,"0"2"-10"0,1-1 3 16,-1 0-7-16,1 0-1 0,1 1 1 16,0-1-2-16,0-1-1 0,1 1 2 15,-1 0-2-15,1 0 3 0,0-1-3 16,-1 3 2-16,1-2 3 0,0 2 6 15,0-2-3-15,0 1 3 0,0-1-5 16,0-1 3-16,1 0 0 0,0 1-2 16,1 1-3-16,-1-3 4 0,3 3-5 15,-2-1 1-15,1-2 0 0,0 2 1 16,0-2 2-16,0 2-3 0,3-1 2 16,-1 0-1-16,2 1-2 0,0-1 4 15,0 0-5-15,0 0 1 0,-1 0 2 16,1 0-3-16,1-1-2 0,1 2 3 15,-1 0-1-15,2-2-2 0,-2 3 4 16,4 0-3-16,-3-1 5 0,3-1-5 16,-2 2 1-16,2 1 3 0,0-1-4 15,2 1 2-15,0-1 0 0,0 1-3 16,0 0 3-16,2 0 1 16,1 0-4-16,-1 0 4 0,2 0-3 15,-2 1 1-15,2 0 0 0,0 0 0 16,0 2 2-16,1-1-3 0,0-1 4 15,2 0-5-15,-2 2 3 0,3 0-2 16,-1 0 4-16,2 0-3 0,-3 0 2 16,2 0 1-16,1 0-2 0,-2 0 1 15,1 0 3-15,0-2-3 0,1 3 0 16,-2-2 1-16,3-1 0 0,-1 3-4 16,1-1 4-16,-2 0-4 15,3 1 1-15,-1-3-2 0,0 3 2 16,-1-1 0-16,1 0 0 0,0 0-2 15,-1-2 1-15,2 2-2 0,-1 0 1 16,1 0 0-16,2 1 1 0,0-2 1 16,0 3-2-16,2-2 0 0,-2 1 0 15,0-2-2-15,-1 2 4 0,-1-3-4 16,1 1 4-16,-1 1-4 0,0-2 2 16,0 3 0-16,0-1 0 0,0-2 0 15,0 0 2-15,-1-1-2 0,-1 0 0 16,1 0 0-16,0 0 2 0,0 0-2 15,0 0 6-15,-1-2-1 0,0 1-4 16,0-2 2-16,-4 1 1 0,1 1-3 16,-1 1 4-16,-2-1-3 15,0 1 2-15,-2 0-2 0,-2-1 5 16,-2 1-2-16,-4 0 2 0,-1-2-2 16,-2 2 3-16,-1 0 4 0,-1 0-4 15,-1 0 4-15,-1 0-5 0,0 0-2 16,0 0-5-16,0 0 0 0,0 0 0 15,2 0-12-15,0 3-20 0,1 0-10 16,2 2-20-16,5 4-25 0,-1-4-5 16</inkml:trace>
  <inkml:trace contextRef="#ctx0" brushRef="#br0" timeOffset="1302.53">11662 7593 0 0,'-4'-1'0'0,"-1"0"3"16,2 1 0-16,-1 0-2 0,1 0 1 15,0 0 1-15,0 0-3 0,1 0 5 16,-1 0 3-16,1 0 8 0,0 0 3 16,-2-1 0-16,3 1 0 0,0-1 2 15,0 1-2-15,1 0-6 0,0 0 2 16,0 0-6-16,0-1-6 0,0 1-3 15,0 0-2-15,2 0 2 0,3 0 4 16,0 0 0-16,1 1-2 0,1-1-1 16,1 1 1-16,1 0 0 0,1 0-1 15,1 1 0-15,2-1 0 16,-1 0-1-16,2 2 1 0,-1-1 3 16,3-1-2-16,-2 0 1 0,3 2-2 15,0-1 0-15,1-1 2 0,-1 3 0 16,2-2-3-16,1 3 4 0,-1-1-3 15,3-2 2-15,0 0 1 0,0-1 0 16,2-1-1-16,2 1-2 0,-3 0-1 16,3 1 3-16,-2 1-5 0,2-1 4 15,-2 1-2-15,0-1 0 0,-3 2 0 16,1 0 1-16,-1-2 0 0,-1 2 0 16,-1-2 0-16,-1 1-1 0,-2-1 3 15,0-1 2-15,-3 1 1 16,1-1 1-16,-2-1 2 0,0 0 5 0,-3 0 2 15,0 0-4-15,0 0 2 0,1-2 3 16,-3 0-6-16,1-1 0 0,0 0-5 16,-3 2 0-16,3-2-4 0,-3 3 2 15,1-2-1-15,-2 1 2 0,1 1-2 16,1-2 0-16,-4 0 1 0,0 1 2 16,1 0-2-16,-1-1 6 0,-2 0-3 15,1 1-4-15,-1-1 3 0,1 0-1 16,1 1-1-16,-2 0-2 0,0 0 3 15,0 1-4-15,0 0 0 0,0-1 1 16,0 0-2-16,-2 0 0 16,1 0-1-16,0 1 0 0,-1 0 1 15,2 0-1-15,-2 0-9 0,2 0-18 16,-1 0-15-16,-2 4-5 0,-1 1-16 16,-2 6-4-16,0-3-26 0</inkml:trace>
  <inkml:trace contextRef="#ctx0" brushRef="#br0" timeOffset="3690.42">5079 9604 7 0,'-2'-9'5'0,"-1"3"1"0,1-1 1 15,1 1-2-15,-1-2 1 0,0 1-1 16,-1 1 4-16,1-2-2 15,0 1 2-15,-1 0-2 0,-1 0-1 16,0 0 1-16,-2 1-3 0,0-1-2 16,-1 1 0-16,0 1-1 0,-2 0-1 15,-2 2 2-15,0 0-2 0,-2 0 1 16,-1 0-1-16,0 1 2 0,-2 1-2 16,0 0 5-16,-1 1-4 0,1 0 6 15,0 1-1-15,0 2 0 0,1-1 0 16,1 1-3-16,0 1-2 0,2 1-1 15,-2 2 0-15,0 1 0 0,3 3 1 16,-2-1-1-16,2 0 0 0,0 0 1 16,1 2-2-16,2-3 2 31,2 5-2-31,0-1 0 0,1 2 0 0,2 2 1 0,3 0 2 0,0 4-1 16,3 0 1-16,2 0 4 0,3 1 4 15,0 4 1-15,1 1-2 0,3 3-2 16,1 7-3-16,4 8 1 0,-1 6-4 31,1 3 0-31,-3-3 0 0,-1-2 0 0,-3-5 1 0,-2 2-1 0,1 0 0 16,-1 1-1-16,-2 4 1 0,-1-2 0 31,0 0-1-31,-1-1 0 0,3 0 4 0,1-3-3 0,-1 0 3 0,-1-2 0 31,3-1-1-31,-2-2-1 0,0 0 1 16,0-1-1-16,0-3-1 0,1 0 0 15,-1-7-1-15,-1-5 0 0,-2-7 0 16,-1 1 0-16,0-1 0 0,3 6-2 16,0-2 2-16,-1-3-2 0,0-1-1 15,0-5 0-15,-1-1-6 0,2-4 1 16,-1-1 1-16,2-3 4 0,-1-2 2 16,2-1 1-16,-1 0 1 0,2-1 4 15,1-4-2-15,0 1-2 0,0-1 1 16,-1-1-1-16,1 3 1 0,0 0-2 15,-1 1 1-15,0 0-1 0,0 2 1 0,-1 0-1 16,-1 2-4-16,-2 5 1 0,0 0-3 16,-3 1 5-16,-2 4 1 0,-1 2 0 15,-3 3 0-15,-4 4 0 0,-2 2 4 16,1 1 1-16,-2 2-1 0,1-1 2 16,0 1 0-16,0 1 0 0,0 1 2 15,2 1-3-15,-4 6-3 0,0 7 2 16,-4 7-1-16,1 0 1 15,0-2-3-15,1-4 0 0,5-4 0 16,-5 0 1-16,4 0-2 0,0-1 2 16,1 0-2-16,1-1 1 0,1 0-2 15,0-2 1-15,2 4 0 0,1-2 0 16,0 2 0-16,1-2 0 0,1-4 1 16,1-7-1-16,0 6 0 0,0-6 0 15,1-1 0-15,0 13 0 0,0-1 0 16,3 9-1-16,-1 5 1 0,1-6 3 15,0-3 5-15,1-6-7 0,2 2 0 16,0-1 3-16,1 0-3 0,-2 1 2 16,0-1-2-16,2-2 3 0,-1-6-2 15,1-5 0-15,-2-6-1 0,-1 1 2 16,4 2 3-16,-1 2-2 0,3 5 3 16,0-1 0-16,2-2-1 0,1 0 2 15,3 0-3-15,0-2 3 0,1 0-4 16,1-1-3-16,2-1 2 0,0 0-2 15,1-1 0-15,0 1-1 0,1-1 0 16,0-2-1-16,0-2 0 0,2 0-1 16,0-3 0-16,2 1 1 0,1-3 0 15,0-3-1-15,10-2 2 0,8-4 0 16,15-4 2-16,6-9-5 16,3-5-5-16,0-5-17 0,-3-4-36 15,-17 5-36-15</inkml:trace>
  <inkml:trace contextRef="#ctx0" brushRef="#br0" timeOffset="9865.49">3134 11431 101 0,'0'0'3'0,"-9"-7"19"16,4 2 5-16,1 1-12 0,0 0-2 15,-1 0-6-15,0 1 0 0,-1 0-4 16,2-1-1-16,-1 1-1 0,0-1-1 16,0 2 0-16,-1-1 0 0,-2 1 0 15,1 0 0-15,-1 1 0 0,0 0 2 16,-3-2-2-16,1 3 1 15,-3 0 1-15,2-1-1 0,-2-1 3 16,-2 0-1-16,2 0 5 0,-4 1-1 16,3 0 0-16,-3-2 2 0,-1 1 1 15,-1 1 1-15,1-3-7 0,-2 2 9 16,1 0-2-16,1-2-4 0,-2 3-1 16,1-1 4-16,-1-2-3 0,-1 3 0 15,1-1-2-15,-1-2 2 0,-3 2 2 16,2-1-2-16,0-1 0 0,-2 3 3 15,-1-3-4-15,1 2 5 0,-1 0-7 16,1-1 1-16,-1 1 2 0,2-2-2 16,-1 1-3-16,-3 0 2 0,5-1-2 15,-4 2 2-15,1-2-4 0,0 0 0 16,2-1 1-16,0 1-1 0,-1-1 1 16,-1 0-1-16,0 0-1 0,3-2 0 15,-1-1 1-15,-2 2 2 0,2-1 3 16,0 0-2-16,1-2 2 0,-3 1 2 15,3 0-6-15,1-2 0 0,-1 2-1 16,4-2 0-16,-2 0 2 0,3-1-2 16,1 0 0-16,-3-1 0 0,0 1 0 15,3-2 0-15,-1 1 0 0,4-3 1 16,-1 0 0-16,0 0 0 0,1-2 0 16,-4 2 3-16,4-1-4 15,-1 0 2-15,1 0 1 0,1 0-2 16,-1 2-1-16,2-3 0 0,0 1 0 15,1 1-1-15,1-2 1 0,1-1-3 16,0 2 3-16,0-2 0 0,2-1 5 16,-3 2-3-16,4-1 0 0,0 1 0 15,0-1-1-15,2 1 0 0,0 0-1 16,-3-1 1-16,1 1-1 0,2-2 0 16,1 0 3-16,2 1-3 0,0-3 0 15,-1 0 0-15,1 0 1 0,0-1-1 16,0 0 0-16,1-1 1 15,1 0-1-15,3-3 1 0,-2 2-1 16,4-2 2-16,0 0-2 0,1 1 0 16,0 0 0-16,6-1 0 0,-1 0 0 15,-1 1 0-15,4 1-2 0,1-1 2 16,-2 1-1-16,2 0 0 0,2 0 0 16,0-1 0-16,1 1 2 0,-2 1-2 15,4 0 1-15,0 3 0 0,0 0-2 16,0 0 4-16,0 2-4 0,0 0 4 15,-1 1-4-15,1 1 2 0,0 1-1 16,-1 0-1-16,1-1 2 0,3 0 0 16,-1 2 1-16,0 0 0 0,1-1 4 15,2 1-3-15,1 0 1 16,1 0-1-16,2 0-2 0,6-2 1 16,7-1 2-16,-5 3-1 0,-4 1-2 15,-5 4 0-15,-5 2 1 0,5 0-1 16,4 0 0-16,4 0 0 0,-4 2 1 15,-2 2-1-15,3-1 0 0,-7 3 0 16,2 0-1-16,2 1 1 0,3 0 0 16,-3 0 0-16,2 2-1 0,-3 1-3 15,-5 0 1-15,8 2-1 0,-5 2 4 16,1-1 0-16,-1 0-1 0,-1 1 0 16,-3 1 0-16,2 0 1 0,0 0 0 15,-2 0 0-15,-1 2-1 0,3-2-1 16,-3 2 2-16,-1 0-1 0,2-1 1 15,-1 1 0-15,0 2 1 0,-1-1-1 16,1 1 2-16,-3 0-2 0,2 2 0 16,-1-1 0-16,2 2 1 0,-2 0-2 15,0 0 1-15,0 1-2 0,0 0 1 16,-2 0 2-16,0 1-2 0,-4 0 4 16,3 0-6-16,-3 1 2 0,-1 0 0 15,-2 1 0-15,1 2-2 0,-4 2 0 16,3-1 2-16,-4 1-6 0,-1 2 7 15,0 1-3-15,-1 1 3 16,-2 2-1-16,0 0 1 0,-2 1-1 16,-1 0 1-16,1-1 0 0,-3 3 0 15,1-1 0-15,-1-2 0 0,0 2 0 16,0-1 0-16,-1-2 0 0,-2 1 0 16,0 0 0-16,-1 0 0 0,-2 0 0 15,-3 1 2-15,1 0-1 0,0-1 1 16,-2 1-1-16,-2 1-1 0,1-3 1 15,-2 1 0-15,1-1 0 0,0 1-1 16,-1 1 0-16,1-1 1 0,-3 0 1 16,0-1-1-16,1 0-1 0,-2 1 1 15,-3 0-1-15,0-1 0 16,-3 1 0-16,0 1 1 0,0-1 0 16,-3 0-1-16,-4 1 2 0,-6 3-1 15,-6 3-1-15,-8 4-1 0,-3-1-3 16,5-7-3-16,8-8 0 0,5-5-4 15,7-5-23-15,5-1 6 0,-5 1-42 16,5-5-43-16,0 2-84 0</inkml:trace>
  <inkml:trace contextRef="#ctx0" brushRef="#br0" timeOffset="16115.14">6990 7721 0 0,'0'-2'12'15,"0"0"1"-15,-1-1 17 0,1 2-12 16,0-2-9-16,0 1-7 0,0 0-2 16,0 0 0-16,0-1-3 0,0 1 3 15,0-1 1-15,0 1-1 0,0 0 2 16,0 1-2-16,0-1 0 0,0 1 0 16,0-1 0-16,-2 1-3 15,1 1 3-15,0-2 1 0,0 2-1 16,0 0 0-16,-1 0-1 0,1 3 1 15,0 2 3-15,-1 1-2 0,0 3 0 16,-1 2 0-16,-2 1-1 0,2 2 1 16,-1 2-1-16,1-1 0 0,0 3 2 15,1-1-1-15,1 1 0 0,-1 1-2 16,1 1 2-16,0 0 2 0,0 2 3 16,-2 0 2-16,1 0 0 0,0 4 0 15,0 0-4-15,-1 2 2 0,-2 1-4 16,0-1 2-16,-2-1 2 15,0-1-3-15,2 1 2 0,1-4-1 16,1-1-2-16,0-3 4 0,0 1-6 16,0-4 2-16,0 0 1 0,-1-2-1 15,1-1-1-15,1-1 2 0,0 1-3 16,1-1 0-16,1-4 1 0,0 1-1 16,-1-1 0-16,1 1 2 0,-1-3-2 15,1-1 0-15,0 0 3 0,-1-3-2 16,1 1 0-16,0-1-1 0,0-1-2 15,0 0-3-15,1 3-7 0,2-3-19 16,2-1 14-16,0 0-41 16</inkml:trace>
  <inkml:trace contextRef="#ctx0" brushRef="#br0" timeOffset="16725.32">7187 8133 76 0,'0'0'10'0,"0"0"-10"0,-1-9 14 16,1 5-11-16,0 3-1 0,0 0 5 16,0 1-3-16,0 0 0 0,0 0-1 15,0 0-3-15,0 0-3 0,0 0 0 16,0 1-4-16,0 2 7 0,0 1 0 15,0 2 1-15,0 0 3 16,0 2 3-16,1 0-3 0,0 1 1 16,0 2-1-16,0-2-4 0,1 3 2 15,-2-4-1-15,2 0-1 0,0 1 3 16,-1-3-3-16,2 1 1 0,-1-1-1 16,2-1 0-16,-1-2-3 0,1 2 3 15,-1-3 2-15,1 0 0 0,2-1-2 16,-2-1 1-16,0 0 2 0,2 0-1 15,-1-3-1-15,0 0-1 0,0-1 3 16,-2 2-3-16,-1-1 2 0,1 1-1 16,0 1-1-16,0 0 0 15,0-1 0-15,0 1 1 0,1-1-1 16,-1 1 2-16,1 1-2 0,-2-1 0 16,0 0 2-16,0 0-1 0,-1-1-1 15,1 1 1-15,-1 0 0 0,1 0-1 16,2 1-4-16,0-4-11 0,3 1-21 15,0-3-36-15</inkml:trace>
  <inkml:trace contextRef="#ctx0" brushRef="#br0" timeOffset="25648.45">6327 8784 87 0,'0'0'6'0,"0"0"10"0,0 0 3 16,0 0-16-16,-40-14 2 0,32 11-5 16,0-1 1-16,-1-1-1 15,2 3 0-15,-2-3 1 0,-2 3-1 16,0-2 0-16,0 1-1 0,-1-2-4 16,-1 3 4-16,1 0-2 0,-1 0 1 15,0 0 2-15,-1 0 0 0,0-1 0 16,-2 0 2-16,1-3-2 0,-2 4 1 31,-1-3 1-31,0 3 4 0,-1-3 5 0,1 3-2 0,-2-3 4 0,2 3-1 16,-2-2-6-16,1 1 3 0,0-3-5 15,0 1-1-15,-1 1-1 0,2-2-1 16,-2 0 1-16,0 2-1 0,0 0-1 31,-2-1 0-31,-1 2-1 0,2-1-1 16,-3-1 0-16,0 2 2 0,2-1 0 15,-3 0 0-15,1 0 1 0,0 0 2 16,-1 0-3-16,1 1 0 0,-2-1 0 16,1 1 0-16,-1-1 2 0,0-2-2 15,0 1 2-15,0-1 3 0,-2-1 3 16,1 1 3-16,1-2-3 0,-2 0 2 16,2-2-1-16,-1 2-4 0,0-2 1 15,3-1-4-15,-2 1-2 16,0-2 2-16,2-1-2 0,-1 0-2 15,1-1 0-15,0-4 2 0,0 1 2 16,0-4-2-16,0 0 3 0,0-1-2 16,1-1 1-16,-1-1 1 0,1-1-1 15,1-1 1-15,-1-1-3 0,1-1 1 16,-1 1 0-16,2-1-1 0,-4-2 1 16,3-1 0-16,0 0-1 0,-1-4 0 15,-1-1-1-15,-2-7 1 16,0-7 0-16,0 2 0 0,7 0-1 15,2 3 0-15,5 1 1 0,4 0 0 16,1-3-1-16,3-2 1 0,4-1 0 16,0-2 2-16,1-3-1 0,5 3-1 15,0-1 1-15,3 1 0 0,3 2-1 16,4 0 0-16,1-1 2 0,2 1-2 16,3 0 0-16,1-1-2 0,1 2 2 15,2 4 0-15,-1 0 2 0,5 0-2 16,0 4-2-16,0-1 2 0,6 4 0 15,2 0 0-15,1-2-3 0,7 1 3 16,1 2 0-16,1 0-1 0,8 3 0 16,0-1-1-16,6 0 2 0,3 0 2 15,0 1-1-15,2 0 1 0,1 2-2 16,5 1-1-16,0 1 1 0,3-1-1 16,1 3 1-16,-2 3-4 0,-1-2 4 15,-1 3-2-15,1 1 2 0,0 2-1 16,1 0-2-16,1 1 3 0,1 4 1 15,1-4-1-15,3 5 0 0,1-4 3 16,2 2-3-16,2 4 2 0,4-3-1 16,2 3 5-16,0 1-6 0,0 2 3 15,-1-1 3-15,0 4-4 0,4-3-2 16,0 3 0-16,1 2 1 0,-2 3-1 16,-3 0 0-16,1 0 0 0,0 2 0 15,1 6 0-15,2-3 0 0,-4 5-1 16,-1 1 0-16,0-1-2 0,-1 0 2 15,2-1 0-15,2 4 0 0,1-3-2 16,-3 5 2-16,3-3 1 0,0 2-1 16,0-1-2-16,2 1-2 15,-3 1 4-15,-2 0-5 0,-3 0 2 16,-5 4 2-16,-2-3-3 0,0 1 3 16,-3 3 2-16,0-2-2 0,-5 2 1 15,0-2-1-15,-1 3 2 0,-1-2 1 16,4 3 0-16,2-1 3 0,1-1-3 15,0 5 1-15,2-1-2 0,-4 0 2 16,0 0-1-16,-1 1-1 0,2 2 0 16,-2 2 0-16,-1-2-1 0,-3 2-1 15,-3 3 0-15,-4-1 1 0,-2 2 0 16,0 2-3-16,-2-3 4 0,1 4 0 16,-1-3-1-1,-1-1 1-15,-2 2 0 0,-4 1 1 16,-4-1 0-16,-3 0-2 0,-2 2 1 15,-5-2 0-15,-1 1-1 0,-1-2 1 16,-1 1 0-16,-3-2 0 0,-4-4 1 16,-5-3-1-16,-6-5 0 0,1 1 0 15,3 3 0-15,2 3 1 0,2 3-1 16,-1 0 0-16,-2-2-1 0,-3-1 0 16,0 0 0-16,-2 0-1 0,-4 0 2 15,1 2 0-15,-6 1 2 0,0 1-2 16,-3 3 0-16,0 4-2 0,-4 7 1 15,-2 5-2-15,-2-5-3 0,-7-8 1 16,1-2-1-16,-10-1 4 0,2 0-1 16,-2-1 1-16,2-9 2 0,-1-4 1 15,-3 3 0-15,-6 4 4 0,-11 6-3 16,-8 3 3-16,-8 4-1 0,-2 1-1 16,3-4-1-16,0-2 2 0,5-3-3 15,-4-1-1-15,-1 5 0 0,-5-5 3 16,-3 4-3-16,-2-1 0 0,-6 2 1 15,0-1-2-15,-1-1 2 0,-1 0-2 16,-2 0 2-16,-1-2-1 16,-4 0 0-16,-2 3 1 0,-5-3-1 15,-1 2 0-15,-1 0 1 0,-1 0 1 16,-2-3-2-16,-1-1 1 0,-4 1 0 16,-2-1 0-16,1 0 0 0,0-1 4 15,0-3-1-15,0 0-1 0,0-2 1 16,-1-2-2-16,4 1 2 0,0-2-2 15,1-2-1-15,-1 2-1 0,-1-3 0 16,-2-2 1-16,0 1-1 0,2 1 0 16,1-4 0-16,-1 1-1 0,0 1-7 15,0-2 4-15,-2 0 0 0,3 1-3 16,1-1 1-16,0 0-2 16,3-1 1-16,-1-1 6 0,0-2-2 15,4-1-2-15,2-2 2 0,1-2 3 16,3-1 0-16,-2-2 0 0,4 0-1 15,-1-2-1-15,4 0 2 0,0-3 2 16,3-2-2-16,3 1 0 0,0 3 0 16,1-2-1-16,1 5-5 0,3 0-16 15,5 0-15-15,1 6-16 0,17-3-47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9T11:35:48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5174 8420 1 0,'-1'-1'12'0,"0"-1"1"0,1-1 6 16,0 2-2-16,0-1-1 0,0-2-2 15,1 1-1-15,0 0-5 0,1 1 5 16,1-1-3-16,1 0-1 0,1 2 0 16,2-1-2-16,-1-1-1 0,0 1 2 15,0 0-2-15,2-1 0 0,0 1 4 16,0 0-2-16,2 0-1 0,2-1-3 16,0 2-2-16,2-2 5 0,-1 0-2 15,4 2-2-15,-1-3 5 0,2 2-4 16,1-1 8-16,1 0 6 0,1 1-11 15,0-2-6-15,1 2 5 0,2-1 3 16,2 0-2-16,1 2-1 0,0-1-2 16,3 0-1-16,0 1-2 0,2 1 0 15,4 0 0-15,-3 0-1 0,1 3 2 16,5-1 0-16,2-1-1 0,13 2 2 16,-1-1-3-16,-4-1 1 0,-2 1 0 15,-6-2-1-15,2 0 3 16,-1 0 0-16,0 0-1 0,1 0-2 15,1-1 1-15,1 0 1 0,-2 0 2 16,3-1-4-16,-3 0 3 0,0 1-1 16,-1-1-1-16,-1-1 0 0,-1 1 3 15,1-1 0-15,-2 0-2 0,0 1 1 16,0-2-1-16,2 0 1 0,-2 0 0 16,1 2 1-16,0-2-2 0,-4 1 0 15,-5 0-1-15,-5 0 6 0,3 0-6 16,3-1-1-16,-1 0 3 0,-1 1-2 15,-9 3 1-15,-4-2-2 0,1 1 0 16,3 0 1-16,2 0-2 0,-3 1 2 16,-2 0-1-16,-1 0 0 0,-3 0 0 15,-1 0 0-15,-3 0 5 0,-2 0-4 16,-2 0 5-16,-2 0 4 0,1 0-6 16,-3 0 5-16,-2 0 1 0,0 0 6 15,0 2 6-15,0-2-5 0,0 0-3 16,0 1-13-16,-1-1-1 15,0 0-20-15,0 2-14 0,-1-1-21 16,0 5-22-16,1 0-19 0,0-1-38 16</inkml:trace>
  <inkml:trace contextRef="#ctx0" brushRef="#br0" timeOffset="2226.79">13617 8288 67 0,'-1'0'19'0,"-3"-2"-19"0,3-2 32 15,-2 3-14-15,0-1 0 0,1 1-3 16,2 0 3-16,0 0-8 0,0 0-4 16,0 1-6-16,0 0-2 15,3-1-2-15,2 1 1 0,0-2 3 16,1 2-3-16,2-2-3 0,0 2-6 15,1-1-2-15,0 1 0 0,3 0 4 16,-2 0 3-16,3 0-2 0,2 0 3 16,-2 0 2-16,4 0 0 0,0 0 3 15,1 0 1-15,2 0 0 0,4 0-1 16,0 0 1-16,2 1 1 0,8-1-1 16,8 0 0-16,6 0 3 0,7 0 1 15,-3-2 3-15,-4 1 0 0,-1 1-1 16,-1 0 1-16,6 0-2 0,0-1 0 15,2 0 1-15,6-3-4 0,1 1 6 16,4 1-3-16,3-2-1 0,-2 1 1 16,1 1-3-16,4 0 0 0,-2-1 0 15,4 0-2-15,2 0 0 0,3 0 2 16,2 1-2-16,0-3 0 0,-1 3 0 16,0-3 1-16,3-2-1 0,-1-1 0 15,1 4 0-15,0 0 1 0,-3 0-1 16,0 1 0-16,-6 2 0 0,-1-1-1 15,-5 1 1-15,-1 0 0 0,-6 1 1 16,0 0-1-16,-6 0 0 0,-5 0 0 16,-5 0 0-16,-6 1 0 15,-6 2 0-15,-9-2 1 0,-7 0-1 16,-2 2 3-16,2 0-3 0,0 1 0 16,0 2 0-16,-2-1 0 0,-3 3-10 15,-4-1-11-15,-4 3-9 0,-2 0-9 16,-4 5-15-16,-5-1 16 0</inkml:trace>
  <inkml:trace contextRef="#ctx0" brushRef="#br0" timeOffset="3122.16">13654 9064 85 0,'2'0'6'15,"5"0"-6"-15,-1 0 8 0,3-1-4 16,6 1 8-16,-2 0-2 0,2 0 1 16,3 0 0-16,1 0-1 0,2 0 0 15,2 0-4-15,2 0 0 0,4 0 3 16,-2-1-2-16,6 0 2 0,5 0-6 15,9-1 6-15,4 2-3 0,6-1-2 16,-2 1 2-16,-7-1-1 0,2 0-1 16,-1 1 0-16,2-2 4 0,4 1-6 15,2 1 5-15,-1 0-5 0,3 1 3 32,1-1-1-32,-2 2-1 0,0-1-3 15,-2 0 4-15,0 0-2 0,0-1-1 16,-2 2 1-16,2-1-2 0,-4 0 0 15,1 0 3-15,-2 0-2 0,-2 0 1 16,-2-1-1-16,-4 0 3 0,-3 0 0 16,-1 2 0-16,-3-2-1 0,-6 1 5 15,-6-1 0-15,-7 0-2 0,2 0 3 16,-1 0-2-16,4 0-1 0,0 0 4 16,-3 0-2-16,0 0 6 0,-3 0-6 15,-2 0-1-15,-1 0 3 0,-3 0-3 16,-1 0-2-16,-3 1 1 0,-1-1-2 15,0 2 2-15,0-2 0 0,0 1-3 16,0-1 0-16,-3 0-1 0,1 0-2 16,0 0 2-16,-1 0-2 15,1 3 0-15,-3-2 0 0,0 0-2 16,2-1 1-16,-2 1-6 0,0 0 1 16,0-1-4-16,0 1 3 0,0 2-4 15,0-1 3-15,0 0-3 0,0 3-4 16,-2-1-11-16,-1 0-10 0,0 3-9 15,-7 1-2-15,2-1-12 0,-1 0-52 16</inkml:trace>
  <inkml:trace contextRef="#ctx0" brushRef="#br0" timeOffset="6077.96">7900 11401 3 0,'-7'0'9'16,"2"0"13"-16,0-3-5 0,0 2-6 16,-1 1 2-16,0-1 2 0,1-1 0 15,-1 1-1-15,1-1 1 0,0 0-7 16,-1 0-3-16,0 0-2 0,-1 0 1 16,1 0 2-16,0 0 0 0,0-1-2 15,-1 0 2-15,1 0-1 0,-1 1 0 16,0-2-4-16,-1 1 3 0,0-1-2 15,1 0 3-15,-2-1 0 0,0 1 3 16,1 0 3-16,0-2-5 0,0 2 1 16,-1-1-1-16,2-1 0 0,-1-1 2 15,-2 0-1-15,0 0 4 16,1 0-3-16,0-4 0 0,-2 2-2 16,3-1 1-16,-1-2-1 0,0 0-1 15,1 1 0-15,0-1-3 0,-1-3 1 16,-1 1-1-16,1 0-1 0,1 0-1 15,-1 0 1-15,0-1 2 0,0 2-3 16,2-1 0-16,-1-1 0 0,1 0 0 16,0 1 0-16,0-1 1 0,-1-1-1 15,2 1 0-15,1 0-2 0,1-2 2 16,1 2 1-16,-1 0-1 0,1-1 1 16,-3 0-1-16,1-1 0 15,2 3-2-15,0-3 3 0,0 1-1 16,1-1 1-16,0 2-1 0,1-3-1 15,-1 2 1-15,1-1 1 0,0 0-1 16,1 1 1-16,0 0 3 0,0-2-1 16,3 1 1-16,-1-1 2 0,3 1-2 15,0-1 1-15,1 2-4 0,3-2 3 16,-2 0-3-16,2 0-1 0,0-1 4 16,2 3-3-16,1-4 0 0,-1 2 0 15,3 1-1-15,-1-1 0 0,2 0 3 16,0-2-2-16,2 2-1 0,-1-1 0 15,3 1 0-15,0 2 0 0,-1-1-3 16,0 1 3-16,2 2 0 0,0-2 2 16,1 4-2-16,3-2-2 0,-1 3 1 15,4-2 1-15,0 1 0 16,1 1 0-16,4 1 0 0,-1 0 0 16,1 1 0-16,0 0 0 0,5 1 1 15,4-1-1-15,-4 3-1 0,-5 0 1 16,-3 3 0-16,-6 0-1 0,2 2-1 15,5-1 2-15,-2 1-3 0,-1 1 2 16,-1 0 1-16,0 0 1 0,-1 1-1 16,-1 1 0-16,2 2 1 0,0 0 1 15,-1 2-1-15,1 0-1 0,-1 2 0 16,1 1 1-16,-1 1-1 0,1 1 0 16,1 3 0-16,0 0 1 0,-2 2-1 15,1 0 0-15,0 1 1 0,-1 1-1 16,1 1 3-16,-1 1-3 0,-1-2-1 15,-2-1 1-15,0 1-3 0,-1 0 3 16,-1 0 0-16,-1-2 0 0,0 1 0 16,-3-2 0-16,1 0 0 0,-2 1 0 15,-1-2 0-15,-3 0 1 0,-2 1-1 16,-1-1-2-16,-1 1 0 0,-3 2 2 16,-2-2 2-16,-1 3-2 0,-1 0 1 15,0 0-1-15,-4 1 1 0,1-1 1 16,-2-1-2-16,-2 1 2 0,1-1-2 15,0 1 1-15,0-1-1 16,-4 1 3-16,2 0-3 0,0-2 0 16,-2 1 0-16,-2 1 0 0,0 0 1 15,-2 0 0-15,-1 2-1 0,-1-2 1 16,-1 1-1-16,0 1 0 0,-1-1 0 16,-2 2 0-16,1-3 0 0,-2 1 0 15,-2 0 0-15,0-2 0 0,-2 0 0 16,1 0 1-16,-1 0-1 0,-2-1 1 15,2-1 1-15,-2 0-2 0,1-1 0 16,0 1 1-16,-1-3-1 0,-1 2 1 16,-1-2-1-16,1-1 0 0,-1 1 0 15,0-3 5-15,1 1-4 0,-1-2 1 16,2-1-1-16,-2 0 1 0,1 0-2 16,1-2 1-16,-1-1-1 0,1 2 2 15,-2-4-2-15,2 1 0 0,1-2 0 16,-1 0 0-16,1-1 0 15,1 0 0-15,0-2 1 0,0-2 1 16,0 1 4-16,2-3 1 0,3-1 6 16,-1 1-4-16,2-2-3 0,3 0 3 15,1 0-4-15,2-2-5 0,2 0 0 16,2 1-5-16,2 0-8 0,2 0-7 16,4-1-10-16,1 1-10 0,0 0-15 15,6-4-7-15,2 2-5 0,0 1-55 16</inkml:trace>
  <inkml:trace contextRef="#ctx0" brushRef="#br0" timeOffset="11805.42">12965 12003 1 0,'0'-4'5'15,"0"2"0"-15,0-1-5 0,0 1-1 16,0 0-6-16,0-2 4 0,0 3 3 16</inkml:trace>
  <inkml:trace contextRef="#ctx0" brushRef="#br0" timeOffset="12839.74">12902 11978 0 0,'0'0'22'0,"0"0"-8"15,0 0-3-15,0 0-3 0,0 0 1 16,0 0-7-16,0 0 2 0,0 0-1 15,0 0-3-15,-17 8 0 0,17-4 1 16,0-1 3-16,2 1-1 0,1-2-2 16,0 2 1-16,1-1-2 0,0 1 1 15,1 0-1-15,0-1 0 0,1 1 0 16,2 0 2-16,0-1 1 0,0 1-2 16,3-1 1-16,-1 1 0 0,1-2 0 15,3 3-2-15,0-3 3 0,2 1-2 16,0-1-1-16,1-1 3 0,4-1-2 15,1 0 1-15,0 0 2 0,3 0-3 16,2-3 5-16,-3 0-2 0,4-1 2 16,1 0-2-16,-1-2 1 0,1 0-1 15,1 0-2-15,0 0 3 0,-1 0-2 16,1-1 2-16,-1-2-1 0,1 1-2 16,0 0 6-16,-3-1-3 0,0-2-1 15,-3 1 3-15,1-1-4 0,-2 0 5 16,-1-1 2-16,1-3 0 0,-4 0 3 15,2-2-1-15,-1 1-1 0,-3-2-2 16,1 0 3-16,-1-1-3 0,-4-1 0 16,4 1-5-16,-4-2 4 0,1-1-4 15,-1-1-1-15,2 1 0 16,-5-1-2-16,1-1 3 0,0 1 0 16,-3 2-2-16,0-2 2 0,-4 2-3 15,2-2 0-15,-2 1-1 0,0 1 3 16,0 0-1-16,-1 0 0 0,-3 0 0 15,0 0 0-15,-3 1 1 0,-2-1 1 16,0 1-2-16,-4 0 4 0,-2-1-2 16,-1 0 0-16,-2-1 1 0,0 0 0 15,-1 1 2-15,0-2 2 0,-1 1 0 16,0 1-6-16,-2 1 3 0,0-1-3 16,1 1-3-16,-5 4 2 0,2-1-2 15,-2 1 0-15,1 1-2 0,-6 1 2 16,3-1 0-16,-3 4 0 15,-3 0-2-15,-3-1 4 0,-5 1-2 16,-6 1 2-16,4 0-2 0,4 2-4 16,0 1 4-16,9 3 0 0,-5-2 0 15,-7 0 0-15,6 2-1 0,-2 0 0 16,0-1 1-16,5 2 2 0,-4-3 0 16,3 3 0-16,-8-1-1 0,-3-1-1 15,-3 0 0-15,-1 0 4 0,9 2-4 16,8 1 1-16,2 2-1 0,-8 0 0 15,3 0 0-15,0 2-1 0,9 1 1 16,6-2 1-16,-5 3-1 16,-2 1-1-16,-3 2-1 0,2 1 2 15,1 2-2-15,0 0 1 0,2 2-1 16,-1 2 2-16,4 2-3 0,-1 1 3 16,-1 1 0-16,4 2-1 0,-3 1-1 15,3 2 2-15,0 1 0 0,0 3 0 16,2-1-2-16,0 3 2 0,1 1 0 15,2-1-1-15,1 3 0 0,2-2 1 16,2 1 0-16,2 0 0 0,1-1 0 16,2 1 1-16,1 0-1 0,1-2 0 15,3 3 0-15,2-3-3 0,4 1-3 16,2-1 2-16,6 2-3 0,1-2-1 16,1 1-6-16,3-1-8 0,5 3-6 15,1-2-13-15,18 12-7 0,-4-6-15 16,-8-6-80-16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9T11:36:15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5027 8161 0 0,'0'0'0'0,"-2"-2"10"0,-1 1 0 16,0 0-5-16,-1 1 2 15,1 0-1-15,0 0 0 0,-2 0 6 16,1 0 8-16,-1 0-2 0,-1 0-2 15,1 0-4-15,0 0 1 0,-1 1-4 16,1 0 0-16,-1 1 5 0,-1-2 1 16,-1 2-2-16,-1-1-4 0,1 2 1 15,0-1-1-15,-1-1-2 0,-2 1 0 16,1 1-1-16,0-2 0 0,-2 4 0 16,1-4-1-16,-2 1 1 0,1 2 4 15,1-3-3-15,-3 0-1 0,2 2 1 16,-2-3-3-16,1 2 4 15,-1-2-2-15,-1 0-2 0,0 0-2 16,0 0 3-16,-3-3-4 0,2 0 0 16,-1 2 2-16,-1-4-2 0,0 3 1 15,0-2 2-15,-1 1-1 0,-1-1 6 16,0 1-1-16,-1-3 3 0,2 3-3 16,3-1 5-16,-1-3-7 0,1 2-1 15,-2-2-5-15,0 0 2 0,-3 0 8 16,1-1-7-16,-1-2 3 0,1 0 2 15,1-2-4-15,2 1-1 0,-1-3 1 16,1 0-3-16,-1-4-1 16,1 0-1-16,1-2 1 0,3-1-3 15,-1-1 3-15,1 0-1 0,0-2 2 16,1 2 3-16,-1-2-4 0,1 0 0 16,4 1 0-16,1-1 1 0,-2 0-1 15,3-3 1-15,1 2-2 0,0-3 4 16,2 0-6-16,0 0 7 0,-3-1-4 15,4 1 0-15,-1 1-1 0,0 0 1 16,1 0 2-16,-1 1 0 0,0 1 1 16,3 1-2-16,0 2 2 0,0-1 1 15,0 2-3-15,2 1 1 0,1 0-2 16,0-1 3-16,3 0-3 0,-1 1 1 16,4 1-1-16,0-1 0 0,3-1 0 15,3 1 1-15,0-1 0 0,2 0-1 16,2-1 3-16,0 1-3 0,3-1 2 15,-1 1-1-15,1 1-2 0,1 2 2 16,1 0-1-16,0 3 4 0,-1 1-4 16,1 2 0-16,0 1 0 0,0 2 1 15,-1 1-1-15,2 2 1 0,-1 1-1 16,0 2 0-16,1 1 3 0,-3 1-3 16,1 1-2-16,2 0 2 0,-1 0 0 15,0 2 0-15,1 0 0 16,0 3 0-16,0-1 2 0,0 1-2 15,-1 1 0-15,1-2 0 0,-1 2 0 16,1 0 0-16,0 1 1 0,1 0-1 16,-2 2 0-16,2 0 1 0,0 0-1 15,-1 0 0-15,2 2 0 0,-1 1 1 16,-1 0-1-16,0 1 0 0,0 0 0 16,-2 0 1-16,-2 1-1 0,1 0 1 15,-1 0-1-15,-2 0 0 0,1-1 0 16,0 1-1-16,-2 2 2 0,0 0 1 15,-2 1-2-15,1 1-2 16,-1 1-1-16,-1 4 3 0,-2-3-1 16,0 4 1-16,-3 0 1 0,-1 2-1 15,0 0 1-15,-3 2-1 0,0 3 2 16,-2-1 1-16,-1 1-2 0,-2 1-1 16,0-2 2-16,-1 2 0 0,0-3 0 15,0-1-1-15,0 1 0 0,-2-3-1 16,-2 0 1-16,-1-1-1 0,-2-3 0 15,1 0 0-15,-2 1 4 0,-1 0-4 16,1-1 0-16,-2-1 3 0,-1 3-1 16,0-1-1-16,-5 0-1 15,1 0 0-15,-3 1 0 0,-3-1 2 16,-2 1 1-16,-2 1-3 0,-2-3-2 16,-3 1 1-16,-5 1-5 0,2-4 4 15,0-3 2-15,-5 2-1 0,9-8 1 16,-4 0 0-16,3-1 0 0,5-6-3 15,-2 0 0-15,3-2-4 0,4-2-10 16,3 0-5-16,2-6-15 0,4-5-29 16,5-1-40-16,1-1-70 0</inkml:trace>
  <inkml:trace contextRef="#ctx0" brushRef="#br0" timeOffset="3558.73">11134 10060 105 0,'0'0'7'0,"0"0"4"16,0 0 10-16,0 0-6 0,0 0-10 16,-27-59 3-16,24 51-5 0,-1-1-2 15,2 0 1-15,0 2-2 0,0-1-3 16,0 0 3-16,1-2-1 0,0 1-4 16,1-1 4-16,0-2 1 0,2 2-2 15,2-1 0-15,3-1 2 0,0-1 0 16,3-1 0-16,0 0 0 0,2 0 0 15,1-2 3-15,2 2-1 0,-2 0-2 16,3 2 1-16,0 0 1 0,0 1-1 16,0 2-1-16,2-1 1 0,-2 1-1 15,3 3 0-15,2-2 0 0,-1 3 2 16,2 1 0-16,1 1-2 0,-2 1 1 16,2 2-1-16,-1 0 0 0,-1 2-1 15,-1 3 1-15,0 2 0 0,-1 2-3 16,-1 2 2-16,1 0 1 0,-3 1 0 15,-1 3-1-15,-2 0 1 0,2 0 0 16,-4 2 0-16,0 2 0 16,-1-1 6-16,-1 3-1 0,-2 0-4 15,0 1 5-15,-1 2-3 0,-2 2 2 16,-1 2 1-16,-1 2-4 0,-2 7 4 16,0 6-1-16,0 10-1 0,-3 2 2 15,0-2-4-15,-1-3 3 0,0-2-1 16,0 2-1-16,0 1 0 0,0 1 0 15,0 1 2-15,-2 0 0 0,2 1-1 16,-5-1 0-16,2 0 2 0,0 2-3 16,0-1-2-16,-3 0 3 0,3 1-3 15,2-1 0-15,-3-4 0 0,1 1-1 16,4-2 2-16,1-2 0 0,2-4-2 16,2 0 1-16,2-2 0 0,2 0 1 15,-2-1-2-15,2-3 0 0,1 0 1 16,-2-5 0-16,3-6-1 0,-3-5 1 15,0-2-1-15,2 4-2 0,1 2 1 16,3 2-1-16,1 0-1 0,1-5-2 16,1-2 3-16,0 0 2 0,2-3 0 15,1-4 1-15,-1 2 1 0,1-6 4 16,0 0-2-16,0-1-1 0,-3-2 0 16,2-4-3-16,-3 3 2 0,1-3 0 15,-2 1 0-15,-1-1-2 0,-1 0-4 16,-1 0 0-16,-2 1 1 0,0-1 1 15,0 2-7-15,-1-2 3 0,0 3-8 32,-4-1 6-32,2 3 8 0,-1 2 3 15,0 2 0-15,-1 3-2 0,1 0 2 16,-1 7 0-16,0 0-1 0,-1 5-1 16,-1 9 4-16,0 9-3 0,-1 11-2 15,-3 3 0-15,0 1-2 0,0-3-4 16,0-4 0-16,-1 0-1 0,1-1 0 15,-2-1 6-15,2-2 1 0,-2 0 1 16,1-1 0-16,0 0 3 0,1-1-4 16,-1 0 12-16,2-4-5 0,-2 1 3 15,1-1 0-15,-1-3 2 0,-1 1-2 16,-1-4-6-16,-2-1 3 0,2-2 0 16,-1-4-2-16,1-4-3 0,0-7 6 15,-2 2-5-15,-1 2 1 0,-4 3 0 16,-3 3-4-16,-2 0 4 0,0-1-3 15,-4 1-1-15,0-1 6 0,-3-3-5 16,-2 2-1-16,-2 1 0 0,-6 1 4 16,-6 1-3-16,-11 4-1 0,-2-4-1 15,4-1 1-15,4-7-1 0,6-6 1 16,0 1-2-16,0-2-9 0,2-1-14 16,-3 0-26-16,0-2-2 0,11-4-31 15,5-1-64-15</inkml:trace>
  <inkml:trace contextRef="#ctx0" brushRef="#br0" timeOffset="23898.97">4985 10203 14 0,'-8'-4'9'0,"1"-2"-4"15,-2 0 20-15,0-1-15 0,1 1-1 16,-3 0-6-16,3-1 1 0,0 0-3 16,-1 0 1-16,2 0-2 0,0 2 3 15,-2-2-3-15,-1 0 0 0,1 1 0 16,-1 1-1-16,-3 1-2 0,2 0 1 15,0 2-1-15,-3 1 3 0,1 1-2 16,-2 1 1-16,-1 4-2 16,-1 1 3-16,0 2 0 0,-1 2 0 15,0 3 8-15,1 0 0 0,1 3-1 16,0 0-1-16,2 3 2 0,1 0 0 16,2 2-1-16,1 1 3 0,3 2-4 15,1 1 4-15,1 2-2 0,1 3 5 16,0 6-3-16,3 7-2 0,1 9-1 15,1 3 2-15,5-2-1 0,-3-3-3 16,2-2 3-16,0-2-4 0,1 2 1 16,1 1-3-16,2 1-1 0,-2-1 1 15,-4-1-1-15,3-1-1 0,-2 1 0 16,-1-7 0-16,3 0 3 16,-2-4-4-16,-1-3 1 0,1-7 0 15,-4-5 0-15,0-8 0 0,2 0 0 16,-1 1 0-16,-1-1-4 0,1 0-2 15,0-2-1-15,0-4-1 0,1-3 4 16,-1-2-5-16,1-3 4 0,1 1 4 16,1-1 1-16,1 0 0 0,2 0 1 15,1-1 0-15,3 0 1 0,-1-2 0 16,1 0-2-16,1 2 1 0,-1-1 0 16,-1 2-1-16,1 0-2 0,-2 3-3 15,0 4-5-15,-1 4 3 0,-2 0 7 16,-2 7 1-16,-1 5 6 0,-3 10-1 15,-2 11 2-15,-8 13-2 0,-3 6-3 16,-2-1 7-16,-2-5 1 0,3-7-1 16,0 2-3-16,-1-4 6 0,1 4-6 15,2-2 8-15,2 4-6 0,-1-1-2 16,3 1 0-16,0 1-5 0,0-2 3 16,4 0 0-16,3-5-2 0,0 1-3 15,1-2 0-15,0-1 0 0,0-3 1 16,0-1-1-16,4 0 1 0,2-1-5 15,1-1 6-15,0 0-4 0,1 1 0 16,3-4 0-16,0-1 0 0,1-1-5 16,6-3 7-16,-3-5 0 0,0-6 0 15,-3-4 0-15,2-1 2 0,3 2-1 16,4-1-1-16,6 5 1 0,-1-2 1 16,2-2-2-16,2-2-1 0,0-1 0 15,1-4 1-15,7-1 0 0,7-2 1 16,8-3-1-16,3-4 1 0,-4-1 0 15,-5-3-1-15,-5-2 0 0,1-1-10 16,-1-1-14-16,0 0-8 0,1 1-16 16,-11 2-16-16,-6 0-50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9T11:37:24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7729 8407 16 0,'-1'-1'20'0,"1"-1"-7"0,-1-1-2 15,0 2-4-15,1 0-1 0,0-1 1 16,0 0 1-16,0 0-4 0,0 2-1 16,0-1 2-16,0-1-1 0,0 1 2 15,0 0 3-15,0 0 2 0,0 0-4 16,0 0-3-16,0 0 4 0,0 0-3 16,0-1 0-16,0 0-1 0,2 1-1 15,-1 0 3-15,1-1-4 0,0 1 2 16,1-1 0-16,-1 1-4 0,1 1 3 15,2-1-2-15,-1 1 0 0,-1 0-1 16,2 0 1-16,-1 0-1 0,1 0 1 16,0 0 1-16,0 1-2 0,1 0 1 15,-1 2 2-15,2-1 2 0,-1 0-2 16,1 2 0-16,0-2 2 0,1-1-2 16,-1 1 2-16,0 0-1 0,2 0 2 15,0-1-5-15,0 2 1 0,1-1-1 16,0-1 3-16,0 0 0 15,2-1-3-15,-2 1 1 0,1-1 1 16,1 0-3-16,0 2 1 0,2-1-2 16,-1 1 4-16,2-1-3 0,-1 3 0 15,0-2 0-15,1-1 0 0,-2 2 3 16,3-1-3-16,-3 0 0 0,2-2 0 16,-1 1-3-16,0 1 2 0,-1 0 1 15,1-2 0-15,-1 1 1 0,1-1 5 16,0 0 2-16,-2 0-2 0,2 1-1 15,-3 0 1-15,0-1-6 0,1 2-4 16,-2-2 2-16,2 2 2 0,-1-2 2 16,0 2-2-16,2-2 2 0,-1 0 0 15,0 0-2-15,2 0 0 16,-1 0-1-16,1 0 1 0,-1 0 2 16,1 0-2-16,-1 0 0 0,2 0 1 15,-1 0-1-15,1 0 0 0,-2 0 0 16,1-1 0-16,0-2 0 0,-1 0 0 15,0 0 0-15,-1-1 0 0,2 0 0 16,-3 0 0-16,2-1 4 0,0 1-4 16,-1 0 5-16,0 1-4 0,-2-1 1 15,1 0 1-15,1 0-3 0,-2-2 0 16,2 3 3-16,-1-2-2 0,0 0-1 16,-1 2 0-16,0-2-2 0,-1 0 2 15,0 1 0-15,0-2 0 0,-1 1-5 16,0 0 4-16,1-1 2 15,-1-2 0-15,0 1 1 0,0-1-2 16,-1 0 3-16,1 0-3 0,0-1 1 16,-1 0 2-16,-1 0-1 0,2-1 2 0,-2-1-3 15,1 0-1-15,1-1 3 0,1-1-3 16,-2-1 0-16,1 1 3 0,-1-1-2 16,1 1 0-16,0 1-1 0,-1-2 1 15,1-2-2-15,1 1 1 16,0-1 0-16,-1 0 3 0,1-1-3 15,0 0 0-15,0-1 0 0,-1 1-3 16,-2-1 3-16,2 1 1 0,-2-1-1 16,-2 3-2-16,-2 0 2 0,0 1 5 15,-1 0 10-15,-1 0-3 0,0 0-7 16,0-1-4-16,-2 1-1 0,0-2 5 16,-1 1 8-16,0 0-1 0,-2 1-1 15,0 1-1-15,-2 0-3 0,0 0 0 16,1 1-5-16,-1 0 3 0,-2 0-4 15,1 0 2-15,0 0-2 0,-1 1-1 16,-2 0 0-16,1-1 1 0,-1 1-1 16,-3-1 1-16,1 1-1 0,-2 0 1 15,0 2-1-15,-1-1 0 0,-1 0 2 16,0 2-4-16,-1-2 5 0,1 2-2 16,-2-1-1-16,1 2 0 0,0-1-1 15,0 2 1-15,-2-2 0 0,0 1 2 16,1 0-2-16,-1 3 0 0,-2-1 4 15,1 1-4-15,-1 1-1 0,-1-1 1 16,1-1 1-16,1 0 2 0,-1 2-2 16,0-2-1-16,1 2 3 0,-2-1-3 15,1 1 2-15,0-1-2 16,1 1 1-16,-2-1-1 0,1 2 0 16,0 2 3-16,-1 0-4 0,0 0 3 15,0 0-2-15,2 0 0 0,-1 0 0 16,1 0 0-16,1 0 0 0,-1 0 0 15,0 0 0-15,0 3 0 0,1 3-1 16,-1-1 1-16,3-1 0 0,-2 2 0 16,1 0 0-16,2 2 0 0,-2-3 0 15,3 1-1-15,0 1 2 0,0-2-1 16,2 2 0-16,1 0-1 0,1-1 1 16,0-1-3-16,1 0 2 15,0 0 1-15,1 2 0 0,2 0-1 16,-1 0 1-16,1 0-3 0,1 1 2 15,1 0 1-15,-2 0 0 0,3 0 0 16,0 3 0-16,1-1-1 0,-1-2 2 16,2 4-3-16,-1-3 2 0,1 0 0 15,-1 1 2-15,1 0-2 0,0-1-1 16,0 0 1-16,1-1 1 0,0 1-1 16,0 0 0-16,1 0 0 0,-1-1-1 15,1 2 1-15,-1-2 1 0,0 2 0 16,1 0-1-16,-1-2 0 0,1 2 0 31,1 0 2-31,-3 0-2 0,1-1 0 16,2 2 0-16,-1-1 0 0,0 2 0 15,0-1-2-15,1 0 1 0,0 3 0 16,-1-1 0-16,1 0 0 0,0 0 0 16,0 0-1-16,0 0 2 0,1 0 0 15,1 0 0-15,1 2 0 0,2-3 0 16,-1 4 0-16,2-2 0 0,-1 2 0 0,1 1 2 0,0-2-2 15,1 0 1-15,0 3-1 0,0-2 1 32,0 1 0-32,3 0 3 0,-2-1-2 0,1 2-1 0,1-3 4 0,-1 1-4 31,1-1 0-31,1 2-1 0,1-3 0 0,0 2 0 0,2-2 0 0,-1-1 3 31,2 2-3-31,0 0-2 0,4 2-14 16,3-1-12-16,16 7-26 0,-4-3-53 15,-3-5-51-15</inkml:trace>
  <inkml:trace contextRef="#ctx0" brushRef="#br0" timeOffset="5268.15">8003 9055 136 0,'0'-3'5'0,"0"2"4"15,0 0 3-15,-1 0-10 0,0 0 3 16,1 0 4-16,0 1 1 0,0 0-3 16,0 0 3-16,0 0-2 0,0 0 1 15,0 0-8-15,0 0-1 0,0 0-1 16,0 0 1-16,-1 0-4 0,1 0 2 15,0 3 2-15,-1 2 0 0,-1 3 1 16,0 1 1-16,-3 9 3 0,-1 5-1 16,-2 12-1-16,-6 16 1 15,-5 19 0-15,-6 8 0 0,0 1 2 16,2-4 2-16,0-7 3 0,1 1 1 16,2-1 7-16,0-1-13 0,2-3 3 15,2-3-5-15,1-5-3 0,4-8 0 16,3-6-1-16,0-10-2 0,5-9-8 15,0-7-11-15,2-3-15 0,1 2-11 16,0 4-15-16,2-3-33 0</inkml:trace>
  <inkml:trace contextRef="#ctx0" brushRef="#br0" timeOffset="5799.41">8133 9504 115 0,'0'0'7'0,"0"0"-7"16,0 0 13-16,0 0 2 15,0 0-3-15,-15-43-1 0,10 38 7 16,0-1-8-16,0 4 9 0,-2-1-8 16,0 2-10-16,-1 1 4 0,0 1 5 15,0 4-9-15,-1 5-1 0,-1 1 1 16,1 3 6-16,1 4 0 0,0-1-3 16,1 3 1-16,3 2-1 0,1-1-3 15,2 1 3-15,1-2-2 0,0-1-2 16,5-2 0-16,0-4-7 0,1 0-5 15,3-5 4-15,-1-1 1 0,4-2 3 16,0-2 1-16,1 0 3 0,2-2 1 16,0-1 10-16,2 1-9 0,-2-1 4 15,0 0 1-15,-2 1-7 0,-1-1-2 16,-1 2-5-16,-4 2 2 0,-1-1 0 16,-3 2 4-16,0 2 1 0,-3 1 7 15,0 3 4-15,-6-2-5 0,-2 5 2 16,-4 1-4-16,-3 3-2 0,-1 0 0 15,-3 1 3-15,-1-1-4 0,3-2-1 16,-1-1 5-16,2-1-5 0,1-1 0 16,2-1-4-16,1-1-13 0,3-3-20 15,3-4-18-15,1-3-22 0</inkml:trace>
  <inkml:trace contextRef="#ctx0" brushRef="#br0" timeOffset="6065">8316 9403 310 0,'0'0'7'0,"0"0"-14"0,0 0 7 16,0 0-18-16,0 0-16 0,0 4 27 15,0 2 7-15,0 2 19 0,0 6-1 16,0 2-6-16,0 5-5 15,0 4-1-15,0 2 0 0,0 0-4 16,0 3-2-16,0-1-3 0,0-1-16 16,0-1-11-16,1-2-8 0,-1-1-4 15,0-3-2-15,0-3 0 0,0-2-7 16,0 0 1-16</inkml:trace>
  <inkml:trace contextRef="#ctx0" brushRef="#br0" timeOffset="6456.57">8239 9733 120 0,'0'0'11'0,"0"0"1"0,0 0 0 16,0 0-3-16,0 0-7 0,0 0-2 16,0 0-2-16,-5-15 2 0,11 12 9 15,0 1-8-15,2-1 1 0,2-1-2 16,2-1 0-16,0 0 3 0,1 1-2 15,1-1-2-15,-2-1-3 0,2-1-1 16,-1 0-3-16,0 0 3 0,-1-1 2 16,-2-1-1-16,0 0 4 0,-3 0 3 15,0 2-3-15,-1 0 0 0,-1 2 0 16,-2 0 3-16,-1 1 3 0,-1 2 2 16,0 1 7-16,-1 0-2 0,0 1-1 15,0 0-12-15,0 0-5 0,0 0-3 16,0 1 8-16,0 2 0 0,1 1 2 15,1 3 6-15,0 3-2 0,1 1-2 16,1 2-1-16,1 2-3 0,2-1 0 16,-3 0-9-16,3-2-7 0,-2 1-4 15,1-5-7-15,3-1 1 0,-2-2-3 16,1-2-5-16,-1-2 3 0,2-1 14 16,-1-2 6-16</inkml:trace>
  <inkml:trace contextRef="#ctx0" brushRef="#br0" timeOffset="6628.6">8592 9599 14 0,'0'0'33'0,"0"0"-5"0,0 0-2 15,0 0-14-15,0 0 11 0,0 0-22 16,0 0 0-16,-8-4 3 0,8 12 7 16,0 2-3-16,0 2-1 0,2 0 0 15,2 3-4-15,1-1-1 0,2 0-2 16,3-1-2-16,1-2-12 0,2-1-11 15,9-2-17-15,-4-1-49 0</inkml:trace>
  <inkml:trace contextRef="#ctx0" brushRef="#br0" timeOffset="7915.76">8907 9601 7 0,'0'0'93'0,"0"0"-89"0,0 0 4 16,0 0 8-16,0 0 1 0,0 0-9 16,-20-34 0-16,16 28-1 0,-1 0 0 15,1 1 0-15,-1 0 5 0,-2-1-8 16,1 2-1-16,-3 1 0 0,1-1 9 16,-2 4-6-16,0-2-5 0,1 2 4 15,0 3-4-15,-1 2 0 0,2 4 0 16,-1 1-1-16,1 4 0 0,-1 1-1 15,2 2 1-15,2 2 3 0,1 2 1 16,2 0 3-16,2-2-6 0,0-1 2 16,0-2-3-16,3-1-1 0,2-5-4 15,1-3 5-15,0-1 0 0,2-2-6 16,1-2 3-16,0-2 2 0,2-1 1 16,0-4 4-16,0-2 1 0,2-4-5 15,-2-2 0-15,2-2-4 0,-2-4-3 16,-3 0 1-16,-1-3-5 0,-1 1 1 15,-3-2 7-15,-2-2-3 0,-1 1-4 16,0-2 2-16,-2-1-4 0,-1 2 3 16,-3 1 2-16,0 0 4 0,1 4 3 15,0 1 11-15,0 4-3 0,-1 3 2 16,3 4 2-16,-1 2 6 0,2 4 1 16,0 2 6-16,0 0-20 15,1 3-2-15,1 5-2 0,0 1-1 16,0 2 3-16,0 4-1 0,2 3 6 15,2 2-3-15,1 2-3 0,2 0 3 16,0 3-1-16,1-3-3 0,0 2-1 16,3 0 5-16,-2-2-2 0,1 0 3 15,-1-2 1-15,1-1-2 0,-2-2-5 16,0-3 4-16,2-2-4 0,-2 0 0 16,1-4-2-16,0 0 1 0,0-3-2 15,1-2-1-15,-1-3-8 0,1 0 0 16,-1-4 12-16,0-3 2 0,2-1-2 15,-1-2-2-15,-2-3-1 0,2 0 3 16,-4-1-17-16,-1-2 2 0,-1 0-4 16,-1-1 2-16,-1 1-11 0,-2 2 0 15,0 0 10-15,-1 2 8 16,-1 5 6-16,-1 2 4 0,1 4 15 16,-2 1 2-16,0 1-16 0,0 4 1 0,-1 2 6 15,-1 3 7-15,0 3-3 0,0-1 6 16,0 6-7-16,2-1-6 0,-1 1 2 15,2 0-7-15,3-1-2 0,0-1 2 16,1-2-3-16,4-2-3 0,0-3-1 16,-1-2 4-16,3-1-2 0,0-4-5 15,2-2 5-15,0 0 3 0,0-4 1 16,0-2 1-16,1-3-2 0,0-2-1 16,-1-1-1-16,1 0-4 15,-2 0 0-15,0-1 3 0,-2 0 4 16,1 1 2-16,-2 3 1 0,-2 0 3 15,-1 3 1-15,0 1 5 0,-1 2 3 16,0 2-9-16,-1 1-5 0,0 0-10 16,0 0-11-16,0 3 14 0,0 0 7 15,2 2 6-15,0 2 0 0,0 0-3 16,1 0-2-16,1 2 1 0,-2-2-1 16,0 0 1-16,-1-2-2 0,1 0-1 15,1-1 0-15,-1-2-4 0,2-1 3 16,0-1 4-16,1 0 9 0,1-4-9 15,0 0 3-15,-1-1-3 16,1-1 1-16,-1 1-3 0,0-1 3 16,1 1-3-16,-1 0 3 0,-2 3-5 15,-1 0 4-15,0 0-4 0,-1 2 0 16,0 0-17-16,1 1 13 0,1 2 6 16,-1 3 6-16,0-1 1 0,2 4-2 15,-1-2-5-15,0 1 1 0,2 0 1 16,0-1-2-16,-1-1-1 0,1-2-6 15,2 0-8-15,-3-3 12 0,1 0-6 16,1-1 3-16,-1-2 5 0,2-3-16 16,1-1-12-16,1-5-23 0</inkml:trace>
  <inkml:trace contextRef="#ctx0" brushRef="#br0" timeOffset="8512.89">9370 9338 117 0,'-2'-1'30'0,"1"-1"-23"16,0-2 9-16,0 3 3 0,0 0 3 15,0 1-4-15,0 0 3 0,1 0-7 16,0 0-8-16,0 0-6 0,0 0-2 16,0 2-2-16,1 4 4 0,1 1 5 15,1 2 0-15,1 4-4 0,1 2 5 16,2 3-6-16,-3 1 4 15,2 2-4-15,-1 1 2 0,-1 1-1 16,0 0 2-16,1 2-2 0,-1-2 0 16,1-2-1-16,-1 2 0 0,1-4-1 15,0 0 1-15,0-3-1 0,0 0-3 16,-2-3-2-16,1-2-9 0,0-3 6 16,-1-2-1-16,0-3-13 0,0-2-6 15,0-1 27-15,2-4 2 0,-1-3 1 16,1-3-1-16,0-2-15 0,0-1-8 15,-1-1-2-15,2 0 10 0,-3-2-6 16,-1 0 1-16,-1 1-1 0,0 0 5 16,0 2 4-16,-1 2 6 0,0 2 4 15,-2 4-3-15,-1 1 3 16,1 2 2-16,-1 2 1 0,1 0-1 16,1 1 2-16,1 1 6 0,0 2 2 15,0 0 7-15,0 1 3 0,2 0-1 16,2 1 2-16,-1-2-12 0,1 3 7 15,-1-2-6-15,2 0-6 0,0-1 1 16,1 2-5-16,0-2-2 0,1 0 2 16,-1-1 3-16,1 0-2 0,2 0 5 15,-3 1-4-15,1-3-1 0,-3 3-1 16,1-1 2-16,0 0-2 16,-1 1-3-16,-2 0-1 0,-2-1 1 0,0 2 3 15,-2 0 4-15,-4 0-4 0,-1 1-1 16,-1-2-4-16,-2 1-6 0,-7 2-19 15,4-2-47-15</inkml:trace>
  <inkml:trace contextRef="#ctx0" brushRef="#br0" timeOffset="8701.69">9333 9561 377 0,'0'0'8'0,"0"0"1"15,0 0-6-15,-2-8 6 0,2 7-1 16,2-1 10-16,1 1-9 0,1-1-3 16,5-1-6-16,-1-1 0 0,4 2 0 15,3-3 1-15,-1 0-1 0,3-2-19 16,1 1-20-16,1 1-34 0,9-5-34 16,-4 2-16-16</inkml:trace>
  <inkml:trace contextRef="#ctx0" brushRef="#br0" timeOffset="9345.62">9927 9357 170 0,'0'0'6'16,"0"0"-6"-16,0 0 6 0,-12-20 16 16,11 16-1-16,1 2 3 0,0 2 1 15,-1-2 3-15,1 1-3 0,-2-1 3 16,1 2-7-16,1 0-3 0,0 0-8 15,0 0-10-15,0 0-3 0,0 5-4 16,0 2 6-16,0 5 1 0,0 5 4 16,0 13 0-16,-5 13-3 0,-3 14 5 15,-1 6-4-15,-1-1 0 0,0-3 3 32,2-8-5-32,1 0-5 0,1-4-18 15,1-1-20-15,2-5-37 0,2-11-26 16</inkml:trace>
  <inkml:trace contextRef="#ctx0" brushRef="#br0" timeOffset="10550.45">9885 9628 16 0,'0'0'1'0,"18"-8"-1"0,-4 3 0 16,4 1 8-16,3-1 1 15,1 0-2-15,3 1 1 0,2 0-6 16,0 1 3-16,0 1-4 0,3 1 3 15,1-1-4-15,1 2 1 0,7 0 0 16,2 0-1-16,7 0 0 0,-2 0-1 16,-5 2-4-16,-9-2 1 0,-9 0-12 15,-6 1-5-15,9 0 5 0</inkml:trace>
  <inkml:trace contextRef="#ctx0" brushRef="#br0" timeOffset="10784.82">10639 9503 222 0,'0'0'2'15,"0"0"-4"-15,0 0 0 0,0 0 2 16,0 0 2-16,0 0-2 0,0 0-6 16,118 47-16-16,-91-16-21 0,-5-4-28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9T11:37:54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9926 6403 78 0,'0'0'3'0,"1"0"-3"16,0 0-3-16,0 1-6 0,1 1 9 15,2 0 15-15,1-1-6 0,0 1 1 16,1 0-4-16,0 2-2 0,3-1-1 16,-1 2-2-16,1 0 0 0,3 1 4 15,0-2-5-15,1 2 2 0,1-2 2 16,-1 2-3-16,3 1 0 15,-1 0 3-15,3 1-3 0,0-1 4 16,2-2-4-16,2 2-1 0,-1 0 3 16,3-1-1-16,2 0 1 0,0 0-3 15,1 0 4-15,1-2 1 0,1 0-2 16,2-1-2-16,-1 1 3 0,2-1-4 16,0 1 0-16,5-1 2 0,4 1-1 15,5-1-2-15,-1-1 1 0,-8-2 0 16,-9 0 0-16,0-2 0 0,-3-2-5 15,-1-2 3-15,5 2 1 16,-5-2 1-16,3-2 2 0,5-2 5 16,0-2-3-16,-2 1-3 0,3-3 6 15,-2-1-5-15,0-1 2 0,1 1 1 16,4-6 1-16,-3 5-2 0,-1-3-3 16,0-1 1-16,-5 4-1 0,3-4-1 15,-1 2 5-15,-2 0-3 0,-2-1-2 16,0 1 3-16,-2 0-3 0,1 0-1 15,-5 0 1-15,2-1 2 0,-4 1 0 16,-1 0 2-16,-1-2 3 0,-1 4 1 16,-3-4 0-16,0 1 2 0,-3 1-7 15,0-1 3-15,-2-1 1 0,-1 3 0 16,-2-2-2-16,-1 1 2 0,-2 0 1 16,0-2-3-16,0 1 0 0,-1-1-1 15,-3 1 2-15,-1-1-5 0,-1-1 1 16,0 2-4-16,-2 1-2 0,-2-1-2 15,-2 0 1-15,0 0 5 0,-4 1 5 16,-2-1-5-16,-3 2-6 0,-2-1 0 16,-1 3 1-16,-2 0 3 0,-1 0-1 15,-2 0 6-15,-1-2-6 0,0 3 7 16,-1-2-2-16,1 2-1 0,-2-1 2 16,0 1-1-16,1 0 2 0,-1 1-3 15,0 1 1-15,0 0-2 16,-1 2 0-16,-5-3-1 0,-5 4 2 15,-6-3-2-15,0 3 2 0,2 2-2 16,5 0 4-16,4 3-3 0,-1 1 0 16,1 0 2-16,-1 0-2 0,2 2 0 15,-3 1-1-15,1 0 2 0,1 0-1 16,-1 0 1-16,0 2-1 0,1 1 0 16,-1 0 0-16,-2 3 1 0,3 1-1 15,0 0-1-15,1 1 0 0,-1 2 1 16,-2 1 1-16,3 0 0 0,-2 1-1 15,3 0-1-15,0 2 0 0,4-1 1 16,6-1 2-16,3-1-2 0,4-1-3 16,0-1 3-16,-2 5 1 0,-3 1-1 15,-3 3 0-15,2 2-1 0,2-2 0 16,0 3 1-16,1 1 0 0,3-3-3 16,0 3 3-16,2 1 3 0,2-3-2 15,2 3-1-15,0-1 1 0,3 1-1 16,2-3 1-16,0 2-1 0,3 0 1 15,2 1-1-15,1 2 0 16,1-3-1-16,1 3 1 0,0-2 0 16,2 1-1-16,1 0-1 0,1-2 2 15,1 1 0-15,3-2-4 0,-2 3 4 16,1-2 0-16,1-1 1 0,1 1-1 0,0-1 0 16,1 1 0-16,1 0 4 0,0-1-3 15,0 2-1-15,2-1-2 0,-1-1-13 16,1 0-3-16,0 1-8 0,0 0-14 15,10 7-11-15,-4-4-19 0</inkml:trace>
  <inkml:trace contextRef="#ctx0" brushRef="#br0" timeOffset="2521.28">18324 4623 3 0,'0'0'6'0,"0"0"7"0,0-2 15 0,0 1-22 0,0 0-6 0,0 1 0 16,0 0 5-16,2-1 6 0,3 1 1 31,0-2-3-31,2-1-2 0,0 1-1 16,1 0-3-16,1-1 0 0,3 1 5 15,-2 0-3-15,4 2-2 0,-1-2 3 16,2 2-3-16,2 0-2 0,1 0 0 15,2 0 2-15,2 2-1 0,1 1-1 16,2 1 3-16,8-1-4 16,7 1 2-16,10 0-2 0,1 0 0 15,-2-1 0-15,0-1 2 0,-6-1 0 16,-2 0-3-16,2 0 1 0,-1 1 0 16,1 1 0-16,1-1 1 0,-1 0-1 15,4-1 4-15,-1 0 3 0,3 0 0 16,-1-1-4-16,1 0 5 0,0 0 2 15,1-1-6-15,2 1 2 0,-1 0 2 16,1-2-3-16,2 0 3 0,1 0-2 16,0-1-6-16,-1 1 0 15,1 2 6-15,-1 0-4 0,-5 0 1 16,1 0-2-16,-5 0 0 0,-1 0 2 16,-4-1-2-16,-1 0-1 0,-1 1 1 15,-3 0 0-15,-5 0 0 0,-8 0-1 16,-3 0 2-16,-1 0 0 0,1 0 4 15,2 0 1-15,1 0-3 0,-1 0 5 16,-2 0-2-16,-4 0 7 0,-1 0-3 16,-3 0 0-16,-2 0-3 0,-2 0 4 15,-1 0-7-15,-2 0 4 0,-1 0 1 16,-1 0-2-16,-2 0 0 0,0 0-3 16,0 0 2-16,2 0-1 0,-2 0-4 15,0 0-2-15,0 0-1 0,0 0 1 16,0 0-3-16,0 0-9 0,0 0-17 15,0 0-11-15,0 0 9 0,0 0-1 16,0 2 1-16,-2 0 11 0,0 3-13 16,-2 0-10-16,-4 4-17 0,0-2-9 15</inkml:trace>
  <inkml:trace contextRef="#ctx0" brushRef="#br0" timeOffset="5338.12">25946 4674 3 0,'0'0'11'0,"0"0"-8"0,0 0 2 16,0-2-4-16,3 1 1 0,0-1 2 15,1 2-2-15,0-1-2 0,1 1 0 16,0 0 3-16,0 0-2 0,2 0 0 15,0 0 1-15,1 0-1 0,2 0-1 16,1 0 0-16,0 0-1 0,3 1 0 16,-1-1 1-16,2 0 0 0,-1 0 1 15,3 0 4-15,-1 0-1 0,3 0-2 16,-1 0 4-16,3 0 3 16,0 0 0-16,0-1-1 0,2 1-1 15,0 0 5-15,2-1-5 0,1 1-2 16,1 0 3-16,1 0-3 0,2 0 0 15,4 0 1-15,-3 0 0 0,1 0-3 16,6-1 3-16,0 1-3 0,8 0 0 16,3 0 1-16,-5 0 1 0,-2 1-4 15,-4-1 0-15,0 1-2 0,2 0 1 16,2-1-1-16,-1 2 1 0,3-2 1 16,-1 0-1-16,1 1 1 0,1 1 1 15,-2-2 0-15,0 1-2 0,-1 2 2 16,0-1-2-16,2 0 1 0,-1 0 0 15,2 0-1-15,0 1 0 0,2 0-1 16,1 0 1-16,-1-2 0 0,0 0 1 16,1 1-1-16,-2-2 2 0,4 1-2 15,-4-1 1-15,1 0 0 0,1 0 0 16,-1 0-2-16,3 0 1 0,-2 0 0 16,2 0 0-16,-1-1 0 0,-1-1 0 15,-1 0 1-15,-3 0-1 16,1-1-2-16,-3 1 2 0,-2-1 3 15,1 2-1-15,0-1 0 0,-1 1 1 16,0 1 2-16,0 0-2 0,-2 0 1 16,0 0-4-16,-2-1 2 0,-1 1-1 15,-5 0-1-15,-5 0 0 0,-4 0 5 16,-2 0-4-16,1 0-1 0,4 1-1 16,1-1 1-16,-1 1 1 0,-5 2-1 15,0-2 1-15,-5 2 0 0,-1-2-1 16,-2 1 1-16,-3-1 0 0,-2-1-1 15,-1 0 0-15,-2 0 11 0,0 0-1 16,-3 0 4-16,1 0 3 0,-1 0 5 16,0 0-9-16,0 0-9 0,0 0-2 15,0 0-2-15,0 0 1 0,0 0-1 16,-1 0-10-16,-2 0-11 0,0 0-12 16,-3 2 6-16,-1-1-6 0,-1 2-4 15,-5 2-3-15,1 0-32 0</inkml:trace>
  <inkml:trace contextRef="#ctx0" brushRef="#br0" timeOffset="10797.8">13393 5688 12 0,'2'0'17'0,"1"0"-4"16,0 0-2-16,0 0 3 0,3 0-5 16,-1 0 2-16,1 0-3 0,-1 1 0 15,0-1 1-15,0 2-5 0,4-1 3 16,-4 0-4-16,3 1 5 0,0-1-4 15,1 0-4-15,-3 0 5 0,4 3-3 16,-2-2 0-16,3 3 2 0,1-3-2 16,0 2 2-16,2-2 0 0,-3-1 2 15,3 2-5-15,0-1 5 0,2-1-1 16,-3 1 1-16,1 1-6 0,2-2 2 16,1 0 8-16,-4-1-9 0,4 0 1 15,-1 0-1-15,1 1 4 0,-1-1-1 16,3 3 2-16,-3 0-4 0,3-3-2 15,-1 1 4-15,-1 1-3 0,1-2 4 16,0 1-4-16,1-1 5 0,1 0-3 16,-1 0-2-16,2 0 4 0,1-3-2 15,-4 2-3-15,3-1 6 0,-1 1-5 16,2-2 1-16,0 3-2 0,-2-1 1 16,-1-4 2-16,2 1-3 0,-2-1 0 15,3-3 2-15,0 2-2 0,-4-1 1 16,4 0-1-16,-2-1 4 0,-2-2-2 15,2 0-1-15,-1-2 1 16,-3 2-1-16,-1-1 2 0,0 1 2 16,0-1 1-16,0 3-1 0,-1-5 1 15,-3 4 2-15,-1-4-4 0,2 1 3 16,-2 0-6-16,-1-1 5 0,2 0 0 16,-6-1-4-16,1 0 4 0,1 0-5 15,-3-1 0-15,1 0-1 0,0 1 0 16,-2-1 2-16,0 0-2 0,-1-1 0 15,-2 1 0-15,0 0 2 0,0-1-2 16,0-2 0-16,0 3 1 0,0-3 0 16,-2 3 4-16,-1-2-3 0,0-1 1 15,1 3 3-15,-1-5-5 16,-3 5 4-16,3 0-3 0,-1-2 4 16,0 2-4-16,-1 0 0 0,-2 1-1 15,0 0 0-15,-1 0-1 0,0-1 2 16,-2 1-1-16,-1 1 1 0,2 1-1 15,-4 1-1-15,2-2 1 0,0 3-2 16,-5-1 2-16,2 1-1 0,-1 0 2 16,1 1 2-16,-2-2-4 0,1 3 0 15,-2-1 0-15,-2 1 0 0,0 0 0 16,-3 1-1-16,1 0-2 0,-3 1 3 16,-1 1 0-16,0 0-2 15,0 1 2-15,-1-1 0 0,1 2 1 16,0-1 0-16,-1 1-2 0,0 1 1 15,2 1-1-15,0 1 1 0,-1 0 0 16,0 0-1-16,-1 3 0 0,0 1 1 16,0 2-3-16,1-1 0 0,-2 1 2 15,-1 1 1-15,1 1-5 0,2 1 5 16,-2 0-4-16,-2 0 2 0,4 2 1 16,-2-1 1-16,2 0 0 0,0 0-4 15,1 2 6-15,2 0-2 0,-1 0 0 16,2 0-1-16,0 1 0 0,2 1 0 15,-1 0 1-15,3 1-1 0,2 2 2 16,-1-2-3-16,0 1 2 0,3 0 0 16,1 2 0-16,2-2 0 0,1 2 0 15,2-2-4-15,0 2 3 0,2-1 0 16,2 0-2-16,1 1 3 0,2-3-2 16,0 4 2-16,2-3 0 0,1 1 0 15,2-1 0-15,0-1-1 0,2 2 1 16,0-3-1-16,1 2-1 0,1-2 2 15,1 1-1-15,1 0 0 0,-2 0-6 16,2 2 1-16,0-1-15 0,1 2-2 16,0 0-13-16,10 11-10 0,-6-4-25 15,-1-4-63-15</inkml:trace>
  <inkml:trace contextRef="#ctx0" brushRef="#br0" timeOffset="13339.12">16433 5632 0 0,'0'-3'17'0,"0"1"-3"15,0 0-7-15,0-2 3 0,0 3-4 16,0-2 1-16,0 0-4 0,0 2-1 16,0 0-2-16,0 0 2 0,0 0-2 15,0 1 4-15,0-1-4 0,0 1 4 16,0 0 5-16,0 0-4 0,0 0-4 15,0 0-1-15,0 0-6 0,0 0 6 16,0 0 2-16,3 0 1 0,0 1 2 16,2 2-2-16,1 1 2 15,1 0-1-15,2 2 5 0,-1-2-3 16,3-3 3-16,0 2-1 0,2 1-2 16,0-1-6-16,4 3 4 0,-2 0-3 15,1 0 0-15,0 0-1 0,2-1 4 16,0 1-4-16,0-1 0 0,1-1 1 15,3 1-1-15,-1 1 0 0,2 0-1 16,1 1 1-16,1 0 0 0,2-2 0 16,0-2-1-16,0 0 1 0,1-1 3 15,-1-1-3-15,3 2 2 0,-3-1 1 16,0 0-2-16,0 2 3 0,-1-1-2 16,-3 1 3-16,1 0 1 0,-1-1 1 15,-2 0-2-15,-1-2 3 0,2 0 2 16,-4 2-4-16,2-2-2 0,-1 0 5 15,0 0-5-15,-3-1-2 0,0 0-1 16,-2 1-1-16,-1 1 0 0,-2-2 7 16,-2 1-6-16,-2-1-1 0,-3 1 0 15,1-1-1-15,0 0 1 0,-2 0-4 16,-2 0 1-16,1 0-10 0,-2 0-7 16,0 1-10-16,0 4 6 0,-2 5-21 15,-1-3-17-15</inkml:trace>
  <inkml:trace contextRef="#ctx0" brushRef="#br0" timeOffset="20432.75">28364 4508 1 0,'-1'-2'17'0,"1"1"-17"0,0-1 20 16,0 2-10-16,0-1-7 0,0 1 0 15,0 0-2-15,0 0-1 0,1 0 1 16,-1 1 0-16,0 0 2 0,0 1-4 15,0 2 1-15,0-1 0 0,0 2 5 16,-1 0 0-16,1-1 1 0,-1 0 4 16,0-1-2-16,1-1 2 0,0 1-3 15,0 0 5-15,0 1-3 0,0 0 2 16,1 3-2-16,1 0 0 16,1 0 1-16,0 0-4 0,2 0 5 15,1 0-7-15,1 3 4 0,2-2-2 16,0 0-4-16,3 0 8 0,2 0-7 15,1-2 5-15,1 1-4 0,4-1 1 16,2 0-5-16,1-3 6 0,1-1-5 16,1 1 3-16,2-3-3 0,1 0 0 15,2 0 0-15,-2 0-1 0,4 0 2 16,-2-1 0-16,0-2-1 0,0 0 1 16,0-1-2-16,-4-2 0 0,1 1 2 15,1-1 0-15,-3-1 0 16,-1 1 6-16,-2-1-1 0,-1-1 5 15,-1-1-5-15,-2-2 5 0,-1 0 2 16,-1 0-2-16,-1-2 1 0,0-1 0 16,2 0-4-16,-3-1 3 0,3 0-7 15,-2-1 1-15,2-2 0 0,0 1-3 16,-1-3 0-16,0 2-2 0,0-2 0 16,-1 2-1-16,0 0 1 0,-1 0-1 15,-1 1 0-15,-2-1 0 0,1 2 0 16,-2-1 0-16,-2-1 1 0,-1 0-1 15,-2 0 4-15,-1-2 2 0,-3 1-3 16,-1-2-3-16,0 0 0 0,-3-2 0 16,-2 0 1-16,-3 1 1 15,1-1 1-15,-2 0 0 0,1 0 1 16,-2 2 1-16,0-1 1 0,-1 0-1 16,-1 0-2-16,-1 2 1 0,0-1-1 15,-1 0-3-15,0 2 1 0,-1 3 3 16,0-3-4-16,-1 2 0 0,-3 3 0 15,1-1 1-15,-1 3-1 0,-1-1 0 16,1 3 0-16,-2-1 0 0,-2 3 0 16,2 1-1-16,-3 2 1 0,-1 0 0 15,0 1-1-15,1 1 0 0,-3 3-1 16,0 0 1-16,-1 0 0 0,0 2 0 16,-1 1 0-16,1 1 0 0,0 1 1 15,-1 0 2-15,1 0-2 0,1 1 0 16,3 1 0-16,-1 0-2 0,2 0 2 15,0 2 0-15,2-2 1 0,-1 4-1 16,2-1-1-16,1 2-1 0,0 1 2 16,2 1-2-16,0 1 2 0,-1 1-2 15,3 1 2-15,-2 2 0 0,3 3 0 16,-3 1 1-16,3 1 1 0,-2 4-4 16,3 0 4-16,0 1-2 0,-1 3 0 15,2 4 0-15,0-3 1 16,4 0-2-16,2-1 1 0,0-3 0 15,2 2-1-15,2 0 1 0,1 1 0 16,1-2 0-16,3-2-2 0,2 1 2 16,2-2 0-16,3 1 1 0,4-2-1 15,4-1-5-15,7 1-6 0,14 0-17 16,28 4-37-16,-8-6-57 0</inkml:trace>
  <inkml:trace contextRef="#ctx0" brushRef="#br0" timeOffset="25175.06">29308 4330 115 0,'-2'0'0'0,"2"-1"9"16,0 0 10-16,0-2-9 0,0 2-2 15,0 1-2-15,2-1 2 0,-1 0-4 16,1 0 1-16,1-1-2 16,1 1-2-16,-1 0 0 0,0 0 2 15,0-1-2-15,0 1 0 0,-1-1 0 16,2 0-1-16,-2-1 0 0,1 0 2 15,0-1-1-15,2 1 1 0,0 0 3 16,1 0-4-16,2 0 2 0,-2 1-3 16,1 1 0-16,1-2 3 0,-2 1-1 15,4-2 0-15,-1 2 1 0,1-1 1 16,1 0-4-16,-2 2 2 0,2-1 1 16,0 1-3-16,-1 1 1 0,3 0-2 15,-1 0 1-15,-1 0 0 0,2 0 1 16,-2 0-1-16,1 0 0 0,1 1-1 15,-3 2-2-15,2-1-2 0,-1 1 5 16,1-1 0-16,0 1 0 0,0 2 0 16,2-1 0-16,-2 1 0 0,1 0 0 15,0 2 0-15,-1 1 0 0,0-3 0 16,-1 2 2-16,1 0-2 0,0 2 1 16,-2 0 0-16,1 1-1 0,-2 2 8 15,1 0-3-15,-1 2 2 0,0 2 2 16,-1 1-8-16,-1 1 3 0,1-2-4 15,-1 3 0-15,-2-2-1 0,0 0 1 16,-2 1 1-16,-1-2 1 0,-1 1 0 16,-1 0 4-16,0 1 5 15,0-2-5-15,0-2 0 0,0 4 1 16,0-4-7-16,0 3 1 0,1-2 0 16,-1-1-1-16,1 1-1 0,-1-2 1 15,0 1 1-15,2-2-1 0,-2 1-4 16,0-3 4-16,1 2-3 0,1-1 2 15,-2-1-5-15,1 0 2 0,0-3-8 16,0 2 4-16,1-2-3 0,-2 0-4 16,4-3-14-16,-4 2-6 0,2-2-20 15,1-1-45-15</inkml:trace>
  <inkml:trace contextRef="#ctx0" brushRef="#br0" timeOffset="25817.6">29734 4797 231 0,'2'0'0'15,"0"0"0"-15,-1 0 4 0,2 0-4 16,1 0 2-16,1 1 9 0,-1 0 2 16,3 2-1-16,-1-2-6 0,2 2-2 15,-2 0-1-15,1 2 0 0,2 1-1 16,-1-1-1-16,0 2 0 0,0 3 0 15,2-3 0-15,-1 2 2 0,-1 0-2 16,0 1-1-16,1-1 0 0,-1 2 1 16,1-2 3-16,0 1-4 0,-1-2-2 15,1 0 2-15,-3 0 2 0,2-1-2 16,-4-2 1-16,1-2 0 0,-2 2 4 16,-1-3 8-16,0-1-3 0,1-1 12 15,-2 0 3-15,1-2 14 0,1-4-12 16,2-1-18-16,1 0 7 0,-3-4 5 15,0 1-5-15,1-1 1 0,-1-3-5 16,0-2-9-16,2 0 1 16,4-4-3-16,-1-2-1 0,2 0-4 15,2-2-9-15,1 1-19 0,2-4-20 16,5-6-42-16,-2 5-54 0</inkml:trace>
  <inkml:trace contextRef="#ctx0" brushRef="#br0" timeOffset="32723.76">26178 4632 0 0,'0'0'3'0,"0"0"0"15,0 0-3-15,-23 0-5 0,15 0 4 16,1 0 1-16</inkml:trace>
  <inkml:trace contextRef="#ctx0" brushRef="#br0" timeOffset="33617.37">26072 4627 11 0,'0'0'21'0,"0"0"-5"0,0 0-1 16,0 0 3-16,0 0-4 0,0 0 1 16,0 0-9-16,0 0-3 0,-49-27 4 15,44 26-5-15,1 0-1 0,-1 0 6 16,0 0-1-16,1 0 2 0,1 1 8 15,1-1-6-15,1 0 1 0,-1 1 1 16,2 0-1-16,0 0-5 0,0 0 0 16,0 0-6-16,0 0 0 0,2 0 0 15,1 0 3-15,1 1 4 0,1 1 3 16,1 1-8-16,1 0 5 16,-1 1-4-16,3 0 4 0,1-1 8 15,1 0-2-15,0-1 0 0,3-2 2 16,-1 2-12-16,3 1 4 0,0-1 3 15,3-2-3-15,-2 1 1 0,4 0-7 16,1-1 4-16,0 2-4 0,1-1 3 16,1 0-3-16,1 0-1 0,2 1 4 15,2 0-4-15,1-2 1 0,1 3 2 16,6-5-1-16,4 2-1 0,9 0-1 16,-1 0 3-16,-2 0-3 0,-4 0 0 31,-3 0 0-31,-2 0 3 0,3 0-2 15,1 0-1-15,0 0-2 0,1 0 2 16,1 0 0-16,-2 0 0 0,1-1 0 16,-2 1 0-16,0-1 1 0,1 0-1 15,-2-1-1-15,1 2 1 0,2-1 0 16,-1 0 0-16,2 1 0 0,1-3 1 16,1 1-2-16,1 0 1 0,1-2 0 15,2-1 0-15,-1 0 2 0,1 0-2 16,0-1 2-16,-3 3-1 0,1-1 1 15,0 2-2-15,-2-1-2 16,2 1 2-16,1 0 2 0,-1 0 0 16,-1-1-1-16,0 0-1 0,-3 2 0 15,0-2 0-15,-2 2-1 0,0-2 1 16,1-1 1-16,0 1 0 0,-1-1-1 16,1 2 0-16,0-1 2 0,2 1-2 15,-1 0 0-15,2 1-2 0,-1-1 2 16,0 1 2-16,0-2-2 0,0 0-2 15,-2 1 2-15,-3 0-1 0,-1-1 2 16,-1-1-1-16,-2 0 0 0,2 0 0 16,0 0 4-16,0 2-4 15,-3-1-2-15,-5 0 2 0,-5 1 3 16,-7 1-2-16,2 1 0 0,1-2 5 16,2 1 7-16,4-1-7 0,-3 0 4 15,-1 0-4-15,-3 0-2 0,-2 0 1 16,-2 0 1-16,0 0 0 0,-5 1 2 15,1-1 0-15,-2 1-2 0,-3 0 3 16,0 1-3-16,0 0 2 0,-3-1-5 16,0 1 2-16,-3 0 3 0,1 0 0 15,-2 0 7-15,0 0 5 0,0-2-4 16,0 0-6-16,0-2-8 0,0 1-2 16,0-1-2-16,0 0 2 0,-2 1-1 15,1 1-1-15,0 0-6 0,0 1-5 16,-1 1-7-16,1 0-6 0,-3 0-1 15,3 0-16-15,-5 1-29 0,-4 9-37 16,1-2-4-16</inkml:trace>
  <inkml:trace contextRef="#ctx0" brushRef="#br0" timeOffset="38499.82">21529 5667 10 0,'1'0'18'15,"0"0"-2"-15,1 0-3 0,-1 0-4 16,2 0 4-16,-1 0-4 0,1 0 3 16,1 0-8-16,1 0 3 0,-1 0-3 15,1 1-1-15,1-1-1 0,0 2 3 16,1-1-2-16,1 1-1 0,0-1 2 15,2 0-3-15,-1 1 0 0,2 0 7 16,2 0-3-16,0-1 6 0,0-1-8 16,3 2 6-16,0 0 0 0,2 0-1 15,1-2 2-15,-1 0-6 0,2 0 3 16,2 0 1-16,-1 0-1 0,2 0-3 16,0 0 0-16,1 0 1 0,-1 0-2 15,2 1 1-15,0-1 0 0,2 2 1 16,1-2-2-16,1 1 2 0,1 0-4 15,2 0 0-15,5 0 2 0,6-1 0 16,7 0 0-16,1 1-3 0,-4 0 2 16,-2-1-2-16,-5 0 1 0,1 0 0 15,0 0-1-15,0 1 2 0,0-1-1 16,3 0 0-16,-1 0-1 0,0 0 0 16,3 0 2-16,-2 0-2 0,2 0-1 15,-1-1 1-15,1 1 0 0,-2 0 1 16,2-1 2-16,-2 0-3 0,0 1 1 15,-1-1 1-15,1 1 1 0,2 0 0 16,-1 0-2-16,3 0 1 0,0 0-2 16,-1 0 2-16,2 0-2 0,0-2 0 15,0 1 1-15,-3 1 2 0,1-1-5 16,-3 0 7-16,3 1-5 0,-2-1 0 16,2 1 0-16,0 0 0 0,0 0 1 15,-1 0 1-15,1-2 0 16,-2 0-2-16,0 2 1 0,-1-2-1 15,0 2 1-15,-3 0-1 0,-1 0 3 16,-1 0-6-16,1 0 6 0,-1 0-3 16,0 0 0-16,0 0 0 0,-1 0 0 15,-1 0 0-15,-2 0 1 0,-5 2 0 16,-6-1 1-16,-6 0 0 0,0-1-1 16,1 0 7-16,2 0 0 0,3 0-2 15,-2 0 9-15,-1 0-6 0,-3 2 5 16,-1-2 0-16,-2 0-3 0,-1 0 0 15,-2 0-4-15,-2 0 1 16,-1 1 2-16,-2-1-2 0,-1 0-2 16,-2 0 2-16,-1 0-3 0,-2 0 3 15,-1 0 0-15,0 0 4 0,1 0-5 16,-1 0 4-16,0 0-9 0,0 0 4 16,0 0-4-16,0 0 1 0,0 0-2 15,0 0-1-15,0 0 0 0,0 0-6 16,0 0-27-16,0 0-18 0,0 1-22 15,0 3-17-15,-2 2 28 0,-1 1-42 16</inkml:trace>
  <inkml:trace contextRef="#ctx0" brushRef="#br0" timeOffset="41034.79">25507 5768 16 0,'0'0'44'16,"0"0"-6"-16,0 0-16 0,0 0-3 16,0 0-3-16,0 0-5 0,0 0-1 15,0 0-10-15,0 0-2 0,0 0-3 16,0 0 5-16,0 0 13 0,0 0-9 15,2 0 1-15,1-1 13 0,1 1-7 16,0 0-3-16,-1 0-6 0,0 0 6 16,2 0-3-16,0 0-5 0,1 0 2 15,1 1-2-15,-2 2 2 0,2-1-2 16,-1 3 2-16,2-1 0 0,1 2 0 16,-1 1-1-16,0 0-1 0,3-2 0 15,-2-1-1-15,0 1-2 0,2 0-5 16,-2 2 2-16,1 0-7 0,1 0-1 15,-1-1-2-15,0-2-4 0,1 1-8 16,-2 0 5-16,-2-2-9 0,0 3-13 16,-2-2 0-16</inkml:trace>
  <inkml:trace contextRef="#ctx0" brushRef="#br0" timeOffset="46318.18">25271 5750 28 0,'0'0'3'0,"0"0"5"16,0 0-3-16,15 11-4 0,-8-7 1 16,1-2-1-16,0 2 1 0,-1-2 4 15,1 3 0-15,2-2 1 0,-1 4-2 16,-1-2 3-16,1 2 3 0,2-2 1 15,0-1 2-15,0 2 4 0,0-1-5 16,0 0 7-16,2 1-4 0,-2 1 3 16,1-2-2-16,3 1 2 0,-1-2 0 15,2-1 1-15,2-1-1 0,0-1-7 16,4 0 1-16,-2-1-5 0,3 0 3 16,0-1-8-16,0-3 2 0,0-2 2 15,2-2 0-15,-1-2-4 0,0 0 3 16,-2-2 0-16,1 0-3 0,-2 1 5 15,0-3-2-15,-2-1-3 0,-1-2 3 16,-2 1 5-16,-1-3-1 0,-2 3-1 16,0-3 3-16,-3 1-5 0,-1-2-1 15,0 1-2-15,-2-1-2 0,0 1 3 16,-2-2-3-16,0-1 0 0,1 0 0 16,-3 1-1-16,0-1 1 0,-1 0 1 15,1 0-3-15,0-1 0 16,-1-1 1-16,0 2 1 0,-1-2-2 15,-1 1-1-15,0 1 1 0,-2 1-1 16,-1-1 1-16,-2 1-1 0,-1 0 2 16,-3 0-4-16,1 0 2 0,-2 2-1 15,-2 2-1-15,-1-2 2 0,-2 2 1 16,0-1 7-16,-3 3-4 0,0 1 0 16,-3 0-2-16,-1 1-1 0,-2 4 0 15,-1-2 2-15,-4 4-2 0,1 0 1 16,-2 3-1-16,-5-2 1 15,-7 2-2-15,-4 2 1 0,5 1 0 16,9 1 1-16,9 0 0 0,6 2 0 16,-2 2 2-16,-4 1-3 0,-2 1-1 15,1-1 1-15,2 4 1 0,-2 2-1 16,1-1 0-16,1 3 1 0,0 1-1 16,1 1 0-16,-1 3 3 0,1-2-3 15,-2 3-1-15,0 2 1 0,1 0 0 16,0 2 0-16,-1 2 1 0,2-1 1 15,1 3-2-15,0 0-2 0,3 0 2 16,3-1-4-16,1 1 3 0,3 0-1 16,3 4-2-16,4 5-1 0,3 7 5 15,11 9 0-15,10 4-1 0,9-1-5 16,7-5-28-16,10-5-28 16,-9-13-48-16,-3-5-14 0</inkml:trace>
  <inkml:trace contextRef="#ctx0" brushRef="#br0" timeOffset="52115.74">18367 4631 5 0,'0'-1'31'0,"0"-2"-19"0,3 1-1 16,2 1-2-16,0-3-3 0,1 2-2 16,2-3 15-16,1 2-19 0,-1-1 4 15,3 2 2-15,0 0-4 16,0 0-2-16,1 1 1 0,2 1 7 15,-1-1-2-15,4 1 1 0,-1-1-6 16,4 1-1-16,0 0 0 0,3 0 3 16,2 0 4-16,0 1-1 0,5 0-4 15,-1 0 3-15,7 1 0 0,7 1 1 16,7-2 3-16,2 3-6 0,-3-2 4 16,-3-1-1-16,-5 0 2 0,-1 1-1 15,5 0-3-15,-1-1-2 0,3 1 5 16,0 1-4-16,1-1-2 0,-1 1 1 15,3-2-2-15,-1 0 0 0,-2 0 0 16,1-1 1-16,-4 4 1 0,1-3-2 16,-1 2 0-16,-1-2 0 0,1 1 2 15,-3-1-2-15,2 2 2 16,-2-3-1-16,0 1 7 0,-4 1 2 16,2-2-1-16,-4 0 4 0,-5 0-9 15,-6-2 7-15,-6 2-5 0,1 0 2 31,0-1 3-31,3 1-6 0,4-1 3 16,-4 0 0-16,-3-1 3 0,-1 1 1 16,-3-1 3-16,1 1 1 0,-5-1-1 15,0 1-3-15,-3-1-4 0,-2 0-2 16,-1 2 0-16,-2 0 0 0,-1 0 2 16,-2 0-5-16,1 0 0 0,-1 0-3 15,0 0-1-15,0 0-1 0,0 0-1 16,0 0-24-16,0 0-20 0,0 0-30 15,0 0 21-15,5 7 6 0,-2-1-35 16</inkml:trace>
  <inkml:trace contextRef="#ctx0" brushRef="#br0" timeOffset="54287.97">26098 4636 26 0,'0'-2'3'0,"-1"0"18"0,1 0-9 15,0 1-4-15,0 1 1 0,0 0-9 16,0 0 0-16,2 0 1 16,2 0 1-16,-1 0 0 0,1 0-2 15,0 0-4-15,0 0-2 0,0 0 1 16,1 0 2-16,0 0 0 0,-1 0 3 15,0 0-2-15,0 0 2 0,0 0 0 16,0 0 0-16,1 0 1 0,1 0 5 16,-1 0 5-16,1 0-2 0,0 0 0 15,1 0-2-15,2 0-2 0,0-2 3 16,1 1-2-16,2 0-1 0,1 1-5 16,1 0 2-16,3 0-1 15,1 0 2-15,2 0-3 0,3 0 1 16,2 0 0-16,2 0-1 0,3 0 1 15,5 0 0-15,7 0-1 0,6 0 0 16,2 0 1-16,-3 0-1 0,-4 0 0 16,-3 0 0-16,1 0 0 0,2 0 0 15,3 0-1-15,1 0 1 0,3 0-2 16,1 0 2-16,2 0 0 0,1 0 0 16,2-1 1-16,-1 0-1 0,-1 1 0 15,1-2 1-15,3 0-2 0,2 2 1 16,2-1 0-16,0 1-1 0,1-1 1 15,0 0 0-15,-1 1 2 16,0 0-2-16,-1 0-4 0,-1 0-2 16,2 0-4-16,-1 2-7 0,4-2 4 15,-3 1-1-15,1 1 3 0,-3 0-3 16,0-1 2-16,-2 0 5 0,0 0-5 16,-1 0 12-16,0 1-1 0,-1-1 1 15,-1 1 0-15,2 0 0 0,-5 1 1 16,-1 1 5-16,-1 2 5 0,-3-1-2 15,-2-1 1-15,-2 0-4 0,1 0 4 16,-3 0-6-16,1-1 0 0,-1 1-1 16,-2 0 0-16,0 1-1 0,-2 1-2 15,-3 0 2-15,-4 0 4 0,-9-4 1 16,-4 0 2-16,0 1-3 0,-1-2-3 16,3 0 7-16,2 1-4 0,-4 1 1 15,-1-2-2-15,-4 0 3 0,-2 2-4 16,-2-1-2-16,-1-2 5 0,-3 1-6 15,-1 0-1-15,-3 3 0 0,2-2 0 16,-2 2 0-16,1 2-10 0,-1 1-2 16,0 3-9-16,-2-1-44 0</inkml:trace>
  <inkml:trace contextRef="#ctx0" brushRef="#br0" timeOffset="57678.49">13424 8107 5 0,'0'-3'15'0,"0"0"-11"0,0 1 0 15,0 0 2-15,0 1 2 0,0 0-7 16,0-2 0-16,0 3 2 0,1-4-2 15,-1 1 0-15,1 1-1 0,-1 0 4 16,0 0-4-16,0 2 3 0,0-1-2 16,0 1 1-16,0-1-1 0,0 1 1 15,2 0 4-15,-2 0-2 0,0 0 3 16,0 0 1-16,0 0 2 0,3 0 3 16,-3 0-6-16,2 0 0 15,1 1 6-15,0 2-3 0,0-1-7 16,3 0 1-16,0 1-1 0,1-1 0 15,-2 0-2-15,1-2 4 0,2 1-5 16,0-1 4-16,0 2-1 0,2 0-1 16,2 0 3-16,-4 0-5 0,6 1 6 15,-3 0-3-15,2-1 2 0,2 2 2 16,0-2 1-16,0 2-3 0,0-2-1 16,2 3 14-16,2-2-12 0,-3 0-4 15,1-1 1-15,1-1-1 0,0 0 2 16,2-1-3-16,-1 3 0 15,1-2 0-15,1 1 0 0,1 1 0 16,1-1 1-16,1-1-1 0,0 0 2 0,3 1 3 16,-1-2 1-16,3 2 2 0,-2-2-4 15,3 0-1-15,0 0 0 0,4 0-1 16,0 0-1-16,-4 0-2 0,3 0 2 16,-3 0-1-16,6 0 0 0,7 0 1 15,3 0-2-15,3 0 2 0,-8 0-2 16,-3-2 0-16,-8 0 1 0,-3 2-1 15,3-2 1-15,8 1-1 16,4-3 4-16,6 4-3 0,-9-3 3 16,-4 2 2-16,-2-4-4 0,-1-1-2 15,-4 1 3-15,-3 1-1 0,-7 0-2 16,1 3 3-16,1-4-2 0,4 1 3 16,3 1-3-16,0-2 2 0,-2 1-2 15,-3-3 3-15,2 1 5 0,-4-1 0 16,1-1-4-16,-2 1 0 0,-2 0 2 15,-2-1 0-15,-3-4-2 0,1 3-1 16,-2-1 7-16,-2 0-3 0,2-3-4 16,-1 2 4-16,-1-2-3 0,1-1-5 15,1 0 2-15,-2 0-1 0,-1 1-1 16,-1 0 4-16,-1-2-3 0,-1 1-2 16,1 0 2-16,-3-1-1 0,2 1 0 15,-2-1 0-15,-3 1 5 0,0 1-5 16,0 0 0-16,0-2 0 0,-3 3 1 15,-2-2-1-15,2 0 0 0,-3 1 0 16,-1-2-1-16,1 1 0 0,-4 0 1 16,0-1 0-16,0 0 1 0,0-2 0 15,-2 1-1-15,1 0 0 0,-2-2 1 16,-3 2-3-16,3-1 3 0,-2 0-1 16,-1 1 0-16,-3-2-2 15,2 2 0-15,-2 1-2 0,-2 0 3 16,-1 1-2-16,0-1 0 0,-3 1 3 15,-2 0-3-15,0-2 3 0,0 4-1 16,-1-1 1-16,2 1-1 0,-4 0-3 16,2 1 3-16,-2 1 1 0,-5 0 0 15,5 0-3-15,-4 3 0 0,2 2 0 16,5-1-2-16,-12-1-3 0,7 2 3 16,-4 0-6-16,4 1 2 0,0 0 2 15,-9 1-4-15,-6 1 8 0,-7-3 3 16,2 1-3-16,5 2 1 0,5-1 4 15,6 0-2-15,-3 1 0 0,1 0-1 16,3 2-1-16,-5 0 2 16,4 2-2-1,3 1 2-15,6-1-4 0,-3 1 4 16,-11 3-1-16,-2 0 1 0,-5 2-2 16,8 1 2-16,5-2 0 0,5 0 2 15,5-2-2-15,7-1 1 16,-1 0-1-16,-3 2 0 0,-1 2 0 15,-4 1 0-15,3 2-1 0,-1 1 1 16,3-1-2-16,1 2 0 0,-1-1 2 16,2 1 0-16,2 1 1 0,1 0-2 15,-2 1 0-15,4-1 1 0,1 2 0 16,-3 0 0-16,1 1-3 0,2-1 3 16,3-1-4-16,0-1 2 0,3 0-5 15,2 0 6-15,4 0 1 0,-2 0 3 16,3 0-3-16,1 0-2 0,0 0 1 15,1 1 1-15,3 1-2 16,2 1 2-16,2 0-1 0,3 1 1 16,0 1 2-16,4 2-1 0,0-1 0 15,4 2-2-15,0 1-1 0,5 2-20 16,0 1-8-16,4 1-11 0,10 14-8 16,-3-7-18-16,-5-6-48 0</inkml:trace>
  <inkml:trace contextRef="#ctx0" brushRef="#br0" timeOffset="60523.14">20029 7545 37 0,'3'-7'1'0,"2"1"8"0,-1 0 10 16,2 0-7-16,0 0 1 0,1 1-1 16,4 2 0-16,-2-1 1 0,1-1-7 15,2 1 2-15,-2-1-3 0,1 0-5 16,0 3 0-16,-1 0 1 0,0 2 1 31,4 0-2-31,-3 0 0 0,2 3 1 16,-1 1-1-16,-2 1 0 0,3 0 2 15,-2-1-1-15,1-1-1 0,0 2-5 16,-2 4 5-16,2-2 0 0,-2 2 0 16,-1 1-1-16,1 0 2 0,-1 1 7 15,0 0-3-15,-1 2-1 0,3 1 4 16,-3 1-3-16,2 0-4 0,-1 0 1 15,0 2 2-15,-1-2-3 0,-1 3 4 16,2 0-5-16,-3 2 1 0,1 1 3 16,-1 0-3-16,-2 2-1 0,1 1 2 15,-2-1-2-15,-2 2 0 0,1-1 0 16,-2 4 4-16,0-1-4 0,-1 1 1 16,0 0-1-16,-1 1 2 0,0 0-2 15,0 2 4-15,-1-1-4 0,1 0 1 16,0 0 3-16,1 1-4 0,-1-2 4 15,1 0-4-15,1 0 4 0,0-1-4 16,0-1 1-16,2 0 2 0,2-2-2 16,3 0-1-16,0 0 1 0,1-3 1 15,3-1 2-15,1-1-3 0,0-2 1 16,3 0 1-16,0-6-3 16,1 3 8-16,-1-3-3 0,4-3 3 15,-2 0-3-15,1-4-3 0,1-2 3 16,-3 1-4-16,2-3-1 0,-3-1 0 15,-1 0-1-15,0-1 1 0,-1-2 0 16,-3 1 0-16,-1-1 1 0,-1-1-2 16,1 1 0-16,-4-1 1 0,-1 1-1 15,-2 0 1-15,1 2 0 0,-2 1-4 16,0 0-2-16,0 0 4 0,-1 5-3 16,0 0 5-16,0 1 0 0,-4 0-2 15,0 4 2-15,-2 0 0 0,-1 1-1 16,-2 0 1-16,2 1 0 15,-2 2 0-15,-1-1 0 0,0 2 1 16,3 0-2-16,-3 2 2 0,1 0-1 16,-1 0 0-16,1 2 0 0,-1-1 0 15,1 0 0-15,0 3-1 0,-1-1 1 16,1 1 0-16,0 0 0 0,-2-1 0 16,3 1 1-16,-1 1-1 0,-1-2 0 15,-1 1 0-15,1 0 0 0,-1-1 0 16,-1 0 1-16,3-2 1 0,-2 1-2 15,0 1 3-15,0-4 0 0,-2 2-2 16,2-3-1-16,-1 1 4 16,0-2-3-16,1 0 0 0,-2 0 1 15,1-1-2-15,-1-1 2 0,-1 1 0 16,-1-2-2-16,-1 0 4 0,0-3-3 16,-1 1 0-16,0-2 4 0,-1-1 1 15,0 1-4-15,0 0 2 0,2-2-1 16,-2-1-3-16,-1 1 0 0,2 1 0 15,-3-2 2-15,2 1-4 0,-1 1-9 16,-2 0-8-16,-1 0-12 0,-1-1-7 16,-14 4-14-16,9-3-23 0</inkml:trace>
  <inkml:trace contextRef="#ctx0" brushRef="#br0" timeOffset="61914.83">14872 8567 25 0,'-10'-7'17'0,"-2"1"-5"0,1-1 1 16,2 0-1-16,0 2 0 0,0 1-3 15,4-1-5-15,-3 1-2 0,0 1 1 16,2-3 0-16,1 4-3 0,2 1 3 16,-2 1-3-16,2 0 1 0,0 0 1 15,2 0-1-15,-1 0 0 0,2 0 8 16,0 0-9-16,0 0-4 15,0 0-4-15,0 0 0 0,0 0 2 16,2 0 6-16,2 0 0 0,-1 1 2 16,2 2 4-16,1 2-4 0,1 0 8 15,2-3-4-15,1 3 3 0,1-3-2 16,3 0 3-16,-1 1 3 0,2-1-11 16,0 3 8-16,3-2-3 0,0 2-2 15,2-2 9-15,1 1-8 0,1-3-4 16,2 2 3-16,1-1-4 0,-1 0 3 15,0-1-3-15,3 2-1 0,-2-1 0 16,1 0 1-16,0 3 1 16,0-3 1-16,1 2-3 0,-1-2 0 15,-1-2 1-15,4 1 4 0,-4 1-1 16,0-1-1-16,-4-1 2 0,-1 0-1 16,-1 0 0-16,-3 0-3 0,-2-1 5 15,-1-1 0-15,-5 1-1 0,-1 1 5 16,-2-1-1-16,-2 0 5 0,-1 0-3 15,-2 0 2-15,2 1-3 0,-2 0-6 16,0 0-1-16,3 0 0 0,-3 0-3 16,3 0-16-16,0 0-16 0,2 1-12 15,3 2-4-15,3 4-10 0,-3 0-27 16</inkml:trace>
  <inkml:trace contextRef="#ctx0" brushRef="#br0" timeOffset="75247.67">8903 8774 12 0,'0'0'22'16,"1"-4"5"-16,-1 3-3 0,0-3 1 15,0 3-10-15,1-2-6 0,-1 0-2 16,0 2 2-16,0-2-5 0,0 3 2 16,0-3-4-16,0 2-2 0,0 1 2 15,0-1 2-15,0-1 1 0,1 0 4 16,0 0 7-16,-1 1-3 0,0-1 5 15,0-1-4-15,0 2-1 0,0-1 5 16,0 0-6-16,0-1 2 0,0 1 0 16,0-1 3-16,0 0 3 0,0 1-3 15,0-1-4-15,0 2 0 0,0 1 1 16,0-1-6-16,0 1 5 0,0-1-6 16,0 1-2-16,0 0-5 0,0 0-4 15,0 0 0-15,0 1-2 0,0 4 3 16,0 1 3-16,0 4 0 0,0 3-4 15,-1 3 4-15,0 4 0 16,1 3 0-16,-1 3-10 0,-1 9 10 16,0 7 0-16,-1 9 10 0,-2 4-4 15,2-2 0-15,-2-3-1 0,1-8-2 16,1 0-2-16,-1-5 3 0,0 1-3 16,1-9 3-16,0-7-4 0,2-6-1 15,0 0 0-15,1-1-4 0,0 2-6 16,-1-2-11-16,1-1-12 0,-1 0-10 15,0 3-20-15,0-5-17 0,-1-2-47 16</inkml:trace>
  <inkml:trace contextRef="#ctx0" brushRef="#br0" timeOffset="75847.71">9278 9148 129 0,'0'0'3'0,"0"0"8"0,0 0-3 16,-13-29 7-16,12 18-6 0,-2 2 7 16,1-3 4-16,-1 1-1 0,-1-1 0 15,1-1 1-15,0 4 2 0,0-4-1 16,0 5-4-16,-1 0-9 0,-1 2 3 16,0 0-6-16,-1 1-1 0,1 3-4 15,0 2-1-15,1 0-9 0,-2 3 8 16,1 6 1-16,-3-1 0 0,1 4 1 15,0 4 0-15,0-1 3 0,2 3-2 16,2 0-1-16,2 1 2 0,1-3-2 16,0 1-4-16,3-1 3 0,3-3 1 15,0-4 1-15,2 1 1 0,0-2-2 16,3-2 0-16,-1-1-1 0,1 0 2 16,2-3-1-16,-1 1 3 0,2 0-1 15,-2-2-2-15,-2 3 4 0,0-1-4 16,-3 1-2-16,0-2 1 0,-2 2-6 15,-2 1 7-15,-1 3 1 0,-2 2 1 16,-4 2 0-16,-4 0 1 0,-3 3 1 16,-3 1 1-16,-1-2-4 0,-3 1 0 15,2-1 3-15,-1 0-3 0,3-5 1 16,1-2-2-16,3-1-8 0,2-3-21 16,4-3-14-16,4-3-28 0,1-4-29 15,3-1-20-15</inkml:trace>
  <inkml:trace contextRef="#ctx0" brushRef="#br0" timeOffset="76050.78">9324 9038 195 0,'0'0'11'0,"0"0"30"16,0 0-2-16,0 0-5 0,0 0-3 16,-2-16-12-16,1 16-15 0,0 4 3 15,-1 2-1-15,1 4 0 0,-1-1-3 16,1 5-2-16,1 4 0 0,1 0-1 15,3 2 0-15,1 1 0 0,0 0-7 16,1-1-20-16,2 1-12 16,0-1-10-16,-1-4-8 0,0 2-3 15,0-1-8-15,0-4-13 0</inkml:trace>
  <inkml:trace contextRef="#ctx0" brushRef="#br0" timeOffset="77911.84">9365 9262 142 0,'0'0'25'0,"0"0"6"16,0 0-1-16,0 0-7 0,0 0-6 16,0 0-15-16,0 0-2 0,0 0-2 15,-16-25-2-15,20 19-6 0,1-1 1 16,2-4-6-16,2 3 1 0,1-2 3 16,-1 2 5-16,-1-3 2 15,1 3 4-15,-2 1 4 0,-1 0-4 16,0 0 5-16,-1 2-3 0,-1-1 3 15,2 4 2-15,-5 1-2 0,1 1 0 16,-1 0-2-16,0 2 17 0,0 5-4 16,1-2-3-16,0 4 0 0,1-1-6 15,-2 3 5-15,2 1-6 0,-1-2-3 16,1 4-1-16,3-1-2 0,-2-4-5 16,1 2 1-16,1-2 4 0,0-2 0 15,0-2 1-15,1-2 1 0,0-2-2 16,0-1-3-16,0 0 1 15,0-1 2-15,-1-4 0 0,0 2 0 16,-1-4 1-16,0 1-1 0,-1-1 1 16,1-1 3-16,-3 1-4 0,1 0 1 15,-2 0 1-15,0 1 2 0,-1 4 3 16,0 0 4-16,0 2-9 0,0 0-2 16,0 2 0-16,0 5 1 0,0 0 4 15,1 2-4-15,1 2 3 0,1-1-4 16,0 1-1-16,4-1-2 0,0-2 3 15,0-2 1-15,1 1-1 0,2-4 2 16,2-2-2-16,-1-1 1 0,3 0 0 31,-1-4-1-31,0-3-2 0,2 0-4 0,-2-4 1 0,3 0-6 0,-4-2 7 16,2-1-1-16,-2 1-1 0,-1-3 2 16,-2 2 3-16,-1-1 0 0,-3 2 1 15,-2-2 2-15,-1 2 1 0,-2-1-6 16,0 1 2-16,-4 3-6 0,-2-1-6 15,-2 4 2-15,-2 4 1 0,-1 2 10 16,-1 1 0-16,-1 4 0 0,2 5 0 16,-1 2 0-16,2 3 1 0,-1 1 1 15,3 3 0-15,0 0 6 0,3 1-2 16,2 2-5-16,1-1-1 0,2-3 0 16,1 0-5-16,3-5 1 15,1-1-3-15,4-6 7 0,0-2 6 16,-1-1-3-16,1-2-1 0,2-2 5 15,-1-4-7-15,-1-2 4 0,2-3 2 16,-2-2-5-16,-1-2 0 0,0-2-1 16,-3-3 0-16,-2-1 0 0,-1-1-1 15,-2-2-5-15,0-1 3 0,-2-1 2 16,-2 1-3-16,-4 1 4 0,0 1-2 16,0 2-4-16,0 4 5 0,-1 0 1 15,1 5 0-15,2 2 9 0,1 3 0 16,1 4 3-16,2 2 0 0,0 1-12 15,2 0 1-15,0 3-1 16,0 2 4-16,0 4-4 0,4 2 5 16,0 1 1-16,1 6 3 0,0 3-1 15,1 0-1-15,2 2 7 0,0 1-9 16,1 0-3-16,0-3 4 0,1 0-4 16,0-1 0-16,0-4-1 0,1 0 1 15,-1-1-2-15,-2-2 0 0,2-2 2 16,-2-3-1-16,0-1 1 0,0 0-2 15,0-4 3-15,-2-2-1 0,1-1-1 16,-1 0 0-16,0-4 9 0,1-2-3 16,-1-2-6-16,-1-3-1 15,0-2-13-15,-1 0-2 0,0 0-8 16,-2-1-2-16,0 1 5 0,-2-1 9 16,0 4 4-16,-4 0 3 0,1 2 1 15,0 4 2-15,0 1 1 0,0 2 2 16,1 1-2-16,0 0 0 0,0 2 3 15,1 4-1-15,-1 2-2 0,0 3 0 16,1 0 2-16,1 1-2 0,0 2-2 16,1-1 1-16,2-1-3 0,1-2 3 15,0 2-4-15,1-5 5 0,1-2 2 16,2 0 0-16,-1-1-2 0,1-3 2 16,-1-1-2-16,2-2 0 0,-2-3 0 15,1-2 0-15,-1 0-4 0,0-1 1 16,-2 0 3-16,0 0 0 0,-2-1 5 31,0 1-5-31,-1 2 2 0,-1 2 8 16,-1-1 1-16,0 1 5 0,1 2-5 15,-1 2-4-15,0-1-7 0,-1 1-7 16,0 0-1-16,1 1 8 0,0 3 8 16,0 0-8-16,0 2 0 0,0 0 2 15,0 1-4-15,0 0 1 0,1-2 1 16,1-3 0-16,1 2 0 0,2-3 1 15,-2 0 1-15,0 0 3 0,1-1-3 16,0 0 4-16,1-2-5 0,-1-3 4 16,2 2-2-16,-2-2-3 0,1-2 1 15,-2 1-2-15,1 0 2 0,-2 0-1 16,1 3 0-16,-2-1 0 0,0 3-1 16,-1 0-2-16,1 1-2 0,-1 0-9 15,1 0-14-15,0 1 11 0,-1 3 16 16,2 0 1-16,2 3 3 0,-1 1 1 15,1 1-3-15,0-1 3 0,1 0-4 16,1 0 1-16,2 0 3 0,-1-1-1 16,-1-1-1-16,2 0 3 0,-1-3-2 15,3 0 1-15,-2-2-2 0,-1-1 1 16,2 0 3-16,-2-1-5 0,0-4 2 16,1-2 0-16,0 0-3 0,0 0-1 15,-2-1 1-15,0-3-2 0,0 1-1 16,-3-1-2-16,2 0 4 0,-3-1 1 15,0-2-3 1,-1 3 3-16,-1 1 0 0,0 1-3 16,0 1 3-16,0 4 0 0,0 1 0 15,-1 0-2-15,1 2 2 0,-1 1-4 16,0 0-6-16,0 0 0 0,0 0 10 16,0 1 3-16,-1 4-1 0,2-3 2 15,-2 5 3-15,2 0-3 0,0 0-4 16,0 3-1-16,0-3 0 15,0 1-3-15,2-2 1 0,2-1 3 16,0 0 5-16,2-3 7 0,0 1-9 16,2-2-2-16,1 0 3 0,-2-1-3 15,0 0-1-15,1 0 5 0,0 0-5 16,-1-2 0-16,-1-1-1 0,0 1 1 16,2 2 0-16,-4-1 0 0,1 1-3 15,-1 0 2-15,-2 0-13 0,0 1 2 16,-2 4 11-16,0 1 1 0,0 1 1 15,0 1 5-15,-4 0-4 0,-1 2 2 16,-2 0-3-16,-1-1-1 0,0 1 6 16,-2 0-1-16,-1-2-5 0,0 2-6 15,-2 0-20-15,-3-2-44 0,5-1-42 16</inkml:trace>
  <inkml:trace contextRef="#ctx0" brushRef="#br0" timeOffset="78414.64">10503 8964 3 0,'-2'-3'0'0,"1"2"-2"0,0 1 1 15,1 0 1-15,-1-3 0 0,1 0 0 16,0 2 0-16,0-1 0 0,0 1 6 16,0-3-6-16,0 2 0 0,0-2 0 15,1 2 1-15,1-1-1 0,-1 0-7 16</inkml:trace>
  <inkml:trace contextRef="#ctx0" brushRef="#br0" timeOffset="78508.41">10503 8964 10 0</inkml:trace>
  <inkml:trace contextRef="#ctx0" brushRef="#br0" timeOffset="78836.52">10503 8964 10 0,'-3'-40'13'0,"3"40"0"0,0 0-5 0,0 0-2 0,0 0 6 0,0 0-1 0,0 0-2 0,0 0 6 16,0 0 4-16,0 0-3 0,-32 1 6 15,28-1-6-15,-1 0 1 0,1 0 0 16,0 0-7-16,0 0 0 0,1 0-2 15,0-1 2-15,0-1 2 0,0 1 0 16,1-2 4-16,-1 0-4 0,2-1 2 16,0 3-2-16,1-5-8 0,0 2 1 15,1-1-2-15,3 0 3 0,1-2-6 16,0 1 5-16,1 1-5 0,2 2 2 16,-2 1-2-16,0 0 0 0,1 2-5 15,-1 0 3-15,1 4-6 0,-1 2 8 16,0 2 2-16,-1 2-2 0,-1 1 1 15,0 4 2-15,0 2-1 0,-2 0 2 16,0 2-4-16,-1-2 6 0,-1 2-5 16,0-5 2-16,0-1-3 0,0-4 3 15,0 0-2-15,0-2 1 0,0-2-2 16,0 2-5-16,-2 0-9 0,2-1-19 16,0 2-31-16,-1 0-35 0</inkml:trace>
  <inkml:trace contextRef="#ctx0" brushRef="#br0" timeOffset="79190.77">10553 9325 93 0,'0'0'8'0,"0"0"6"16,0 0 1-16,-8 6 4 0,8-5-4 0,-1 3 2 16,0-2-6-16,0 2-8 0,1-2-3 15,0 3-3-15,0-3 0 0,0-1-5 16,2 0 8-16,-1-1 7 0,1 0 6 16,2 0 0-16,-2-1-1 0,1-1 3 15,0-3 1-15,0 2-7 0,-1-1-2 16,0-1 3-16,0 2-1 0,-1 1 5 15,-1-1 5-15,0 2-7 0,0 1 2 16,-2-2-8-16,1 2-2 0,-3 0-4 16,1 0 0-16,0 0 2 0,-2 2-2 15,0-1-5-15,1 3-10 0,-1 0-23 16,3 1-41-16,0-1-60 0</inkml:trace>
  <inkml:trace contextRef="#ctx0" brushRef="#br0" timeOffset="80315.71">10915 9001 144 0,'0'0'11'16,"0"0"3"-16,0 0 10 0,0 0 12 15,0 0-5-15,-16-23-4 0,13 17-8 16,1 0-1-16,-1 0 0 0,0 0-2 15,-2 2-3-15,2-2-7 16,-1 1 0-16,0-1-5 0,-1 3-1 16,0-1-6-16,0 2 6 0,-1 0 0 15,0 2 0-15,1 0-3 0,0 2 2 16,-1 2 1-16,0 1 0 0,0 5 0 16,2 0-3-16,0 4 3 0,1 1 0 15,1 3 0-15,2 3-2 0,0 0-2 16,3-2 4-16,2-1-6 0,2 0 6 15,3-5-6-15,0-3-1 16,-1-3 7-16,3-1 0 0,-1-4 2 16,0-2-2-16,2-2 0 0,-1-4-3 15,-2-2-2-15,2-3-8 0,-3 0 4 16,2-3 3-16,-5 0-6 0,-2-2 10 16,-2 0 2-16,-2-2 2 0,-1 0 2 15,-3-1-2-15,-3-1-2 0,-1 2 0 16,-1-1 0-16,-1 1-8 0,0 0-2 15,0-2-3-15,0 5 1 0,0-1 7 16,2 2 5-16,0 3 2 0,1 2 8 16,1 4 12-16,3 0-1 0,0 3-10 15,2 2-9-15,0 0-2 0,1 0 0 16,0 5 0-16,0 2 0 0,0 2 3 16,3 4-2-16,0 3 2 0,4 2 1 15,-2 1 1-15,2 1-3 0,0 3 5 16,1 0 0-16,2-1-1 0,-1 3-1 15,0-3 2-15,2 1-7 0,-1-3 1 16,1-1 0-16,1-2 1 0,-2-3-1 16,0-1-1-16,0-2-1 0,0-3-3 15,0-4-2-15,2-1 5 0,-2-3 1 16,1-1-1-16,2-5 1 0,-1-2 0 16,2-3-12-16,-1-3-1 0,-1 0 0 15,-1-2 0-15,0-2-6 16,-3 2-3-16,-2-4 3 0,-1 4 0 15,-3-1 9-15,-2 2 2 0,0 1 2 16,-2 2 5-16,-2 3 1 0,-1 2-6 16,-2 3 6-16,1 1-4 0,0 3 4 15,-1 0 15-15,1 5-4 0,-1 2 2 16,3-1-7-16,0 3-1 0,2 1 2 16,0 3 2-16,2 0-4 0,0 0 0 15,2 0-1-15,2-5-4 0,1 4 2 16,3-4-2-16,-1-5 3 0,1 2 0 15,1-4-3-15,2-1 4 0,-2-2-1 16,1-4-3-16,1-2-9 0,-2-3-3 16,1 2-9-16,-2-2 6 15,-2 1-4-15,-1 1 17 0,-2-1 2 16,-1 2 6-16,-2 1-2 0,0 1 2 16,0 2 12-16,-2 0 2 0,0 3 5 15,-1 0-10-15,1 1 3 0,0 0-14 16,1 1-3-16,1 4 8 0,0 2-3 15,0 3-2-15,3 2-1 0,1 2 0 16,2 1-1-16,1 2-1 0,2 1-1 16,0 3 4-16,2 0-4 0,0 1-11 15,-1 0-11-15,1 2-10 16,0-2-17-16,-1 0 4 0,-2 0-12 16</inkml:trace>
  <inkml:trace contextRef="#ctx0" brushRef="#br0" timeOffset="80581.32">11273 9182 12 0,'-11'-24'39'16,"0"1"-8"-16,1-4-8 0,0 3 0 15,0 0-4-15,2 0 2 0,2 2-3 16,1 3-5-16,2 3-5 0,3 3-2 16,0 1 1-16,1 3-5 0,4 1 0 15,2 0 3-15,1 3-4 0,2-1 1 16,0 4 7-16,1 1-1 0,0 1 7 15,0 1-2-15,1 4-1 0,0 2-5 16,-1 2-4-16,-2-1-3 0,-1 4-3 16,-3-1 1-16,-2 2 2 0,-3-1 0 15,0-1 1-15,-4 1-1 0,-3 1 0 16,-2-3-1-16,-2 1-14 0,1-1-22 16,-6-1-30-16,4-3-36 0</inkml:trace>
  <inkml:trace contextRef="#ctx0" brushRef="#br0" timeOffset="80862.55">11290 8722 288 0,'0'0'5'15,"0"0"25"-15,0 0-7 0,0 0 12 16,0 0-7-16,0 0-1 0,-1-14-16 15,1 14-11-15,0 2-13 0,0 3 12 16,2 2 1-16,2 6 3 0,1 2 7 16,0 2-7-16,1 2 1 0,3 1 1 15,-2 2-4-15,1 1 1 0,0 0 2 16,1-3-4-16,-1 1-11 0,-1-3-19 16,1-1-13-16,-1-2-4 15,-1-5-1-15,-1 1 4 0,0-3-13 16,-2-2-13-16,-1-3-45 0</inkml:trace>
  <inkml:trace contextRef="#ctx0" brushRef="#br0" timeOffset="81034.42">11277 8933 343 0,'0'0'22'0,"0"0"21"0,0 0 11 15,0 0-11-15,0 0-14 0,0 0-10 16,0 0-6-16,0 0-13 0,-9-7-2 15,14 6-2-15,3-2 4 16,4-2-18-16,2-2-29 0,4-4-34 16,12-5-31-16,-4 2-10 0,-2-1-44 0</inkml:trace>
  <inkml:trace contextRef="#ctx0" brushRef="#br0" timeOffset="81393.86">11565 8862 153 0,'0'0'27'0,"0"0"16"0,0 0-2 16,0 0 8-16,0 0-3 0,0 0 1 16,-14 6-3-16,13-5-14 15,-1-1-9-15,2 0-21 0,0 0-3 16,0 0-9-16,3 0 4 0,1 0 5 15,2-4-5-15,3 0-9 0,1-1-26 16,3-2-14-16,1 0-10 0,3-2-13 16,-2 1-22-16</inkml:trace>
  <inkml:trace contextRef="#ctx0" brushRef="#br0" timeOffset="81581.38">11576 8954 344 0,'0'0'11'16,"0"0"-11"-16,0 0 15 0,0 0-15 15,0 0 2-15,0 0 14 0,0 0-13 16,0 0-3-16,26-3-7 0,-15-3-27 16,8-6-40-16,-3 1-58 0</inkml:trace>
  <inkml:trace contextRef="#ctx0" brushRef="#br0" timeOffset="82081.47">11953 8710 164 0,'0'0'6'16,"0"0"2"-16,0 0 14 0,0 0 4 15,0 0 5-15,0 0 1 0,0 0 9 16,-34-17-6-16,31 16 6 0,0 1-7 16,1-3-3-16,0 2-13 0,0 0-8 15,-1 1-3-15,0-1-7 0,-1 1 3 16,0 1 0-16,0 4-6 0,-2-2 3 16,1 4 0-16,-2 3 0 0,3-1-1 15,-3 2 0-15,3 1 2 0,2 1 4 16,0 1-4-16,2-2 2 0,0 1 0 15,1-1-1-15,2-1-2 16,2-2 4-16,1 1-3 0,2-3 3 16,0-3 0-16,2 0-1 0,1-3 0 15,0-1-3-15,2 0 0 0,1-1-8 16,1-5-40-16,-2-1-31 0,5-7-23 16,-1 5-21-16,-5-2-58 0</inkml:trace>
  <inkml:trace contextRef="#ctx0" brushRef="#br0" timeOffset="82451.92">12101 8650 275 0,'0'0'25'0,"0"0"6"0,0 0 7 16,0 0-6-16,0 0-10 15,0 0-6-15,-47-6-3 0,38 9-7 16,-2 1-4-16,-1 2 0 0,3 0-1 15,-1-1-1-15,3 2 0 0,-1 0-1 16,4-1 0-16,1 1-1 0,1-2 2 16,2 3-6-16,0-1 0 0,0 0 2 15,2-2-2-15,2 0 5 0,2-1 0 16,1-1 1-16,1-2-1 0,0 1 2 16,0-2 1-16,3 0-2 0,-1-2 0 15,1 0-5-15,0 0 0 0,1 1 1 16,-4 0 0-16,2 1-1 15,-2 0-2-15,-2 0-2 0,-1 2 1 16,-3 1 1-16,-1 1 4 0,-1 3 3 16,-2 0 2-16,-4 0 3 0,-2 1-1 0,0 2-1 0,-3-2-1 15,2 0 3-15,-1-2-4 0,0 1-1 16,2-3-6-16,2 0-28 0,-2-3-28 16,2 0-32-16,2-1-82 0</inkml:trace>
  <inkml:trace contextRef="#ctx0" brushRef="#br0" timeOffset="82846.03">12138 8717 189 0,'0'0'58'0,"0"0"-29"0,0 0-14 16,0 0 6-16,0 0 6 0,0 0 15 15,1 0 1-15,1-2-15 0,1-1-17 16,0-3 0-16,3-1-7 0,1 0 2 15,1-4-2-15,0 1-1 0,1-1-2 16,-1 1-1-16,-2-2 0 16,1-1-1-16,-1 4-9 0,-3-1-3 0,-2 1-5 15,0 2-2-15,-1 2 0 0,-1 0-12 16,-3 1-9-16,-2 4 18 0,-2 1 9 16,-1 5 9-16,1 1 4 0,-4 0 2 15,4 3 0-15,-1-1 7 0,0 0 3 16,1 3 5-16,2-2 6 0,0 1-1 15,0 2 6-15,3-2-1 0,2 0 0 16,0-1 5-16,1 1-3 0,0-1-1 16,0 0-6-16,0-1-8 15,3-1-4-15,3 1 2 0,2-2-5 16,0-3 0-16,3 1-3 0,4-4-1 16,3-1 3-16,2-1-4 0,3-4-1 15,3-3-21-15,8-5-37 0,12-10-71 16,-3 3-54-16</inkml:trace>
  <inkml:trace contextRef="#ctx0" brushRef="#br0" timeOffset="92745.05">28552 3882 19 0,'0'0'40'16,"6"-16"-6"-16,-3 9-8 0,1-2-8 16,1 1 1-16,-1 0-5 0,0 1 0 15,1-1-5-15,0 1-3 0,-1 1 1 16,3-1 1-16,-1 3-5 0,0-2-1 15,1 2 4-15,-1-1-5 16,1 0 1-16,2 0-1 0,0 1-1 16,2 0 2-16,1 1-1 0,0 0 0 15,2 2-1-15,1-4 5 0,0 4-5 16,0-3 3-16,2 1-1 0,-1 1 0 16,3 1 2-16,1 1-4 0,-2 0 2 15,4 0 0-15,-1 3-1 0,1 0 1 16,0 1-1-16,0 1-1 0,0-2-1 15,-1 3 1-15,0 0 1 0,-3 0-1 16,2 3 0-16,-2-3-2 0,-1 0 2 31,0 3 0-31,1-1 0 0,1 1 0 16,-2 1 0-16,1 0 0 0,2 1 0 16,-4 0 0-16,3 0 0 0,-3 2-1 15,0 0-2-15,0-1 2 0,1 1 1 16,-3 1 0-16,2-1-5 0,-2 2 4 15,0 1 1-15,-1-1-2 0,1 0 4 16,-1 2-2-16,1 1 0 0,-2 0 0 16,0 1 0-16,1 2 0 15,-1 0 1-15,-1 1-1 0,0-1-1 16,-1 1 0-16,-1-1 1 0,-2 1-1 16,-1-1 0-16,-2-1-2 0,-2 1 3 15,-1-1-1-15,-1 0 1 0,0-1 0 16,-3 1 1-16,-2-2 2 0,-1 1-3 15,-3 2 6-15,-2 0 7 0,-1 0-4 16,-1 0-2-16,-4-1-1 0,0 1 1 16,-1-3-3-16,-2 1 2 0,0-1-3 15,-1-1-1-15,-1 1 1 0,0-4-2 16,-1 2 4-16,1-2-5 0,-3-1 2 16,2 0 0-16,-2-2 1 0,0 2-2 15,-1-4-1-15,-1 1 3 0,2-3-2 16,-3-1 4-16,1-2-5 0,0 1 1 15,-1-2 0-15,-2 0 0 0,1-1 2 16,-2-2-2-16,0 0 0 0,-9-1 0 16,-4-3 0-16,-8 0-1 0,0-1 0 15,8-1 0-15,4-1 0 0,10 1 9 16,6 2-1-16,4-1-4 0,1-1-1 16,-2 0-2-16,-3-1-1 0,-3-1-1 15,3 0 0-15,-2-3 0 0,2 0 1 16,0-2 0-16,1 0 1 0,1-2-1 15,0-1-6-15,2 0 5 0,1 0 0 16,0-2 1-16,0-1-3 0,3 1 3 16,3-2 0-16,-1 0 4 0,3-1-4 15,2 0 1-15,4-3-3 0,1 0 0 16,3-2 0-16,3-1 2 0,5-2-1 16,7-1-1-16,5-1-2 0,4-2 4 15,12-5-5-15,12-6-3 0,13-4-8 16,3 4-13-16,1 3-9 0,-6 10-25 15,-20 10-30-15</inkml:trace>
  <inkml:trace contextRef="#ctx0" brushRef="#br0" timeOffset="97123.9">21546 8035 59 0,'-4'0'19'15,"2"0"-5"-15,0 0 1 0,0-1 12 16,2 0-11-16,0 0-16 0,0 1 5 15,1 0-5-15,1 0 1 0,0 0 5 16,3 0 2-16,-2 0 6 0,2 0-6 16,1-1-6-16,0 1 1 0,3 0-2 15,-1 0 0-15,0 0-1 0,1 0 5 16,2 0-3-16,0 0 3 0,3 0-4 16,-1 0 0-16,2 0 3 0,2-1-3 15,2 1 0-15,-1 0 0 0,2-1 1 16,1 1-1-16,0 0 0 0,3-1 0 15,0 1 0-15,2 0-1 0,-2 0 2 16,2 0-2-16,0 0 2 0,1 0 3 16,3 1-1-16,0-1 1 15,6 2 0-15,6-1 6 0,8 0-1 16,1-1 0-16,-3 0 2 0,-3 0-4 16,-4 0-2-16,0 1-1 0,2 0-2 15,0-1 0-15,-1 1-1 0,1-1-1 16,0 3-1-16,2-2 1 0,0 1-1 15,3-2 0-15,0 0 3 0,1 0-3 16,3 0 1-16,-3 0-1 0,2 0 0 16,-1 0 0-16,-3 0 0 0,2 0 2 15,-1 0 0-15,2 0-1 0,0 0 0 16,2-2 2-16,1 0-3 0,1-1 0 16,-3 2 4-16,1-2-4 0,1 0-2 15,-3 0 2-15,1-1 1 0,-1 0-1 16,0 1 1-16,2 1-1 0,0 1 1 15,1-1-1-15,2 1 0 0,-2 0 0 16,1-2 0-16,-2 2 1 0,-1 0 2 16,-1 1-3-16,-2-1-4 0,0 0 4 15,-1 0 0-15,1 0-1 0,0 0 1 16,-2 0-2-16,1 0 2 0,-1 1 0 16,-2-1 0-16,3 1 0 0,-4-1 0 15,1 0-2-15,-1-2 2 0,-2 0 2 16,2 3-2-16,-1-2 0 0,1 1 0 15,1 0 0-15,1 0 1 16,1-1-1-16,-1 2 2 0,2 0-1 16,0 0 1-16,0 0-1 0,-1 0-1 15,1 0 0-15,-2 1 0 0,1 2 1 16,-1 0 1-16,1 1-2 0,-1 0 0 16,0-3 0-16,-3 0-1 0,-1 0 1 15,-1-1-5-15,-2 0 5 0,-2 0-2 16,0 0 0-16,-1 0 2 0,-1 0 0 15,-7 0 1-15,-4-1-1 0,-4 1 1 16,-1 0 1-16,4 0-2 0,3 0 2 16,2 0-2-16,-2 0 1 0,-3 0-1 15,-1 0 1-15,-1 1 0 0,-3 1-1 16,0-1 0-16,-2 0 1 0,1-1-1 16,-3 1 4-16,1-1-4 0,-2 1 5 15,-2 0-5-15,1-1-7 0,-2 3 5 16,-1-2-20-16,2 7-27 15,-4 1-14-15,-3-1-34 0</inkml:trace>
  <inkml:trace contextRef="#ctx0" brushRef="#br0" timeOffset="101155.1">26720 8018 6 0,'-5'1'25'0,"0"1"-2"0,2-2-2 16,1 1 2-16,-1-1-4 0,0 0-4 16,-1 0 1-16,-1 0-3 0,0 2 5 15,0-2 6-15,1 0-7 0,0 0 7 16,2 0-11-16,0 0-2 0,1 0-11 15,1 0-2-15,0 1-15 0,0-1 11 16,0 1 4-16,1 1-1 0,2 0 3 16,1 2-2-16,2 0 1 0,1 0-1 15,1 0 4-15,2 1 1 0,4-3 4 16,0 1 1-16,4-2 5 0,3 0 2 16,2 0-2-16,4-1-1 0,8 0-5 15,9 0 0-15,10 0-3 0,4-1-1 16,-1 0 4-16,-3 1-7 15,-7 0 5-15,2 0-4 0,-2 0 1 16,3 0-2-16,3 1 1 0,-2 3 0 16,3-2-2-16,2 4 1 0,-2-2 0 15,-2-1-1-15,-2 3 1 0,-6-1-2 16,-2-1 1-16,-4 0 0 0,-8-3-4 16,-6 0 5-16,-5-1-1 0,-3 0 1 15,2 0 4-15,1 0 13 0,1 0 2 16,-5-2-2-16,-1-1-5 15,-4 2-4-15,-5 1-2 0,-1 0-5 16,-2 0-1-16,1 0-20 0,-3 1-47 16,-6 12-6-16,0 0-17 0</inkml:trace>
  <inkml:trace contextRef="#ctx0" brushRef="#br0" timeOffset="108295.38">5332 12017 104 0,'0'0'19'16,"0"0"-18"-16,0 0 5 0,0 0 2 16,0 0-4-16,1-26 2 0,0 25-5 15,0-2 3-15,0 2-2 0,0 0 2 16,0-1 4-16,2 1 0 0,0-2 1 16,0 2 2-16,0 1 0 0,0-2 0 15,1 2 0-15,-1 0 0 0,1 0 6 16,0 0-5-16,1 0-3 0,2 0 1 15,-1 0-4-15,1 3-4 0,2 1 2 16,3-2-4-16,0 3 1 0,4 1-1 16,1 1-24-16,15 4-27 0,-4-3-21 15,-2 2-56-15</inkml:trace>
  <inkml:trace contextRef="#ctx0" brushRef="#br0" timeOffset="119002.2">5471 12101 29 0,'0'0'9'0,"0"0"-9"15,-32-17 21-15,18 11-6 0,3-1-7 16,-3 0 1-16,3 0-5 16,0-1 1-16,-1 2 0 0,1 0-4 15,0-2 2-15,-1 1 0 0,-1 0 0 16,-1 0-2-16,1-1 0 0,-1 1-1 15,-1 0 0-15,-1 0 0 0,-1 0 0 16,1-1 0-16,0 1 0 0,-2-1 1 16,1 0 0-16,-2-1-1 0,-1-1 11 15,1 2 0-15,-1-4-2 0,-1 2 4 16,2-3-1-16,-1-1 0 0,2-1-2 16,0 0-2-16,1-4-4 0,2 0-1 15,0-2-1-15,2 0 0 16,0-1 0-16,0-2-2 0,3-2 1 15,0-2-1-15,0-1 3 0,2 0-3 16,0-3 3-16,0-5-3 0,2-4 3 16,0-5-3-16,2-1 0 0,2 7 5 15,0 5-5-15,2 10 3 0,0-4-3 16,2-6 0-16,1 2 1 0,0 0 4 16,1 8-5-16,1 6 0 0,2-5 1 15,2-1 0-15,1-5 0 0,4 1-1 16,0 1 0-16,2 1 6 0,1 0-4 15,4 2-2-15,1 1 1 0,1 1-1 16,4 1 2-16,0 2-2 16,2 0 0-16,1 2 0 0,6-3 1 0,8 3-1 15,5-3 3-15,2 2-3 0,-5 3 1 16,-4 3-2-16,-5 1 2 0,2 3-1 16,3 1 0-16,-3 0 0 0,2 1 1 15,-1 2-1-15,-1 1 0 0,1 0 0 16,-1 3 1-16,1 1 0 15,-3 0-1-15,0 5 0 0,-8-2-1 16,-4 2-1-16,4-1 2 0,-6 2 0 16,1 0 0-16,4 2 0 0,-6 0 0 15,4 3 1-15,5 0-1 0,-1 3 0 16,0 0-1-16,0 2 0 0,1 1 1 16,-2 3 0-16,-1 1-2 0,1 3 2 15,-2 2-1-15,-2 4 0 0,2 5 1 16,-2 8-1-16,0 7 1 0,-6 1 1 15,-4-2-1-15,-7-7 0 0,-5-2 0 16,-2-3 0-16,-1-2 2 0,0-2 0 16,0-5-2-16,0-6 3 0,-2-2-3 15,0-4 3-15,-3 6-3 0,-1 4 1 16,-4 4-1-16,-1 5 0 0,-6 7 2 16,-3 5-2-16,0-5 0 0,3-9-2 15,3-10-7-15,5-5 2 0,-3 1-6 16,0 3-9-16,0 1-10 0,-4 2-20 15,6-5-38-15</inkml:trace>
  <inkml:trace contextRef="#ctx0" brushRef="#br0" timeOffset="120346.28">19268 4534 17 0,'0'0'2'15,"0"0"8"-15,0 0-2 0,0 0 2 16,30-20 3-16,-21 17-3 0,1 2 5 16,3-2-5-16,0 2-2 0,2 0-2 15,0-1 1-15,3 1-6 0,0-2 5 16,2 2-3-16,1 0-1 0,1-1 0 15,1 0-1-15,2 2 2 0,1 0-2 16,-1 0-1-16,4 0 1 0,-1 0 1 16,2 0-2-16,0 0 0 15,0 1 0-15,-1 2 1 0,-3-2-1 16,0 1-1-16,-4 1 1 0,-3 0-9 16,-4 2-3-16,-3 2-6 0,-4 2-20 15,-7 5-12-15</inkml:trace>
  <inkml:trace contextRef="#ctx0" brushRef="#br0" timeOffset="122305.7">13425 10513 6 0,'0'0'17'0,"-2"-9"10"0,0 6-7 0,1 0-6 15,1 1-4-15,0-1-6 16,0 3-1-16,0-3-1 0,-2 3 0 15,1 0-2-15,1 0-5 0,-2 0 0 16,2 0-2-16,0 0 0 0,-4 3 5 16,3 0-1-16,1-1 3 0,-1 0 0 15,1 0-1-15,0 0 0 0,0 1 1 16,0-2-2-16,0 3 2 0,1 0 1 16,0 1 1-16,3-1 7 0,-1 1-6 15,0 1 3-15,0 0 1 0,1-1-3 16,0 1 2-16,1-1 3 0,3 0-4 31,-2 3 3-31,1-1-3 0,1 0-3 16,1 0 4-16,-1 0 0 0,0-1 0 15,1 1-2-15,1 1 1 0,1 0-2 16,2-1 0-16,1 0 0 0,-3 1 2 16,3-1-1-16,-1-1-3 0,1 1 0 15,0-1 1-15,2-1 8 0,-3 0-9 16,4-1 0-16,-1-1 0 0,1 0 2 15,1-3-2-15,2 0 3 0,-2 0 0 16,4-2-1-16,-2-1-1 16,-2-1 2-16,1 0-3 0,-1 0-1 15,0 0 0-15,1-2 1 0,0 2 1 16,0-3 0-16,-2 2-2 0,0-2 2 16,4-2 1-16,-5 0 1 0,4-2 1 15,1-1-3-15,-2-1 3 0,1-1-4 16,1-1 2-16,-2 2-2 0,1-2-1 15,-2 1 1-15,1 0 1 0,-2-1-1 16,-4 1-1-16,2-1 2 0,0 1 1 16,-4-1 0-16,0-1 1 0,-3 1 0 15,0 0 4-15,1-1-2 0,-1-1 4 16,-3-1-6-16,0 0-1 0,0-1 4 16,2 0 5-16,-5-1-6 0,2 1-3 15,-2 1 2-15,-1-1-3 0,0 0 1 16,-1 1-1-16,0 0 1 0,-2 1-2 15,-4 0-1-15,0 0 2 0,-2 0-1 16,-1-1-1-16,0 3-1 0,-3-2 1 16,-1 2 0-16,-1 0-1 0,-1 1 2 15,0 0-2-15,-1 1 2 16,-3 0-2-16,0 1 1 0,0 0-1 16,0 1 1-16,0 3 0 0,-3-2 0 15,0 1 0-15,-3 2-1 0,2 2-1 16,-5-1 1-16,0 0 1 0,-2 0-2 15,-1 3 2-15,0-1 0 0,-7 2-3 16,6 1 2-16,-1 0 1 0,3 1 0 16,0 0-1-16,0 3 0 0,-2 2 1 15,1 0 1-15,1 2 0 0,-2 2 0 16,4 1-2-16,-2 2 0 0,0 2 1 16,3 2 0-16,0 2 0 0,2 3 0 15,0 1 0-15,1 2 0 0,1 2-1 16,2 2 1-16,-1 1 0 0,5 1 0 15,0 2-1-15,3 5-4 0,2 5 5 16,4 6-2-16,5 1 2 0,3-5 1 16,8-3-1-16,5-6 0 0,3 1 2 15,7 1-2-15,2-8-5 0,1-4-4 16,11 3-24-16,15 2-20 0,-6-5-37 16</inkml:trace>
  <inkml:trace contextRef="#ctx0" brushRef="#br0" timeOffset="137332.32">21599 10550 3 0,'6'0'3'16,"-2"-1"5"-16,2-1-2 0,0 1 6 15,0-1 3-15,1 1-2 0,1 1 0 16,0 0 4-16,1-1-7 0,3 1 3 15,-1-1-7-15,2 0 4 0,4 0-3 16,0 1 0-16,1 0-1 0,4-2 1 16,0 2 1-16,2-1 1 0,1 1-2 15,1 0-3-15,1-1 0 0,1 1 0 16,1-2 1-16,6 2 1 0,6-1 0 16,6-1-4-16,1 2-1 15,-2-1 3-15,-3 1-3 0,-5-1 0 16,0 1 4-16,-3 0-4 0,0 0-1 0,-1-2 0 15,1 2 0-15,-2 0 2 0,-6 0 2 16,-3 0-1-16,-6 2 1 16,2-2 1-16,1 0 0 0,6 0 2 15,2-2-5-15,1 2 5 0,-3 0 2 16,-1-1-4-16,0 1 1 0,-2-1 2 16,-2 0 0-16,-2 0-1 0,-1 0-2 15,-3-1 4-15,1 1-3 0,-4-2 4 16,-1 3-1-16,-2-1-3 0,-2 0 0 15,1 0 0-15,-3 0-1 0,-1 1-2 16,-1-1-2-16,-1 1 1 0,-1 0-2 16,0 0-2-16,-1 0-1 0,-1 0-1 15,1 0-15-15,1 0-17 0,-1 0-10 16,-1 3 7-16,0 3-1 0,0 4-17 16,-1-2-41-16</inkml:trace>
  <inkml:trace contextRef="#ctx0" brushRef="#br0" timeOffset="141066.67">23871 10599 14 0,'0'0'6'15,"0"0"-6"-15,0-3 22 0,0 1-4 16,0 1-12-16,0 1 2 0,0-1-4 15,0 1-3-15,0 0 1 0,-1 0 2 16,1 1-4-16,0-1-3 0,0 0 1 16,0 0 2-16,0 0 1 0,0 0 0 15,2 0-1-15,1 0 4 0,-1 0-2 16,1 0 2-16,3 0-1 0,-1 1 2 16,1 1 5-16,1-2 2 0,1 3-8 15,1-2-1-15,1 1 0 0,2 0 2 16,3-1-4-16,1 2 4 15,3 0-3-15,1-1-2 0,2 2 6 16,3-2-1-16,1 0-1 0,3 1 2 16,2-1 0-16,6 0-4 0,7 0 3 15,8 1 0-15,5-2-2 0,-2 0 4 16,1 0-4-16,-3-1 0 0,0 0 1 16,5 0 1-16,-2 0-2 0,2 0 1 15,0 0-3-15,-2 0-1 0,-2 0 5 16,1 0-4-16,0-1-1 0,1 0 3 15,-1 1-3-15,2 0 2 0,-3 0-2 16,1 1 1-16,-5 3 0 0,1-2 1 16,-1 1-2-16,-4 2-2 0,2 1 2 15,0 4-8-15,0 0-16 0,1 1-10 16,-14-1-15-16,-6-2-42 0</inkml:trace>
  <inkml:trace contextRef="#ctx0" brushRef="#br0" timeOffset="150994.96">5403 14370 200 0,'-4'0'26'0,"1"0"-26"0,2 0 15 16,1 0-15-16,0 0-9 0,3 0 6 15,3 0-3-15,4 0 6 0,-1-1 8 16,3 0 8-16,2-1-15 0,2 1 5 16,2-1-2-16,3-1 2 0,-1 2-1 15,4 0 0-15,0 0-4 0,2 0 3 16,1 1-3-16,3 0 4 0,5 0-5 16,7 0 1-16,8 1-1 0,-1 0 1 15,0 0-1-15,-5 4 0 0,0-4-20 16,0 2-4-16,5-1-16 0,2-1-18 15,-10 1 1-15</inkml:trace>
  <inkml:trace contextRef="#ctx0" brushRef="#br0" timeOffset="164451.04">21918 13533 0 0,'0'0'16'0,"0"-3"2"16,1 2-2-16,0-2-3 0,1 2-1 15,1-2 0-15,0 0-5 0,1 0 0 16,1-1 4-16,2 1-4 0,-2 1-6 16,3 0 9-16,-1 2-2 0,0 0-2 15,3-1 4-15,-2 0-1 0,2-1 2 16,2 1-5-16,-2-1 5 0,2 1-2 16,2 0-5-16,0 0 2 15,1 0 0-15,1 0 0 0,1 0 2 16,1 0-5-16,2 1 0 0,2 0 6 15,3 0-5-15,-1 0-2 0,2 0 3 16,2 0 1-16,-1 0-2 0,2 0-1 16,2 0 1-16,0 0-1 0,1 0-2 15,4 0 1-15,7 0-1 0,5 4 1 16,3-3 1-16,-3 0-1 0,0 0-1 16,-4 1 2-16,2-2-2 0,1 1-1 15,3 0 0-15,0 2 0 0,1-3 1 16,-1 0 0-16,0 0 0 0,0 0-1 15,3 0 1-15,0 4-2 0,3 1 0 16,4-1 1-16,-2-3-1 0,2 1 1 16,-1-1 3-16,-2 0-3 0,1-1 4 15,-2 0 2-15,1 0 1 0,2 0 0 16,1 0 0-16,3 0 0 0,3-2-2 16,-1-1 0-16,0 0 0 0,0 0-3 15,-1 2-1-15,1-1 4 0,0 0-3 16,3 1 1-16,3 1-2 0,-2 0 2 15,0 0 0-15,-3 0-1 0,-1-1-2 16,-3 1 5-16,-1 0-4 16,-1-1-1-16,2 0 0 0,0 1 0 15,3-1 1-15,-2 1-1 0,1-1 2 16,-2 0-2-16,0-1 2 0,-1 2 0 16,0-1-2-16,1 1 1 0,1-2-1 15,0 1 0-15,-1-2 0 0,-2 3 0 16,-3-2 2-16,-4 0-2 0,-1 0 2 15,-3 1-2-15,-2 1 0 0,-1 0 0 16,-3-1 4-16,-2 0-4 0,-1-1 0 16,-5 2 0-16,-5 0-2 0,-5 0 4 15,-8 2-2-15,1-2 0 0,-1 2-8 16,3-1-15-16,0 4-9 16,-1 5-32-16,-4-1-15 0,-7 1-39 0</inkml:trace>
  <inkml:trace contextRef="#ctx0" brushRef="#br0" timeOffset="167529.72">5093 16506 100 0,'0'0'5'0,"-3"-4"-1"0,3 3 18 15,0-1-5-15,0-2-15 0,0 0 2 16,3 0 3-16,3-1 2 0,0 1 0 16,0-2-1-16,1 1 0 0,2-3 0 15,3-1-5-15,1 0 3 0,4 0-1 16,-1-1-2-16,5 0-1 0,1 2 0 16,2-1-2-16,2 0 0 15,1 0 1-15,3 1 0 0,0 1 1 16,7 3-4-16,7 1 2 0,6 3-1 15,4 0-1-15,-2 6 2 0,0 2-5 16,-2 2-1-16,6 1-7 0,2 1-13 16,3 1-19-16,-17-4-49 0</inkml:trace>
  <inkml:trace contextRef="#ctx0" brushRef="#br0" timeOffset="170865.31">13578 15618 66 0,'0'0'26'0,"-5"-13"-26"0,3 5 20 0,1 0-1 15,-1 1 1-15,-1 0-8 0,2 2-2 16,1 0-5-16,0 2 1 16,-2 0-6-16,2 1 1 0,0 2 2 15,0-1-2-15,0 1-1 0,0 0-1 16,0 0-2-16,2 0 3 0,1 0-1 16,0 0 2-16,2 0-1 0,1 0 0 15,2 0 1-15,-2 0 0 0,3 0-1 16,-1 0 0-16,2 0 1 0,1 0 0 15,0 0 1-15,1-1-1 0,3 1 4 16,-2-1-2-16,2 1 2 0,0-3 1 16,2 1-1-16,1 1-3 15,1-2-1-15,1 0 2 0,-1 0 0 16,5 1 0-16,-2-1 1 0,3 1 2 16,1-2-2-16,4-1-2 0,0 2 4 15,1-1-6-15,1 1 4 0,-2-1-4 16,4 1 2-16,-2-1-1 0,-1 1-1 15,1-1 1-15,-1 1-1 0,6-1 2 16,4 0-1-16,8 1-1 0,0-1 0 16,-6 1 0-16,-10 1 1 0,2 0 0 15,11 0-1-15,4-1 0 0,7 0 0 16,-5-1 4-16,-9 2-4 0,1 1 0 16,2-3-1-16,0 3 1 0,1-1 1 15,2-2-1-15,-2 3 0 16,1-1 1-16,1 0 0 0,0 1-2 15,0 0 2-15,-2 1-1 0,1-1 1 16,-3 1 1-16,0 0-2 0,-1 0 0 16,0 1 0-16,2-1 0 0,2 0-2 15,-1 0 2-15,-3 0 0 0,5 0 0 16,-3 0 0-16,0 2 3 0,-2 1-3 16,0 0-1-16,-1 2 1 0,1-3 1 15,-3 4-1-15,5-3 0 0,-2 0 1 16,1 1-1-16,3 0 0 0,-2-1 2 15,3-1-2-15,3 0 0 0,-4 2 0 32,-1-1 1-32,-1-2-1 0,-2 2 3 15,-1 0-3-15,3-1 0 0,-2 2-1 16,4-2 1-16,-1 1 0 0,-1 0 0 16,4 1 0-16,-1-2 0 0,-3 1 1 15,1 0-1-15,1 0 0 0,-3-2 0 16,2 2 0-16,-2-2 0 0,0-1 0 15,0 1 1-15,1 1-1 0,1 0-1 16,-1-1 1-16,2 0 0 0,-5-1 1 16,-1 2-1-16,-1-2 1 0,-3 1-1 15,-1-1 0-15,-7 0 0 0,-4 0-1 16,-7 0-3-16,-1-3 4 0,5 3 0 16,1-2 0-16,4 1 0 0,-4-1 2 15,-2 2-2-15,0 0-19 0,0 1-25 16,-1 6-13-16,-2 0-32 0</inkml:trace>
  <inkml:trace contextRef="#ctx0" brushRef="#br0" timeOffset="179336.21">21661 15583 1 0,'-1'0'10'0,"1"-1"3"15,-1 1-2-15,1 0-3 0,-2-1-3 16,2 0 0-16,-1 1 4 0,1 0-4 16,0 0 3-16,0 0-4 0,0 0-4 15,0 0-5-15,0 0-3 0,0 0 1 16,0 0 7-16,0 0 10 0,1 0 1 15,1 0 0-15,-1 0-4 0,1 0 1 16,3 0 3-16,-1 0 0 0,1 0-7 16,0 0 2-16,2 0-1 15,0 0 5-15,4 0-4 0,-1 0-3 16,2 0 3-16,0-1-1 0,3 1 1 16,0 0 1-16,2 0 0 0,1 1-1 15,2-1 4-15,1 0-7 0,1 0 5 16,2 0-5-16,0 0 3 0,1 0-6 15,2 2 0-15,0 0 3 0,2 1-3 16,1 1 0-16,0 0 1 0,1-1-1 16,7-1 0-16,6 0 0 0,7 1 5 15,2-1-5-15,-2-2 1 0,-5 0 4 16,-4 0-1-16,0 0 1 0,0 0-3 16,2-2 1-16,-1 1 3 0,1-1-2 31,-1 0 0-31,0 0-4 0,-1 1 0 15,0 0 1-15,-4 1 1 0,0 0-3 16,-3 0 1-16,-1 1 0 0,-5-1 0 16,-4 1 2-16,-7-1-4 0,1 2 3 15,1 0-1-15,4 0 0 0,2-2 1 16,-1 1-2-16,-1 1 2 0,-2 0-1 16,-1 0 0-16,-1-1-2 0,-5 0 2 15,0 1 0-15,-2-2 0 0,-3 0 0 16,-1 0 1-16,-3 0 7 0,-1 0 7 15,-1 0-2-15,-2-1 1 0,-1-1 0 16,0 2 2-16,-1-1-5 0,0-1 0 16,0 2-10-16,0-2 1 0,0 2-2 15,0 0 0-15,0 0-2 0,-1-2 2 16,0 2-9-16,-1 0-2 0,0 0-4 16,1 0-11-16,-2 0-22 0,1 0-11 15,-3 6-8-15,0 1-17 0</inkml:trace>
  <inkml:trace contextRef="#ctx0" brushRef="#br0" timeOffset="182843.57">24106 15704 1 0,'0'-2'19'16,"-1"1"-5"-16,0-1 0 0,1-1-1 15,0 0-4-15,-1-1 7 0,0 1-4 16,1 0-4-16,-1 1 2 0,1 0 0 16,-3 0 0-16,3 0-1 0,-1 2-1 15,0-2-1-15,0 2-1 0,1-1 3 16,0 1-2-16,0 0-1 0,0 0 0 15,0 0 0-15,0 0-6 0,0 0-1 16,0 0 1-16,0 0-1 16,0 0 1-16,1 2 0 0,1 1 0 15,2 1 0-15,0 1-1 0,-1-1 1 16,2 1-2-16,0 0 2 0,2-3 0 16,3 2 2-16,-1 1-1 0,1 0 1 15,3 2 1-15,1-3 1 0,1 0-4 16,0 1 2-16,2-2-2 0,-1 3 2 15,3-1-2-15,0-1 1 0,1 0-1 16,3 0 0-16,0-2 2 16,-1-1-2-16,2 0 3 0,-1-1-3 15,0 2 0-15,-2-2 0 0,2 0 2 16,-2 0 4-16,-1 0-5 0,1 0 2 16,-1 0 0-16,-1 0 1 0,0-2-4 15,-3 2 1-15,1-1 1 0,-1 1 0 16,-3-1-1-16,-2 0 0 0,2 1 0 15,-4 0 0-15,-1-1-1 0,1 0 3 16,-3 0-3-16,-2 2 3 0,-1-1-5 16,-1 0 2-16,-1 0-4 0,-1 0 4 15,0 0-2-15,0 0 2 0,0 0-4 16,0 0-5-16,0 0-7 0,0 0-3 16,0 0-7-16,-1 0-1 0,-2 4-9 15,1-1-21-15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DEB20-8329-4378-993E-2AB707B0BE4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4FADA-D89D-48F3-9A66-6250598FF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555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579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104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822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2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0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7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4" y="646775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803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4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8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69" y="2510640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34626" marR="0" lvl="0" indent="-217313" algn="l" rtl="0">
              <a:lnSpc>
                <a:spcPct val="90000"/>
              </a:lnSpc>
              <a:spcBef>
                <a:spcPts val="95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901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9252" marR="0" lvl="1" indent="-362188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03877" marR="0" lvl="2" indent="-338042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8503" marR="0" lvl="3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3129" marR="0" lvl="4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07755" marR="0" lvl="5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42380" marR="0" lvl="6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77006" marR="0" lvl="7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11632" marR="0" lvl="8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0" y="2510640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6911" tIns="43444" rIns="86911" bIns="43444" anchor="ctr" anchorCtr="0">
            <a:noAutofit/>
          </a:bodyPr>
          <a:lstStyle/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1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158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_Two Content">
  <p:cSld name="Summary_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 l="13070" t="2102" r="13441" b="24408"/>
          <a:stretch/>
        </p:blipFill>
        <p:spPr>
          <a:xfrm>
            <a:off x="11131297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oogle Shape;44;p15"/>
          <p:cNvGrpSpPr/>
          <p:nvPr/>
        </p:nvGrpSpPr>
        <p:grpSpPr>
          <a:xfrm>
            <a:off x="2051531" y="5137310"/>
            <a:ext cx="10140469" cy="1726066"/>
            <a:chOff x="2051531" y="5793529"/>
            <a:chExt cx="10140469" cy="1726066"/>
          </a:xfrm>
        </p:grpSpPr>
        <p:pic>
          <p:nvPicPr>
            <p:cNvPr id="45" name="Google Shape;45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15"/>
            <p:cNvSpPr/>
            <p:nvPr/>
          </p:nvSpPr>
          <p:spPr>
            <a:xfrm>
              <a:off x="2051531" y="5793529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15"/>
          <p:cNvGrpSpPr/>
          <p:nvPr/>
        </p:nvGrpSpPr>
        <p:grpSpPr>
          <a:xfrm>
            <a:off x="0" y="-3947"/>
            <a:ext cx="10151227" cy="1731985"/>
            <a:chOff x="2116079" y="5959736"/>
            <a:chExt cx="10151227" cy="1731985"/>
          </a:xfrm>
        </p:grpSpPr>
        <p:pic>
          <p:nvPicPr>
            <p:cNvPr id="48" name="Google Shape;48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49;p15"/>
            <p:cNvSpPr/>
            <p:nvPr/>
          </p:nvSpPr>
          <p:spPr>
            <a:xfrm>
              <a:off x="2191385" y="6030200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695325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695325" y="1226065"/>
            <a:ext cx="10801350" cy="493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2260457" y="6532234"/>
            <a:ext cx="9698644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3" name="Google Shape;5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994" y="6364482"/>
            <a:ext cx="1468823" cy="541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68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0"/>
          <p:cNvGrpSpPr/>
          <p:nvPr/>
        </p:nvGrpSpPr>
        <p:grpSpPr>
          <a:xfrm>
            <a:off x="0" y="-3947"/>
            <a:ext cx="10151227" cy="1731985"/>
            <a:chOff x="2116079" y="5959736"/>
            <a:chExt cx="10151227" cy="1731985"/>
          </a:xfrm>
        </p:grpSpPr>
        <p:pic>
          <p:nvPicPr>
            <p:cNvPr id="100" name="Google Shape;100;p2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20"/>
            <p:cNvSpPr/>
            <p:nvPr/>
          </p:nvSpPr>
          <p:spPr>
            <a:xfrm>
              <a:off x="2191385" y="6030200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20"/>
          <p:cNvGrpSpPr/>
          <p:nvPr/>
        </p:nvGrpSpPr>
        <p:grpSpPr>
          <a:xfrm>
            <a:off x="2051531" y="5137310"/>
            <a:ext cx="10140469" cy="1726066"/>
            <a:chOff x="2051531" y="5793529"/>
            <a:chExt cx="10140469" cy="1726066"/>
          </a:xfrm>
        </p:grpSpPr>
        <p:pic>
          <p:nvPicPr>
            <p:cNvPr id="103" name="Google Shape;103;p2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20"/>
            <p:cNvSpPr/>
            <p:nvPr/>
          </p:nvSpPr>
          <p:spPr>
            <a:xfrm>
              <a:off x="2051531" y="5793529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2260457" y="6532234"/>
            <a:ext cx="9698644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994" y="6364482"/>
            <a:ext cx="1468823" cy="54177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>
            <a:spLocks noGrp="1"/>
          </p:cNvSpPr>
          <p:nvPr>
            <p:ph type="body" idx="2"/>
          </p:nvPr>
        </p:nvSpPr>
        <p:spPr>
          <a:xfrm>
            <a:off x="695326" y="1226065"/>
            <a:ext cx="5288032" cy="493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3"/>
          </p:nvPr>
        </p:nvSpPr>
        <p:spPr>
          <a:xfrm>
            <a:off x="6211959" y="1226065"/>
            <a:ext cx="5288032" cy="493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4">
            <a:alphaModFix/>
          </a:blip>
          <a:srcRect l="13070" t="2102" r="13441" b="24408"/>
          <a:stretch/>
        </p:blipFill>
        <p:spPr>
          <a:xfrm>
            <a:off x="11131297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5325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1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09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71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91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422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1826301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18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6503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09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71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888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6"/>
            <a:ext cx="5940425" cy="4308681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422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91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9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1948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 descr="Picture 8"/>
          <p:cNvPicPr>
            <a:picLocks noChangeAspect="1"/>
          </p:cNvPicPr>
          <p:nvPr/>
        </p:nvPicPr>
        <p:blipFill>
          <a:blip r:embed="rId2">
            <a:alphaModFix amt="50000"/>
          </a:blip>
          <a:srcRect l="178" r="178"/>
          <a:stretch>
            <a:fillRect/>
          </a:stretch>
        </p:blipFill>
        <p:spPr>
          <a:xfrm>
            <a:off x="4750810" y="2238317"/>
            <a:ext cx="2690383" cy="2700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422"/>
            <a:ext cx="12192000" cy="40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571"/>
            <a:ext cx="10668000" cy="764365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838200" y="160571"/>
            <a:ext cx="9321800" cy="76436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57741" y="1600202"/>
            <a:ext cx="10160001" cy="272891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  <a:lvl2pPr marL="714375" indent="-257175">
              <a:defRPr sz="1800">
                <a:latin typeface="+mj-lt"/>
                <a:ea typeface="+mj-ea"/>
                <a:cs typeface="+mj-cs"/>
                <a:sym typeface="Helvetica"/>
              </a:defRPr>
            </a:lvl2pPr>
            <a:lvl3pPr marL="1208314" indent="-293914">
              <a:defRPr sz="1800">
                <a:latin typeface="+mj-lt"/>
                <a:ea typeface="+mj-ea"/>
                <a:cs typeface="+mj-cs"/>
                <a:sym typeface="Helvetica"/>
              </a:defRPr>
            </a:lvl3pPr>
            <a:lvl4pPr marL="1714500" indent="-342900">
              <a:defRPr sz="1800">
                <a:latin typeface="+mj-lt"/>
                <a:ea typeface="+mj-ea"/>
                <a:cs typeface="+mj-cs"/>
                <a:sym typeface="Helvetica"/>
              </a:defRPr>
            </a:lvl4pPr>
            <a:lvl5pPr marL="2171700" indent="-342900">
              <a:defRPr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329246" y="1143000"/>
            <a:ext cx="11196959" cy="3952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 b="1">
                <a:solidFill>
                  <a:srgbClr val="1C157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indent="0">
              <a:buSzTx/>
              <a:buFontTx/>
              <a:buNone/>
              <a:defRPr sz="2000" b="1">
                <a:solidFill>
                  <a:srgbClr val="1C1573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73094" y="6340660"/>
            <a:ext cx="2844801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grpSp>
        <p:nvGrpSpPr>
          <p:cNvPr id="45" name="Google Shape;45;p11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46" name="Google Shape;46;p11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" name="Google Shape;4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4735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utcomes_Two Content">
  <p:cSld name="1_Learning Outcomes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3"/>
          <p:cNvPicPr preferRelativeResize="0"/>
          <p:nvPr/>
        </p:nvPicPr>
        <p:blipFill rotWithShape="1">
          <a:blip r:embed="rId2">
            <a:alphaModFix/>
          </a:blip>
          <a:srcRect l="13070" t="2102" r="13441" b="24408"/>
          <a:stretch/>
        </p:blipFill>
        <p:spPr>
          <a:xfrm>
            <a:off x="11131297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3"/>
          <p:cNvGrpSpPr/>
          <p:nvPr/>
        </p:nvGrpSpPr>
        <p:grpSpPr>
          <a:xfrm>
            <a:off x="2051531" y="5137310"/>
            <a:ext cx="10140469" cy="1726066"/>
            <a:chOff x="2051531" y="5793529"/>
            <a:chExt cx="10140469" cy="1726066"/>
          </a:xfrm>
        </p:grpSpPr>
        <p:pic>
          <p:nvPicPr>
            <p:cNvPr id="20" name="Google Shape;20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1;p13"/>
            <p:cNvSpPr/>
            <p:nvPr/>
          </p:nvSpPr>
          <p:spPr>
            <a:xfrm>
              <a:off x="2051531" y="5793529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" name="Google Shape;22;p13"/>
          <p:cNvGrpSpPr/>
          <p:nvPr/>
        </p:nvGrpSpPr>
        <p:grpSpPr>
          <a:xfrm>
            <a:off x="0" y="-3947"/>
            <a:ext cx="10151227" cy="1731985"/>
            <a:chOff x="2116079" y="5959736"/>
            <a:chExt cx="10151227" cy="1731985"/>
          </a:xfrm>
        </p:grpSpPr>
        <p:pic>
          <p:nvPicPr>
            <p:cNvPr id="23" name="Google Shape;23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4;p13"/>
            <p:cNvSpPr/>
            <p:nvPr/>
          </p:nvSpPr>
          <p:spPr>
            <a:xfrm>
              <a:off x="2191385" y="6030200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695325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695325" y="1226065"/>
            <a:ext cx="10801350" cy="493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2"/>
          </p:nvPr>
        </p:nvSpPr>
        <p:spPr>
          <a:xfrm>
            <a:off x="2260457" y="6532234"/>
            <a:ext cx="9698644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Google Shape;2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994" y="6364482"/>
            <a:ext cx="1468823" cy="541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999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0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artinfowler.com/articles/richardsonMaturityModel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hyperlink" Target="http://localhost/institute/student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3393312" y="646771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604655" y="2502273"/>
            <a:ext cx="4991878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Server Side:  Implementing Web Services REST</a:t>
            </a:r>
            <a:r>
              <a:rPr lang="en-IN" sz="2200" dirty="0"/>
              <a:t> 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IN" sz="2200" dirty="0"/>
              <a:t>REST Maturity Model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xfrm>
            <a:off x="7840867" y="2510636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30640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xfrm>
            <a:off x="304800" y="1524000"/>
            <a:ext cx="5940425" cy="430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REST Maturity Model</a:t>
            </a:r>
          </a:p>
          <a:p>
            <a:pPr marL="7620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1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4374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Thank You!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094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xfrm>
            <a:off x="446400" y="1524000"/>
            <a:ext cx="5649600" cy="430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600"/>
              </a:spcBef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REST Maturity Model</a:t>
            </a:r>
          </a:p>
          <a:p>
            <a:pPr lvl="0">
              <a:spcBef>
                <a:spcPts val="600"/>
              </a:spcBef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 REST Example</a:t>
            </a:r>
          </a:p>
        </p:txBody>
      </p:sp>
    </p:spTree>
    <p:extLst>
      <p:ext uri="{BB962C8B-B14F-4D97-AF65-F5344CB8AC3E}">
        <p14:creationId xmlns:p14="http://schemas.microsoft.com/office/powerpoint/2010/main" val="178290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REST Maturity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28057" y="6489700"/>
            <a:ext cx="5286919" cy="30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Richardson Maturity Model (martinfowler.com)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227013" y="1100507"/>
            <a:ext cx="5287963" cy="4938713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Richardson used three main factors to decide the maturity of a service. These factors are</a:t>
            </a:r>
          </a:p>
          <a:p>
            <a:pPr>
              <a:buClr>
                <a:schemeClr val="tx1"/>
              </a:buClr>
            </a:pP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buClr>
                <a:schemeClr val="tx1"/>
              </a:buClr>
            </a:pP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Methods,</a:t>
            </a:r>
          </a:p>
          <a:p>
            <a:pPr>
              <a:buClr>
                <a:schemeClr val="tx1"/>
              </a:buClr>
            </a:pP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HATEOAS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(Hypermedia)</a:t>
            </a:r>
          </a:p>
        </p:txBody>
      </p:sp>
      <p:pic>
        <p:nvPicPr>
          <p:cNvPr id="1028" name="Picture 4" descr="https://martinfowler.com/articles/images/richardsonMaturityModel/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4399694" cy="351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4E2EED-9E5B-43F7-B7EB-4CCCBA6387A2}"/>
                  </a:ext>
                </a:extLst>
              </p14:cNvPr>
              <p14:cNvContentPartPr/>
              <p14:nvPr/>
            </p14:nvContentPartPr>
            <p14:xfrm>
              <a:off x="4404960" y="3702240"/>
              <a:ext cx="2272320" cy="3125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4E2EED-9E5B-43F7-B7EB-4CCCBA6387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5600" y="3692880"/>
                <a:ext cx="2291040" cy="314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751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REST- Example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C0CA27-E0E6-4E5A-AFB3-B8C19D795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294526"/>
              </p:ext>
            </p:extLst>
          </p:nvPr>
        </p:nvGraphicFramePr>
        <p:xfrm>
          <a:off x="227013" y="1089029"/>
          <a:ext cx="5868987" cy="4744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1D0D3A1-0EE9-4D5D-BF7F-22947E0BF3DE}"/>
              </a:ext>
            </a:extLst>
          </p:cNvPr>
          <p:cNvSpPr txBox="1">
            <a:spLocks/>
          </p:cNvSpPr>
          <p:nvPr/>
        </p:nvSpPr>
        <p:spPr>
          <a:xfrm>
            <a:off x="6934200" y="1447800"/>
            <a:ext cx="5868987" cy="4744023"/>
          </a:xfrm>
          <a:prstGeom prst="rect">
            <a:avLst/>
          </a:prstGeom>
        </p:spPr>
        <p:txBody>
          <a:bodyPr/>
          <a:lstStyle>
            <a:lvl1pPr marL="205335" indent="-205335" algn="l" defTabSz="914400" rtl="0" eaLnBrk="1" latinLnBrk="0" hangingPunct="1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3338" indent="-205335" algn="l" defTabSz="914400" rtl="0" eaLnBrk="1" latinLnBrk="0" hangingPunct="1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563" indent="-205335" algn="l" defTabSz="914400" rtl="0" eaLnBrk="1" latinLnBrk="0" hangingPunct="1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335" indent="-205335" algn="l" defTabSz="914400" rtl="0" eaLnBrk="1" latinLnBrk="0" hangingPunct="1">
              <a:spcBef>
                <a:spcPts val="951"/>
              </a:spcBef>
              <a:buFont typeface="Arial" panose="020B0604020202020204" pitchFamily="34" charset="0"/>
              <a:buChar char="•"/>
              <a:defRPr sz="22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335" indent="-205335" algn="l" defTabSz="914400" rtl="0" eaLnBrk="1" latinLnBrk="0" hangingPunct="1">
              <a:spcBef>
                <a:spcPts val="951"/>
              </a:spcBef>
              <a:buFont typeface="Arial" panose="020B0604020202020204" pitchFamily="34" charset="0"/>
              <a:buChar char="•"/>
              <a:defRPr sz="22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4D7B8A-4302-42DE-8DF2-5FBE38018A03}"/>
              </a:ext>
            </a:extLst>
          </p:cNvPr>
          <p:cNvSpPr/>
          <p:nvPr/>
        </p:nvSpPr>
        <p:spPr>
          <a:xfrm>
            <a:off x="513080" y="1813557"/>
            <a:ext cx="5486401" cy="451001"/>
          </a:xfrm>
          <a:prstGeom prst="roundRect">
            <a:avLst>
              <a:gd name="adj" fmla="val 11651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72000" rIns="108000" bIns="72000" rtlCol="0" anchor="ctr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3876FD-3E48-4BF5-95FF-F353DBB97729}"/>
              </a:ext>
            </a:extLst>
          </p:cNvPr>
          <p:cNvSpPr/>
          <p:nvPr/>
        </p:nvSpPr>
        <p:spPr>
          <a:xfrm>
            <a:off x="513080" y="2371085"/>
            <a:ext cx="5486401" cy="451001"/>
          </a:xfrm>
          <a:prstGeom prst="roundRect">
            <a:avLst>
              <a:gd name="adj" fmla="val 11651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72000" rIns="108000" bIns="72000" rtlCol="0" anchor="ctr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0F87B0-2434-4C69-8552-1D1ECD0A8CD2}"/>
              </a:ext>
            </a:extLst>
          </p:cNvPr>
          <p:cNvSpPr/>
          <p:nvPr/>
        </p:nvSpPr>
        <p:spPr>
          <a:xfrm>
            <a:off x="513080" y="3698238"/>
            <a:ext cx="5486401" cy="451001"/>
          </a:xfrm>
          <a:prstGeom prst="roundRect">
            <a:avLst>
              <a:gd name="adj" fmla="val 11651"/>
            </a:avLst>
          </a:prstGeom>
          <a:gradFill flip="none" rotWithShape="1">
            <a:gsLst>
              <a:gs pos="0">
                <a:srgbClr val="7FF966">
                  <a:tint val="66000"/>
                  <a:satMod val="160000"/>
                </a:srgbClr>
              </a:gs>
              <a:gs pos="50000">
                <a:srgbClr val="7FF966">
                  <a:tint val="44500"/>
                  <a:satMod val="160000"/>
                </a:srgbClr>
              </a:gs>
              <a:gs pos="100000">
                <a:srgbClr val="7FF966">
                  <a:tint val="23500"/>
                  <a:satMod val="160000"/>
                </a:srgbClr>
              </a:gs>
            </a:gsLst>
            <a:lin ang="135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72000" rIns="108000" bIns="72000" rtlCol="0" anchor="ctr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http://localhost/institute/students/123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29E22F-C63B-4274-A919-18B386D1C3AF}"/>
              </a:ext>
            </a:extLst>
          </p:cNvPr>
          <p:cNvSpPr/>
          <p:nvPr/>
        </p:nvSpPr>
        <p:spPr>
          <a:xfrm>
            <a:off x="513080" y="5056292"/>
            <a:ext cx="5486401" cy="451001"/>
          </a:xfrm>
          <a:prstGeom prst="roundRect">
            <a:avLst>
              <a:gd name="adj" fmla="val 1165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08000" tIns="72000" rIns="108000" bIns="72000" rtlCol="0" anchor="ctr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http://localhost/institute/courses/999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945474-FE99-4B92-B467-D27DF79EF08C}"/>
                  </a:ext>
                </a:extLst>
              </p14:cNvPr>
              <p14:cNvContentPartPr/>
              <p14:nvPr/>
            </p14:nvContentPartPr>
            <p14:xfrm>
              <a:off x="1423080" y="3049920"/>
              <a:ext cx="4961160" cy="2858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945474-FE99-4B92-B467-D27DF79EF0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13720" y="3040560"/>
                <a:ext cx="4979880" cy="28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391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Example - CREATE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– to create a new resource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506575"/>
              </p:ext>
            </p:extLst>
          </p:nvPr>
        </p:nvGraphicFramePr>
        <p:xfrm>
          <a:off x="227013" y="1668780"/>
          <a:ext cx="6324600" cy="3520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http://localhost/institute/students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Body </a:t>
                      </a: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“Name” : “XYZ”,</a:t>
                      </a: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“ Year” : “First”, </a:t>
                      </a: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“DOB” : “25-04-1998”</a:t>
                      </a: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create a new entry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5EAE723-A268-415C-9885-3C3F0D1D6EE4}"/>
                  </a:ext>
                </a:extLst>
              </p14:cNvPr>
              <p14:cNvContentPartPr/>
              <p14:nvPr/>
            </p14:nvContentPartPr>
            <p14:xfrm>
              <a:off x="555120" y="2063520"/>
              <a:ext cx="3935160" cy="2724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5EAE723-A268-415C-9885-3C3F0D1D6E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760" y="2054160"/>
                <a:ext cx="3953880" cy="27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54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Example - GET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– retrieve the resource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122263"/>
              </p:ext>
            </p:extLst>
          </p:nvPr>
        </p:nvGraphicFramePr>
        <p:xfrm>
          <a:off x="236408" y="1676400"/>
          <a:ext cx="6286500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4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http://localhost/institute/students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fetching information for all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http://localhost/institute/students/123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fetching the student having ID 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436784C-9EC3-46AD-BA15-3A0B3F9088B4}"/>
                  </a:ext>
                </a:extLst>
              </p14:cNvPr>
              <p14:cNvContentPartPr/>
              <p14:nvPr/>
            </p14:nvContentPartPr>
            <p14:xfrm>
              <a:off x="1861920" y="2946240"/>
              <a:ext cx="4151520" cy="1393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436784C-9EC3-46AD-BA15-3A0B3F9088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2560" y="2936880"/>
                <a:ext cx="4170240" cy="141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66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Example - Update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– update the resource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412984"/>
              </p:ext>
            </p:extLst>
          </p:nvPr>
        </p:nvGraphicFramePr>
        <p:xfrm>
          <a:off x="227013" y="1531620"/>
          <a:ext cx="6248399" cy="3794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2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3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http://localhost/institute/students/123</a:t>
                      </a:r>
                    </a:p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Body </a:t>
                      </a: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“Name” : “XYZ”,</a:t>
                      </a: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“ Year” : “Second”, </a:t>
                      </a: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“DOB” : “25-04-1998”, </a:t>
                      </a: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“Registered” : “Yes”</a:t>
                      </a:r>
                    </a:p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update the student record having ID as 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5C1887-B3E6-4852-A1C4-A2B3789C0D9C}"/>
                  </a:ext>
                </a:extLst>
              </p14:cNvPr>
              <p14:cNvContentPartPr/>
              <p14:nvPr/>
            </p14:nvContentPartPr>
            <p14:xfrm>
              <a:off x="1461600" y="2480040"/>
              <a:ext cx="2848320" cy="2468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5C1887-B3E6-4852-A1C4-A2B3789C0D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2240" y="2470680"/>
                <a:ext cx="2867040" cy="248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739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Example - DELETE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– delete the resource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06346"/>
              </p:ext>
            </p:extLst>
          </p:nvPr>
        </p:nvGraphicFramePr>
        <p:xfrm>
          <a:off x="227013" y="1600200"/>
          <a:ext cx="6019800" cy="2057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6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91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82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http://localhost/institute/students/123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removing the student record having ID number 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7A9BC3-B006-447C-874B-5F40526160E0}"/>
                  </a:ext>
                </a:extLst>
              </p14:cNvPr>
              <p14:cNvContentPartPr/>
              <p14:nvPr/>
            </p14:nvContentPartPr>
            <p14:xfrm>
              <a:off x="2752200" y="2670480"/>
              <a:ext cx="1138320" cy="993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7A9BC3-B006-447C-874B-5F40526160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2840" y="2661120"/>
                <a:ext cx="1157040" cy="101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397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Using HTTP Methods for RESTful Services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39097"/>
              </p:ext>
            </p:extLst>
          </p:nvPr>
        </p:nvGraphicFramePr>
        <p:xfrm>
          <a:off x="1295399" y="1219200"/>
          <a:ext cx="9601201" cy="496245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51696108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7196336"/>
                    </a:ext>
                  </a:extLst>
                </a:gridCol>
                <a:gridCol w="2940140">
                  <a:extLst>
                    <a:ext uri="{9D8B030D-6E8A-4147-A177-3AD203B41FA5}">
                      <a16:colId xmlns:a16="http://schemas.microsoft.com/office/drawing/2014/main" val="1122910761"/>
                    </a:ext>
                  </a:extLst>
                </a:gridCol>
                <a:gridCol w="3155861">
                  <a:extLst>
                    <a:ext uri="{9D8B030D-6E8A-4147-A177-3AD203B41FA5}">
                      <a16:colId xmlns:a16="http://schemas.microsoft.com/office/drawing/2014/main" val="642192490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HTTP Verb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673" marR="49673" marT="49673" marB="496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CRUD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673" marR="49673" marT="49673" marB="496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Entire Collection (e.g. /students)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673" marR="49673" marT="49673" marB="496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Specific Item (e.g. /students/{id})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673" marR="49673" marT="49673" marB="496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309001"/>
                  </a:ext>
                </a:extLst>
              </a:tr>
              <a:tr h="853671"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dirty="0">
                          <a:effectLst/>
                        </a:rPr>
                        <a:t>POST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673" marR="49673" marT="49673" marB="496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dirty="0">
                          <a:effectLst/>
                        </a:rPr>
                        <a:t>Create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673" marR="49673" marT="49673" marB="496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201 (Created), 'Location' header with link to /students/containing new ID.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673" marR="49673" marT="49673" marB="496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404 (Not Found), 409 (Conflict) if resource already exists..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673" marR="49673" marT="49673" marB="496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4168569"/>
                  </a:ext>
                </a:extLst>
              </a:tr>
              <a:tr h="905366"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dirty="0">
                          <a:effectLst/>
                        </a:rPr>
                        <a:t>GET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673" marR="49673" marT="49673" marB="496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dirty="0">
                          <a:effectLst/>
                        </a:rPr>
                        <a:t>Read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673" marR="49673" marT="49673" marB="496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200 (OK), list of student. Use pagination, sorting and filtering to navigate big lists.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673" marR="49673" marT="49673" marB="496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200 (OK), single student. 404 (Not Found), if ID not found or invalid.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673" marR="49673" marT="49673" marB="496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4222131"/>
                  </a:ext>
                </a:extLst>
              </a:tr>
              <a:tr h="1044836"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effectLst/>
                      </a:endParaRPr>
                    </a:p>
                    <a:p>
                      <a:pPr algn="ctr" fontAlgn="t"/>
                      <a:endParaRPr lang="en-US" sz="1400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dirty="0">
                          <a:effectLst/>
                        </a:rPr>
                        <a:t>PUT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673" marR="49673" marT="49673" marB="496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effectLst/>
                      </a:endParaRPr>
                    </a:p>
                    <a:p>
                      <a:pPr algn="ctr" fontAlgn="t"/>
                      <a:endParaRPr lang="en-US" sz="1400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dirty="0">
                          <a:effectLst/>
                        </a:rPr>
                        <a:t>Update/Replace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673" marR="49673" marT="49673" marB="496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405 (Method Not Allowed), unless you want to update/replace every resource in the entire collection.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673" marR="49673" marT="49673" marB="496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200 (OK) or 204 (No Content). 404 (Not Found), if ID not found or invalid.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673" marR="49673" marT="49673" marB="496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9613529"/>
                  </a:ext>
                </a:extLst>
              </a:tr>
              <a:tr h="742037"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dirty="0">
                          <a:effectLst/>
                        </a:rPr>
                        <a:t>PATCH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673" marR="49673" marT="49673" marB="496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dirty="0">
                          <a:effectLst/>
                        </a:rPr>
                        <a:t>Update/Modify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673" marR="49673" marT="49673" marB="496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405 (Method Not Allowed), unless you want to modify the collection itself.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673" marR="49673" marT="49673" marB="496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200 (OK) or 204 (No Content). 404 (Not Found), if ID not found or invalid.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673" marR="49673" marT="49673" marB="496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7519135"/>
                  </a:ext>
                </a:extLst>
              </a:tr>
              <a:tr h="905366"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dirty="0">
                          <a:effectLst/>
                        </a:rPr>
                        <a:t>DELETE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673" marR="49673" marT="49673" marB="496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dirty="0">
                          <a:effectLst/>
                        </a:rPr>
                        <a:t>Delete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673" marR="49673" marT="49673" marB="496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405 (Method Not Allowed), unless you want to delete the whole collection—not often desirable.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673" marR="49673" marT="49673" marB="496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200 (OK). 404 (Not Found), if ID not found or invalid.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673" marR="49673" marT="49673" marB="496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4671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7E1612-F238-4DEC-AF95-B8F4CE8C4DED}"/>
                  </a:ext>
                </a:extLst>
              </p14:cNvPr>
              <p14:cNvContentPartPr/>
              <p14:nvPr/>
            </p14:nvContentPartPr>
            <p14:xfrm>
              <a:off x="1738440" y="1320480"/>
              <a:ext cx="9092520" cy="4622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7E1612-F238-4DEC-AF95-B8F4CE8C4D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9080" y="1311120"/>
                <a:ext cx="9111240" cy="46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64585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531</Words>
  <Application>Microsoft Office PowerPoint</Application>
  <PresentationFormat>Widescreen</PresentationFormat>
  <Paragraphs>112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Full Stack Application Development</vt:lpstr>
      <vt:lpstr>PowerPoint Presentation</vt:lpstr>
      <vt:lpstr>REST Maturity Model</vt:lpstr>
      <vt:lpstr>REST- Example</vt:lpstr>
      <vt:lpstr>Example - CREATE</vt:lpstr>
      <vt:lpstr>Example - GET</vt:lpstr>
      <vt:lpstr>Example - Update</vt:lpstr>
      <vt:lpstr>Example - DELETE</vt:lpstr>
      <vt:lpstr>Using HTTP Methods for RESTful Services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Blocks in HDFS</dc:title>
  <dc:creator>Windows User</dc:creator>
  <cp:lastModifiedBy>studio</cp:lastModifiedBy>
  <cp:revision>54</cp:revision>
  <dcterms:created xsi:type="dcterms:W3CDTF">2023-11-28T17:34:02Z</dcterms:created>
  <dcterms:modified xsi:type="dcterms:W3CDTF">2024-01-19T11:41:30Z</dcterms:modified>
</cp:coreProperties>
</file>