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9" r:id="rId4"/>
    <p:sldId id="283" r:id="rId5"/>
    <p:sldId id="284" r:id="rId6"/>
    <p:sldId id="287" r:id="rId7"/>
    <p:sldId id="290" r:id="rId8"/>
    <p:sldId id="288" r:id="rId9"/>
    <p:sldId id="265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o9uSRA0WETdhqdHWNBKCI42gcT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esh Nangia" initials="DN" lastIdx="11" clrIdx="0">
    <p:extLst>
      <p:ext uri="{19B8F6BF-5375-455C-9EA6-DF929625EA0E}">
        <p15:presenceInfo xmlns:p15="http://schemas.microsoft.com/office/powerpoint/2012/main" userId="Divesh Nangia" providerId="None"/>
      </p:ext>
    </p:extLst>
  </p:cmAuthor>
  <p:cmAuthor id="2" name="Rohit" initials="R" lastIdx="1" clrIdx="1">
    <p:extLst>
      <p:ext uri="{19B8F6BF-5375-455C-9EA6-DF929625EA0E}">
        <p15:presenceInfo xmlns:p15="http://schemas.microsoft.com/office/powerpoint/2012/main" userId="4f28534d46c1a7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0E78D-CFBE-46A0-B656-1FB9B1C8EDF3}">
  <a:tblStyle styleId="{51A0E78D-CFBE-46A0-B656-1FB9B1C8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02-08T16:46:29.573" idx="1">
    <p:pos x="1669" y="2268"/>
    <p:text>Please Check - “model.”</p:text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FA97D4-8FE7-4C5C-8C65-F3C94C854B5A}" type="doc">
      <dgm:prSet loTypeId="urn:microsoft.com/office/officeart/2005/8/layout/vList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4DAA3C97-8FD3-4424-BEB2-5FDEE836906B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Schema define the data types that your </a:t>
          </a:r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API</a:t>
          </a:r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will expose.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B15481-63E4-4EC7-BB9F-703DE487A2C6}" type="parTrans" cxnId="{A168E6F2-80BA-49AA-B94C-A4F29ABB7997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501B67-24E4-4AB0-BEF1-33C7F21AAB80}" type="sibTrans" cxnId="{A168E6F2-80BA-49AA-B94C-A4F29ABB7997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33D5BB-3105-428E-8D48-2EE5E6D5161A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800" b="1" i="0" dirty="0" err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GraphQL</a:t>
          </a:r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APIs are defined by a schema, which serves as a contract between the client and the server. 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6036D8-F700-4619-A53E-618BE31CC9F6}" type="parTrans" cxnId="{695AAB1C-2243-4285-8861-615403F2E47E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126467-9C6C-4BDD-9E1D-A50725318083}" type="sibTrans" cxnId="{695AAB1C-2243-4285-8861-615403F2E47E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923477-AC4C-4DA5-A275-FA583E860AC3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schema specifies the types of data that can be queried and the relationships between them.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43E556-E423-4772-95D0-B26C3E9F8F5A}" type="parTrans" cxnId="{A17EFDC6-E3C2-467C-952D-102DA73607F3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BD2E0C-EB5B-4EC1-B097-83B1C8BBE98A}" type="sibTrans" cxnId="{A17EFDC6-E3C2-467C-952D-102DA73607F3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DE5F8C-B6AA-4D96-996F-AD035FEF82D6}">
      <dgm:prSet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1800" b="1" i="0" dirty="0" err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GraphQL</a:t>
          </a:r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schema documents are text documents that define the types available in an application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DE74DB-0715-44FE-95FF-3CDA21AADEF5}" type="parTrans" cxnId="{650D8DA9-4B1B-42C2-917C-4F165966764D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33309F-204A-428C-B752-D9D83D3FED78}" type="sibTrans" cxnId="{650D8DA9-4B1B-42C2-917C-4F165966764D}">
      <dgm:prSet/>
      <dgm:spPr/>
      <dgm:t>
        <a:bodyPr/>
        <a:lstStyle/>
        <a:p>
          <a:endParaRPr lang="en-IN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C6E299-11AF-4601-BF8E-ACF2C9D82497}" type="pres">
      <dgm:prSet presAssocID="{8AFA97D4-8FE7-4C5C-8C65-F3C94C854B5A}" presName="linear" presStyleCnt="0">
        <dgm:presLayoutVars>
          <dgm:animLvl val="lvl"/>
          <dgm:resizeHandles val="exact"/>
        </dgm:presLayoutVars>
      </dgm:prSet>
      <dgm:spPr/>
    </dgm:pt>
    <dgm:pt modelId="{81200EC7-78B8-4590-B45C-072F363ECA66}" type="pres">
      <dgm:prSet presAssocID="{4DAA3C97-8FD3-4424-BEB2-5FDEE836906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27677CD-56E9-451F-87C6-DE1C4943805C}" type="pres">
      <dgm:prSet presAssocID="{E1501B67-24E4-4AB0-BEF1-33C7F21AAB80}" presName="spacer" presStyleCnt="0"/>
      <dgm:spPr/>
    </dgm:pt>
    <dgm:pt modelId="{640E9737-2546-47CE-A611-53C0BD9BF841}" type="pres">
      <dgm:prSet presAssocID="{4633D5BB-3105-428E-8D48-2EE5E6D5161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5D74B05-A133-4EC5-AEBC-FB7B2C716AE0}" type="pres">
      <dgm:prSet presAssocID="{4F126467-9C6C-4BDD-9E1D-A50725318083}" presName="spacer" presStyleCnt="0"/>
      <dgm:spPr/>
    </dgm:pt>
    <dgm:pt modelId="{8E4D477C-77D3-48B3-A394-47369D1FE5C8}" type="pres">
      <dgm:prSet presAssocID="{C3923477-AC4C-4DA5-A275-FA583E860AC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F732450-0CDC-419A-BEE2-E2745A5CB786}" type="pres">
      <dgm:prSet presAssocID="{BABD2E0C-EB5B-4EC1-B097-83B1C8BBE98A}" presName="spacer" presStyleCnt="0"/>
      <dgm:spPr/>
    </dgm:pt>
    <dgm:pt modelId="{782E5719-AC2C-46B1-BD16-C0B1B4FE3F57}" type="pres">
      <dgm:prSet presAssocID="{ABDE5F8C-B6AA-4D96-996F-AD035FEF82D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95AAB1C-2243-4285-8861-615403F2E47E}" srcId="{8AFA97D4-8FE7-4C5C-8C65-F3C94C854B5A}" destId="{4633D5BB-3105-428E-8D48-2EE5E6D5161A}" srcOrd="1" destOrd="0" parTransId="{EC6036D8-F700-4619-A53E-618BE31CC9F6}" sibTransId="{4F126467-9C6C-4BDD-9E1D-A50725318083}"/>
    <dgm:cxn modelId="{97923132-899B-44A7-B62E-B55B147B59EF}" type="presOf" srcId="{8AFA97D4-8FE7-4C5C-8C65-F3C94C854B5A}" destId="{5FC6E299-11AF-4601-BF8E-ACF2C9D82497}" srcOrd="0" destOrd="0" presId="urn:microsoft.com/office/officeart/2005/8/layout/vList2"/>
    <dgm:cxn modelId="{218E6234-D76F-4B59-8A9F-43CD54E22249}" type="presOf" srcId="{ABDE5F8C-B6AA-4D96-996F-AD035FEF82D6}" destId="{782E5719-AC2C-46B1-BD16-C0B1B4FE3F57}" srcOrd="0" destOrd="0" presId="urn:microsoft.com/office/officeart/2005/8/layout/vList2"/>
    <dgm:cxn modelId="{917A1636-C188-4C1B-B697-763F6437AEB4}" type="presOf" srcId="{4DAA3C97-8FD3-4424-BEB2-5FDEE836906B}" destId="{81200EC7-78B8-4590-B45C-072F363ECA66}" srcOrd="0" destOrd="0" presId="urn:microsoft.com/office/officeart/2005/8/layout/vList2"/>
    <dgm:cxn modelId="{5D75324B-2660-4D87-B662-F2143D4C8565}" type="presOf" srcId="{C3923477-AC4C-4DA5-A275-FA583E860AC3}" destId="{8E4D477C-77D3-48B3-A394-47369D1FE5C8}" srcOrd="0" destOrd="0" presId="urn:microsoft.com/office/officeart/2005/8/layout/vList2"/>
    <dgm:cxn modelId="{650D8DA9-4B1B-42C2-917C-4F165966764D}" srcId="{8AFA97D4-8FE7-4C5C-8C65-F3C94C854B5A}" destId="{ABDE5F8C-B6AA-4D96-996F-AD035FEF82D6}" srcOrd="3" destOrd="0" parTransId="{2FDE74DB-0715-44FE-95FF-3CDA21AADEF5}" sibTransId="{1E33309F-204A-428C-B752-D9D83D3FED78}"/>
    <dgm:cxn modelId="{A17EFDC6-E3C2-467C-952D-102DA73607F3}" srcId="{8AFA97D4-8FE7-4C5C-8C65-F3C94C854B5A}" destId="{C3923477-AC4C-4DA5-A275-FA583E860AC3}" srcOrd="2" destOrd="0" parTransId="{F543E556-E423-4772-95D0-B26C3E9F8F5A}" sibTransId="{BABD2E0C-EB5B-4EC1-B097-83B1C8BBE98A}"/>
    <dgm:cxn modelId="{E909A9E9-4967-447D-B536-B5C4281D6A77}" type="presOf" srcId="{4633D5BB-3105-428E-8D48-2EE5E6D5161A}" destId="{640E9737-2546-47CE-A611-53C0BD9BF841}" srcOrd="0" destOrd="0" presId="urn:microsoft.com/office/officeart/2005/8/layout/vList2"/>
    <dgm:cxn modelId="{A168E6F2-80BA-49AA-B94C-A4F29ABB7997}" srcId="{8AFA97D4-8FE7-4C5C-8C65-F3C94C854B5A}" destId="{4DAA3C97-8FD3-4424-BEB2-5FDEE836906B}" srcOrd="0" destOrd="0" parTransId="{68B15481-63E4-4EC7-BB9F-703DE487A2C6}" sibTransId="{E1501B67-24E4-4AB0-BEF1-33C7F21AAB80}"/>
    <dgm:cxn modelId="{437F4F17-7780-4097-AED0-C8563511BA19}" type="presParOf" srcId="{5FC6E299-11AF-4601-BF8E-ACF2C9D82497}" destId="{81200EC7-78B8-4590-B45C-072F363ECA66}" srcOrd="0" destOrd="0" presId="urn:microsoft.com/office/officeart/2005/8/layout/vList2"/>
    <dgm:cxn modelId="{4429BE36-E9C4-47AF-9E35-70AE1317DBAE}" type="presParOf" srcId="{5FC6E299-11AF-4601-BF8E-ACF2C9D82497}" destId="{627677CD-56E9-451F-87C6-DE1C4943805C}" srcOrd="1" destOrd="0" presId="urn:microsoft.com/office/officeart/2005/8/layout/vList2"/>
    <dgm:cxn modelId="{7F4922F6-205D-40A7-B31A-DC208A31B32A}" type="presParOf" srcId="{5FC6E299-11AF-4601-BF8E-ACF2C9D82497}" destId="{640E9737-2546-47CE-A611-53C0BD9BF841}" srcOrd="2" destOrd="0" presId="urn:microsoft.com/office/officeart/2005/8/layout/vList2"/>
    <dgm:cxn modelId="{86B3A9FD-F809-4AB5-8D6F-E3571274B7D5}" type="presParOf" srcId="{5FC6E299-11AF-4601-BF8E-ACF2C9D82497}" destId="{45D74B05-A133-4EC5-AEBC-FB7B2C716AE0}" srcOrd="3" destOrd="0" presId="urn:microsoft.com/office/officeart/2005/8/layout/vList2"/>
    <dgm:cxn modelId="{57E7B04B-EFE5-4AF9-8911-E7A1120B4BAF}" type="presParOf" srcId="{5FC6E299-11AF-4601-BF8E-ACF2C9D82497}" destId="{8E4D477C-77D3-48B3-A394-47369D1FE5C8}" srcOrd="4" destOrd="0" presId="urn:microsoft.com/office/officeart/2005/8/layout/vList2"/>
    <dgm:cxn modelId="{BF1615ED-7FD4-4930-8D20-B35C39FD7F4D}" type="presParOf" srcId="{5FC6E299-11AF-4601-BF8E-ACF2C9D82497}" destId="{8F732450-0CDC-419A-BEE2-E2745A5CB786}" srcOrd="5" destOrd="0" presId="urn:microsoft.com/office/officeart/2005/8/layout/vList2"/>
    <dgm:cxn modelId="{3C89C336-E84C-44EF-87B4-DA071DCE759D}" type="presParOf" srcId="{5FC6E299-11AF-4601-BF8E-ACF2C9D82497}" destId="{782E5719-AC2C-46B1-BD16-C0B1B4FE3F5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6708F8-E577-44FF-924F-B38B4FCEC48D}" type="doc">
      <dgm:prSet loTypeId="urn:microsoft.com/office/officeart/2005/8/layout/vList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FC54E460-12E9-4D11-8E76-1824ABDDF8B5}">
      <dgm:prSet custT="1"/>
      <dgm:spPr/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core unit of any </a:t>
          </a:r>
          <a:r>
            <a:rPr lang="en-US" sz="1800" b="1" i="0" dirty="0" err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GraphQL</a:t>
          </a:r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Schema is the type.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D230FD-E238-47BF-BF4F-1A8248CD70EA}" type="parTrans" cxnId="{A579D093-9D33-4733-A30C-5B02DE1878D1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4040C9-B31F-4EAB-A966-B359C7F96519}" type="sibTrans" cxnId="{A579D093-9D33-4733-A30C-5B02DE1878D1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9D53E3-B55D-48B2-A374-04CDD58A06F9}">
      <dgm:prSet custT="1"/>
      <dgm:spPr/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These types represent the structure of the data available in the </a:t>
          </a:r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API</a:t>
          </a:r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. 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39E851-4137-40B5-BDA1-8BACBE5796C2}" type="parTrans" cxnId="{C6E310E7-1DE3-4819-AEF0-7EBFEEA231BC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A1E388-C560-40F9-95D0-2AC197258F70}" type="sibTrans" cxnId="{C6E310E7-1DE3-4819-AEF0-7EBFEEA231BC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5F0BAD-EB6C-427A-838A-2AA9DDD223B6}">
      <dgm:prSet custT="1"/>
      <dgm:spPr/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 type has </a:t>
          </a:r>
          <a:r>
            <a:rPr lang="en-US" sz="1800" b="0" i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fields </a:t>
          </a:r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that represent the data associated with each object. 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A48FB7-D328-413F-909D-F556CE7DE61F}" type="parTrans" cxnId="{A52AC1BB-0962-4CB2-9CAB-A403CBD5CDEB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4675FF-8E5A-4E87-8463-3DD34F7D8BF2}" type="sibTrans" cxnId="{A52AC1BB-0962-4CB2-9CAB-A403CBD5CDEB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319E4C-8D1C-4D6F-B68A-71D19EC1600F}">
      <dgm:prSet custT="1"/>
      <dgm:spPr/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Each field returns a specific type of data.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B159F1-41BF-4AD5-B2C2-B89E1A2BC2C4}" type="parTrans" cxnId="{30730CA5-8991-4904-B024-CCEAD54A9914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32CC5E-260D-4D8D-8621-347697761A03}" type="sibTrans" cxnId="{30730CA5-8991-4904-B024-CCEAD54A9914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F2CC62-74F8-4218-9383-B0027F5B9F15}">
      <dgm:prSet custT="1"/>
      <dgm:spPr/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 schema is a collection of type definitions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CBB2C4-55C7-4A51-AD7B-22E32663B8B3}" type="parTrans" cxnId="{926E1453-F865-4643-969A-89AA779CCE3D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1925A7-E2C6-4A95-9792-F1760D80491A}" type="sibTrans" cxnId="{926E1453-F865-4643-969A-89AA779CCE3D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A68ED4-DEF9-4CAF-BF90-8A7BD1428EE6}" type="pres">
      <dgm:prSet presAssocID="{916708F8-E577-44FF-924F-B38B4FCEC48D}" presName="linear" presStyleCnt="0">
        <dgm:presLayoutVars>
          <dgm:animLvl val="lvl"/>
          <dgm:resizeHandles val="exact"/>
        </dgm:presLayoutVars>
      </dgm:prSet>
      <dgm:spPr/>
    </dgm:pt>
    <dgm:pt modelId="{ABE0967C-14CB-4A98-BC0D-C412EA3BA176}" type="pres">
      <dgm:prSet presAssocID="{FC54E460-12E9-4D11-8E76-1824ABDDF8B5}" presName="parentText" presStyleLbl="node1" presStyleIdx="0" presStyleCnt="5" custScaleY="74543">
        <dgm:presLayoutVars>
          <dgm:chMax val="0"/>
          <dgm:bulletEnabled val="1"/>
        </dgm:presLayoutVars>
      </dgm:prSet>
      <dgm:spPr/>
    </dgm:pt>
    <dgm:pt modelId="{96D65DDD-DF9E-41C7-B8B5-EE95AAB6DAEA}" type="pres">
      <dgm:prSet presAssocID="{324040C9-B31F-4EAB-A966-B359C7F96519}" presName="spacer" presStyleCnt="0"/>
      <dgm:spPr/>
    </dgm:pt>
    <dgm:pt modelId="{BA9A3531-619F-4AB4-BA48-0E7456135334}" type="pres">
      <dgm:prSet presAssocID="{859D53E3-B55D-48B2-A374-04CDD58A06F9}" presName="parentText" presStyleLbl="node1" presStyleIdx="1" presStyleCnt="5" custScaleY="112092">
        <dgm:presLayoutVars>
          <dgm:chMax val="0"/>
          <dgm:bulletEnabled val="1"/>
        </dgm:presLayoutVars>
      </dgm:prSet>
      <dgm:spPr/>
    </dgm:pt>
    <dgm:pt modelId="{6C797D50-FE3A-41C1-B89B-AD8525D54B93}" type="pres">
      <dgm:prSet presAssocID="{B2A1E388-C560-40F9-95D0-2AC197258F70}" presName="spacer" presStyleCnt="0"/>
      <dgm:spPr/>
    </dgm:pt>
    <dgm:pt modelId="{CBCD67E4-D6EA-44F5-9CED-59F7C4C0832C}" type="pres">
      <dgm:prSet presAssocID="{2B5F0BAD-EB6C-427A-838A-2AA9DDD223B6}" presName="parentText" presStyleLbl="node1" presStyleIdx="2" presStyleCnt="5" custScaleY="112092">
        <dgm:presLayoutVars>
          <dgm:chMax val="0"/>
          <dgm:bulletEnabled val="1"/>
        </dgm:presLayoutVars>
      </dgm:prSet>
      <dgm:spPr/>
    </dgm:pt>
    <dgm:pt modelId="{E5AC7777-B5A3-45F5-B2AA-DA299008E037}" type="pres">
      <dgm:prSet presAssocID="{FB4675FF-8E5A-4E87-8463-3DD34F7D8BF2}" presName="spacer" presStyleCnt="0"/>
      <dgm:spPr/>
    </dgm:pt>
    <dgm:pt modelId="{2B5CB1A4-CAD4-4DC3-AAF6-E48466E7B6DC}" type="pres">
      <dgm:prSet presAssocID="{13319E4C-8D1C-4D6F-B68A-71D19EC1600F}" presName="parentText" presStyleLbl="node1" presStyleIdx="3" presStyleCnt="5" custScaleY="74543">
        <dgm:presLayoutVars>
          <dgm:chMax val="0"/>
          <dgm:bulletEnabled val="1"/>
        </dgm:presLayoutVars>
      </dgm:prSet>
      <dgm:spPr/>
    </dgm:pt>
    <dgm:pt modelId="{BC656303-8857-41A8-9195-BD515C6E7230}" type="pres">
      <dgm:prSet presAssocID="{8632CC5E-260D-4D8D-8621-347697761A03}" presName="spacer" presStyleCnt="0"/>
      <dgm:spPr/>
    </dgm:pt>
    <dgm:pt modelId="{83D9583C-D8A5-445B-96CA-19A90018AE5C}" type="pres">
      <dgm:prSet presAssocID="{5FF2CC62-74F8-4218-9383-B0027F5B9F15}" presName="parentText" presStyleLbl="node1" presStyleIdx="4" presStyleCnt="5" custScaleY="74543">
        <dgm:presLayoutVars>
          <dgm:chMax val="0"/>
          <dgm:bulletEnabled val="1"/>
        </dgm:presLayoutVars>
      </dgm:prSet>
      <dgm:spPr/>
    </dgm:pt>
  </dgm:ptLst>
  <dgm:cxnLst>
    <dgm:cxn modelId="{2203620B-5BBB-4334-A5C7-9975CAC1CC28}" type="presOf" srcId="{916708F8-E577-44FF-924F-B38B4FCEC48D}" destId="{CAA68ED4-DEF9-4CAF-BF90-8A7BD1428EE6}" srcOrd="0" destOrd="0" presId="urn:microsoft.com/office/officeart/2005/8/layout/vList2"/>
    <dgm:cxn modelId="{69861318-E042-4137-B672-D43502151795}" type="presOf" srcId="{FC54E460-12E9-4D11-8E76-1824ABDDF8B5}" destId="{ABE0967C-14CB-4A98-BC0D-C412EA3BA176}" srcOrd="0" destOrd="0" presId="urn:microsoft.com/office/officeart/2005/8/layout/vList2"/>
    <dgm:cxn modelId="{926E1453-F865-4643-969A-89AA779CCE3D}" srcId="{916708F8-E577-44FF-924F-B38B4FCEC48D}" destId="{5FF2CC62-74F8-4218-9383-B0027F5B9F15}" srcOrd="4" destOrd="0" parTransId="{4ECBB2C4-55C7-4A51-AD7B-22E32663B8B3}" sibTransId="{021925A7-E2C6-4A95-9792-F1760D80491A}"/>
    <dgm:cxn modelId="{A579D093-9D33-4733-A30C-5B02DE1878D1}" srcId="{916708F8-E577-44FF-924F-B38B4FCEC48D}" destId="{FC54E460-12E9-4D11-8E76-1824ABDDF8B5}" srcOrd="0" destOrd="0" parTransId="{A3D230FD-E238-47BF-BF4F-1A8248CD70EA}" sibTransId="{324040C9-B31F-4EAB-A966-B359C7F96519}"/>
    <dgm:cxn modelId="{883E9795-1492-4291-A4D3-B2330B2CC7F9}" type="presOf" srcId="{859D53E3-B55D-48B2-A374-04CDD58A06F9}" destId="{BA9A3531-619F-4AB4-BA48-0E7456135334}" srcOrd="0" destOrd="0" presId="urn:microsoft.com/office/officeart/2005/8/layout/vList2"/>
    <dgm:cxn modelId="{E00B2997-FA0D-4660-8CA2-410C9804CA58}" type="presOf" srcId="{2B5F0BAD-EB6C-427A-838A-2AA9DDD223B6}" destId="{CBCD67E4-D6EA-44F5-9CED-59F7C4C0832C}" srcOrd="0" destOrd="0" presId="urn:microsoft.com/office/officeart/2005/8/layout/vList2"/>
    <dgm:cxn modelId="{30730CA5-8991-4904-B024-CCEAD54A9914}" srcId="{916708F8-E577-44FF-924F-B38B4FCEC48D}" destId="{13319E4C-8D1C-4D6F-B68A-71D19EC1600F}" srcOrd="3" destOrd="0" parTransId="{2CB159F1-41BF-4AD5-B2C2-B89E1A2BC2C4}" sibTransId="{8632CC5E-260D-4D8D-8621-347697761A03}"/>
    <dgm:cxn modelId="{7DA421B2-4406-4839-B80B-53B994C5BFA9}" type="presOf" srcId="{13319E4C-8D1C-4D6F-B68A-71D19EC1600F}" destId="{2B5CB1A4-CAD4-4DC3-AAF6-E48466E7B6DC}" srcOrd="0" destOrd="0" presId="urn:microsoft.com/office/officeart/2005/8/layout/vList2"/>
    <dgm:cxn modelId="{A52AC1BB-0962-4CB2-9CAB-A403CBD5CDEB}" srcId="{916708F8-E577-44FF-924F-B38B4FCEC48D}" destId="{2B5F0BAD-EB6C-427A-838A-2AA9DDD223B6}" srcOrd="2" destOrd="0" parTransId="{5FA48FB7-D328-413F-909D-F556CE7DE61F}" sibTransId="{FB4675FF-8E5A-4E87-8463-3DD34F7D8BF2}"/>
    <dgm:cxn modelId="{114867CB-6413-4BAD-9497-3F9C836B5457}" type="presOf" srcId="{5FF2CC62-74F8-4218-9383-B0027F5B9F15}" destId="{83D9583C-D8A5-445B-96CA-19A90018AE5C}" srcOrd="0" destOrd="0" presId="urn:microsoft.com/office/officeart/2005/8/layout/vList2"/>
    <dgm:cxn modelId="{C6E310E7-1DE3-4819-AEF0-7EBFEEA231BC}" srcId="{916708F8-E577-44FF-924F-B38B4FCEC48D}" destId="{859D53E3-B55D-48B2-A374-04CDD58A06F9}" srcOrd="1" destOrd="0" parTransId="{BB39E851-4137-40B5-BDA1-8BACBE5796C2}" sibTransId="{B2A1E388-C560-40F9-95D0-2AC197258F70}"/>
    <dgm:cxn modelId="{A7A37911-9327-4C11-A09C-EB87C329AD64}" type="presParOf" srcId="{CAA68ED4-DEF9-4CAF-BF90-8A7BD1428EE6}" destId="{ABE0967C-14CB-4A98-BC0D-C412EA3BA176}" srcOrd="0" destOrd="0" presId="urn:microsoft.com/office/officeart/2005/8/layout/vList2"/>
    <dgm:cxn modelId="{24B51940-6AD1-49FE-A7F3-807539A16B31}" type="presParOf" srcId="{CAA68ED4-DEF9-4CAF-BF90-8A7BD1428EE6}" destId="{96D65DDD-DF9E-41C7-B8B5-EE95AAB6DAEA}" srcOrd="1" destOrd="0" presId="urn:microsoft.com/office/officeart/2005/8/layout/vList2"/>
    <dgm:cxn modelId="{A3773F48-4909-4981-993B-2AEA807F7338}" type="presParOf" srcId="{CAA68ED4-DEF9-4CAF-BF90-8A7BD1428EE6}" destId="{BA9A3531-619F-4AB4-BA48-0E7456135334}" srcOrd="2" destOrd="0" presId="urn:microsoft.com/office/officeart/2005/8/layout/vList2"/>
    <dgm:cxn modelId="{B4A07B16-131C-4AD0-92FC-F67611D1C443}" type="presParOf" srcId="{CAA68ED4-DEF9-4CAF-BF90-8A7BD1428EE6}" destId="{6C797D50-FE3A-41C1-B89B-AD8525D54B93}" srcOrd="3" destOrd="0" presId="urn:microsoft.com/office/officeart/2005/8/layout/vList2"/>
    <dgm:cxn modelId="{3A82B211-D69B-4A8A-BF01-460C9F3FAEAA}" type="presParOf" srcId="{CAA68ED4-DEF9-4CAF-BF90-8A7BD1428EE6}" destId="{CBCD67E4-D6EA-44F5-9CED-59F7C4C0832C}" srcOrd="4" destOrd="0" presId="urn:microsoft.com/office/officeart/2005/8/layout/vList2"/>
    <dgm:cxn modelId="{6632BE2A-40C1-4019-9219-26C9E4749E6F}" type="presParOf" srcId="{CAA68ED4-DEF9-4CAF-BF90-8A7BD1428EE6}" destId="{E5AC7777-B5A3-45F5-B2AA-DA299008E037}" srcOrd="5" destOrd="0" presId="urn:microsoft.com/office/officeart/2005/8/layout/vList2"/>
    <dgm:cxn modelId="{9386E133-6A75-4273-94A4-B3763E861693}" type="presParOf" srcId="{CAA68ED4-DEF9-4CAF-BF90-8A7BD1428EE6}" destId="{2B5CB1A4-CAD4-4DC3-AAF6-E48466E7B6DC}" srcOrd="6" destOrd="0" presId="urn:microsoft.com/office/officeart/2005/8/layout/vList2"/>
    <dgm:cxn modelId="{34241713-69DB-472D-BA49-14AC208F81EA}" type="presParOf" srcId="{CAA68ED4-DEF9-4CAF-BF90-8A7BD1428EE6}" destId="{BC656303-8857-41A8-9195-BD515C6E7230}" srcOrd="7" destOrd="0" presId="urn:microsoft.com/office/officeart/2005/8/layout/vList2"/>
    <dgm:cxn modelId="{249826AA-84D4-429A-A9DF-E163BDEE5B9D}" type="presParOf" srcId="{CAA68ED4-DEF9-4CAF-BF90-8A7BD1428EE6}" destId="{83D9583C-D8A5-445B-96CA-19A90018AE5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971BC6-B576-47FA-B309-A64EB6A1EB75}" type="doc">
      <dgm:prSet loTypeId="urn:microsoft.com/office/officeart/2005/8/layout/vList2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FE5ABC8-E54D-49CB-AA13-A09DB4093767}">
      <dgm:prSet custT="1"/>
      <dgm:spPr/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Resolvers are functions that determine how data is retrieved or modified. 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30C0B3-02B9-4008-8687-C7B88C529826}" type="parTrans" cxnId="{F5F5E1BB-6888-44F4-A592-B005B8554804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AA22A2-AA56-4BA8-B976-DD1963A29332}" type="sibTrans" cxnId="{F5F5E1BB-6888-44F4-A592-B005B8554804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BE48E5-4CED-4206-AD1B-C2CD98FB59F3}">
      <dgm:prSet custT="1"/>
      <dgm:spPr/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They map to the types and fields defined in the schema.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150835-FDD6-4526-B474-82E8F190C2B7}" type="parTrans" cxnId="{817E0C79-89AE-4349-9B94-496EACDAF4EE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2E6F3B-E293-4EDE-ADE0-5374DC6713EF}" type="sibTrans" cxnId="{817E0C79-89AE-4349-9B94-496EACDAF4EE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63DD09-6F15-42E0-AC24-582D2B72C6C5}">
      <dgm:prSet custT="1"/>
      <dgm:spPr/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Resolver functions return data in the type and shape specified by the schema. 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499D06-A505-4974-A198-5C83A3F4E3B3}" type="parTrans" cxnId="{9AA1725E-BD22-463C-97E2-76C1D42922DC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F44D6F-B6DA-44D0-95D1-6F7F31611F31}" type="sibTrans" cxnId="{9AA1725E-BD22-463C-97E2-76C1D42922DC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6C38B2-E054-4CA0-9608-4E06A2E3A754}">
      <dgm:prSet custT="1"/>
      <dgm:spPr/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Resolvers can fetch or update data from a </a:t>
          </a:r>
          <a:r>
            <a:rPr lang="en-US" sz="1800" b="1" i="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REST API</a:t>
          </a:r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, database, or any other service.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3516C0-1298-4CB7-A9B0-0062583F0821}" type="parTrans" cxnId="{568223BF-7107-4B33-8BF4-9F2EE33D11DE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743A7A-C0E6-418C-A4DD-7CA45EDEF77C}" type="sibTrans" cxnId="{568223BF-7107-4B33-8BF4-9F2EE33D11DE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515E6C-E872-4936-98B1-6B68F0CDE27C}" type="pres">
      <dgm:prSet presAssocID="{EE971BC6-B576-47FA-B309-A64EB6A1EB75}" presName="linear" presStyleCnt="0">
        <dgm:presLayoutVars>
          <dgm:animLvl val="lvl"/>
          <dgm:resizeHandles val="exact"/>
        </dgm:presLayoutVars>
      </dgm:prSet>
      <dgm:spPr/>
    </dgm:pt>
    <dgm:pt modelId="{BC0A894D-D6FA-4E61-875E-0C92DBD37AEC}" type="pres">
      <dgm:prSet presAssocID="{AFE5ABC8-E54D-49CB-AA13-A09DB409376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C40589-9D7E-4C8C-B9C1-B3424154734C}" type="pres">
      <dgm:prSet presAssocID="{A8AA22A2-AA56-4BA8-B976-DD1963A29332}" presName="spacer" presStyleCnt="0"/>
      <dgm:spPr/>
    </dgm:pt>
    <dgm:pt modelId="{A8563C0E-945A-4D45-8C98-DAA470BE0BAB}" type="pres">
      <dgm:prSet presAssocID="{15BE48E5-4CED-4206-AD1B-C2CD98FB59F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457950D-3ACD-41AD-AAEE-BC30EC835103}" type="pres">
      <dgm:prSet presAssocID="{582E6F3B-E293-4EDE-ADE0-5374DC6713EF}" presName="spacer" presStyleCnt="0"/>
      <dgm:spPr/>
    </dgm:pt>
    <dgm:pt modelId="{98298113-D8B8-4202-AB72-762A436493A1}" type="pres">
      <dgm:prSet presAssocID="{D063DD09-6F15-42E0-AC24-582D2B72C6C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938D803-52B1-47E5-8EDE-425786E97ED6}" type="pres">
      <dgm:prSet presAssocID="{39F44D6F-B6DA-44D0-95D1-6F7F31611F31}" presName="spacer" presStyleCnt="0"/>
      <dgm:spPr/>
    </dgm:pt>
    <dgm:pt modelId="{62AB18E8-1C2A-4876-B7C4-FB3D65DC6695}" type="pres">
      <dgm:prSet presAssocID="{5F6C38B2-E054-4CA0-9608-4E06A2E3A75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B1BA31F-AD83-4A86-B074-F4B152BA7695}" type="presOf" srcId="{D063DD09-6F15-42E0-AC24-582D2B72C6C5}" destId="{98298113-D8B8-4202-AB72-762A436493A1}" srcOrd="0" destOrd="0" presId="urn:microsoft.com/office/officeart/2005/8/layout/vList2"/>
    <dgm:cxn modelId="{EF4B7330-8BE1-4A29-A69C-4BBA90ADB459}" type="presOf" srcId="{15BE48E5-4CED-4206-AD1B-C2CD98FB59F3}" destId="{A8563C0E-945A-4D45-8C98-DAA470BE0BAB}" srcOrd="0" destOrd="0" presId="urn:microsoft.com/office/officeart/2005/8/layout/vList2"/>
    <dgm:cxn modelId="{9AA1725E-BD22-463C-97E2-76C1D42922DC}" srcId="{EE971BC6-B576-47FA-B309-A64EB6A1EB75}" destId="{D063DD09-6F15-42E0-AC24-582D2B72C6C5}" srcOrd="2" destOrd="0" parTransId="{D8499D06-A505-4974-A198-5C83A3F4E3B3}" sibTransId="{39F44D6F-B6DA-44D0-95D1-6F7F31611F31}"/>
    <dgm:cxn modelId="{8F4F9468-AF5C-42C8-B952-AD0A79A759B2}" type="presOf" srcId="{AFE5ABC8-E54D-49CB-AA13-A09DB4093767}" destId="{BC0A894D-D6FA-4E61-875E-0C92DBD37AEC}" srcOrd="0" destOrd="0" presId="urn:microsoft.com/office/officeart/2005/8/layout/vList2"/>
    <dgm:cxn modelId="{7C916E78-4060-4502-BC9F-A3883F670B0F}" type="presOf" srcId="{5F6C38B2-E054-4CA0-9608-4E06A2E3A754}" destId="{62AB18E8-1C2A-4876-B7C4-FB3D65DC6695}" srcOrd="0" destOrd="0" presId="urn:microsoft.com/office/officeart/2005/8/layout/vList2"/>
    <dgm:cxn modelId="{817E0C79-89AE-4349-9B94-496EACDAF4EE}" srcId="{EE971BC6-B576-47FA-B309-A64EB6A1EB75}" destId="{15BE48E5-4CED-4206-AD1B-C2CD98FB59F3}" srcOrd="1" destOrd="0" parTransId="{E0150835-FDD6-4526-B474-82E8F190C2B7}" sibTransId="{582E6F3B-E293-4EDE-ADE0-5374DC6713EF}"/>
    <dgm:cxn modelId="{802FE1A0-CAED-42EF-98FF-F86F69E3EDA6}" type="presOf" srcId="{EE971BC6-B576-47FA-B309-A64EB6A1EB75}" destId="{6B515E6C-E872-4936-98B1-6B68F0CDE27C}" srcOrd="0" destOrd="0" presId="urn:microsoft.com/office/officeart/2005/8/layout/vList2"/>
    <dgm:cxn modelId="{F5F5E1BB-6888-44F4-A592-B005B8554804}" srcId="{EE971BC6-B576-47FA-B309-A64EB6A1EB75}" destId="{AFE5ABC8-E54D-49CB-AA13-A09DB4093767}" srcOrd="0" destOrd="0" parTransId="{AA30C0B3-02B9-4008-8687-C7B88C529826}" sibTransId="{A8AA22A2-AA56-4BA8-B976-DD1963A29332}"/>
    <dgm:cxn modelId="{568223BF-7107-4B33-8BF4-9F2EE33D11DE}" srcId="{EE971BC6-B576-47FA-B309-A64EB6A1EB75}" destId="{5F6C38B2-E054-4CA0-9608-4E06A2E3A754}" srcOrd="3" destOrd="0" parTransId="{663516C0-1298-4CB7-A9B0-0062583F0821}" sibTransId="{75743A7A-C0E6-418C-A4DD-7CA45EDEF77C}"/>
    <dgm:cxn modelId="{551C7234-EA8B-4350-BBC1-FE73C764EB86}" type="presParOf" srcId="{6B515E6C-E872-4936-98B1-6B68F0CDE27C}" destId="{BC0A894D-D6FA-4E61-875E-0C92DBD37AEC}" srcOrd="0" destOrd="0" presId="urn:microsoft.com/office/officeart/2005/8/layout/vList2"/>
    <dgm:cxn modelId="{51B3DAEE-DA3F-436B-B71F-01B814A3A59C}" type="presParOf" srcId="{6B515E6C-E872-4936-98B1-6B68F0CDE27C}" destId="{C0C40589-9D7E-4C8C-B9C1-B3424154734C}" srcOrd="1" destOrd="0" presId="urn:microsoft.com/office/officeart/2005/8/layout/vList2"/>
    <dgm:cxn modelId="{0AD83626-E715-495F-A428-184D364ACD96}" type="presParOf" srcId="{6B515E6C-E872-4936-98B1-6B68F0CDE27C}" destId="{A8563C0E-945A-4D45-8C98-DAA470BE0BAB}" srcOrd="2" destOrd="0" presId="urn:microsoft.com/office/officeart/2005/8/layout/vList2"/>
    <dgm:cxn modelId="{4C84AAAA-51DF-4E89-BE6D-E741AC042A88}" type="presParOf" srcId="{6B515E6C-E872-4936-98B1-6B68F0CDE27C}" destId="{A457950D-3ACD-41AD-AAEE-BC30EC835103}" srcOrd="3" destOrd="0" presId="urn:microsoft.com/office/officeart/2005/8/layout/vList2"/>
    <dgm:cxn modelId="{577ED3E7-46E2-431C-BC92-DBEBAE9CD7B6}" type="presParOf" srcId="{6B515E6C-E872-4936-98B1-6B68F0CDE27C}" destId="{98298113-D8B8-4202-AB72-762A436493A1}" srcOrd="4" destOrd="0" presId="urn:microsoft.com/office/officeart/2005/8/layout/vList2"/>
    <dgm:cxn modelId="{F73B1F47-58D8-47A0-8FCE-C18FC3B80022}" type="presParOf" srcId="{6B515E6C-E872-4936-98B1-6B68F0CDE27C}" destId="{1938D803-52B1-47E5-8EDE-425786E97ED6}" srcOrd="5" destOrd="0" presId="urn:microsoft.com/office/officeart/2005/8/layout/vList2"/>
    <dgm:cxn modelId="{633CE03A-E5D1-4F0C-8CE7-3872F53ACBAA}" type="presParOf" srcId="{6B515E6C-E872-4936-98B1-6B68F0CDE27C}" destId="{62AB18E8-1C2A-4876-B7C4-FB3D65DC66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00EC7-78B8-4590-B45C-072F363ECA66}">
      <dsp:nvSpPr>
        <dsp:cNvPr id="0" name=""/>
        <dsp:cNvSpPr/>
      </dsp:nvSpPr>
      <dsp:spPr>
        <a:xfrm>
          <a:off x="0" y="31038"/>
          <a:ext cx="5807900" cy="7862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Schema define the data types that your </a:t>
          </a: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API</a:t>
          </a: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will expose.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381" y="69419"/>
        <a:ext cx="5731138" cy="709478"/>
      </dsp:txXfrm>
    </dsp:sp>
    <dsp:sp modelId="{640E9737-2546-47CE-A611-53C0BD9BF841}">
      <dsp:nvSpPr>
        <dsp:cNvPr id="0" name=""/>
        <dsp:cNvSpPr/>
      </dsp:nvSpPr>
      <dsp:spPr>
        <a:xfrm>
          <a:off x="0" y="938238"/>
          <a:ext cx="5807900" cy="78624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 err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GraphQL</a:t>
          </a: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APIs are defined by a schema, which serves as a contract between the client and the server. 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381" y="976619"/>
        <a:ext cx="5731138" cy="709478"/>
      </dsp:txXfrm>
    </dsp:sp>
    <dsp:sp modelId="{8E4D477C-77D3-48B3-A394-47369D1FE5C8}">
      <dsp:nvSpPr>
        <dsp:cNvPr id="0" name=""/>
        <dsp:cNvSpPr/>
      </dsp:nvSpPr>
      <dsp:spPr>
        <a:xfrm>
          <a:off x="0" y="1845438"/>
          <a:ext cx="5807900" cy="78624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schema specifies the types of data that can be queried and the relationships between them.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381" y="1883819"/>
        <a:ext cx="5731138" cy="709478"/>
      </dsp:txXfrm>
    </dsp:sp>
    <dsp:sp modelId="{782E5719-AC2C-46B1-BD16-C0B1B4FE3F57}">
      <dsp:nvSpPr>
        <dsp:cNvPr id="0" name=""/>
        <dsp:cNvSpPr/>
      </dsp:nvSpPr>
      <dsp:spPr>
        <a:xfrm>
          <a:off x="0" y="2752638"/>
          <a:ext cx="5807900" cy="78624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 err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GraphQL</a:t>
          </a: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schema documents are text documents that define the types available in an application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381" y="2791019"/>
        <a:ext cx="5731138" cy="709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0967C-14CB-4A98-BC0D-C412EA3BA176}">
      <dsp:nvSpPr>
        <dsp:cNvPr id="0" name=""/>
        <dsp:cNvSpPr/>
      </dsp:nvSpPr>
      <dsp:spPr>
        <a:xfrm>
          <a:off x="0" y="11107"/>
          <a:ext cx="5739007" cy="51020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core unit of any </a:t>
          </a:r>
          <a:r>
            <a:rPr lang="en-US" sz="1800" b="1" i="0" kern="1200" dirty="0" err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GraphQL</a:t>
          </a: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Schema is the type.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906" y="36013"/>
        <a:ext cx="5689195" cy="460397"/>
      </dsp:txXfrm>
    </dsp:sp>
    <dsp:sp modelId="{BA9A3531-619F-4AB4-BA48-0E7456135334}">
      <dsp:nvSpPr>
        <dsp:cNvPr id="0" name=""/>
        <dsp:cNvSpPr/>
      </dsp:nvSpPr>
      <dsp:spPr>
        <a:xfrm>
          <a:off x="0" y="607717"/>
          <a:ext cx="5739007" cy="767213"/>
        </a:xfrm>
        <a:prstGeom prst="roundRect">
          <a:avLst/>
        </a:prstGeom>
        <a:gradFill rotWithShape="0">
          <a:gsLst>
            <a:gs pos="0">
              <a:schemeClr val="accent4">
                <a:hueOff val="2450223"/>
                <a:satOff val="-10194"/>
                <a:lumOff val="240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2450223"/>
                <a:satOff val="-10194"/>
                <a:lumOff val="240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These types represent the structure of the data available in the </a:t>
          </a: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API</a:t>
          </a: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. 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52" y="645169"/>
        <a:ext cx="5664103" cy="692309"/>
      </dsp:txXfrm>
    </dsp:sp>
    <dsp:sp modelId="{CBCD67E4-D6EA-44F5-9CED-59F7C4C0832C}">
      <dsp:nvSpPr>
        <dsp:cNvPr id="0" name=""/>
        <dsp:cNvSpPr/>
      </dsp:nvSpPr>
      <dsp:spPr>
        <a:xfrm>
          <a:off x="0" y="1461330"/>
          <a:ext cx="5739007" cy="767213"/>
        </a:xfrm>
        <a:prstGeom prst="round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 type has </a:t>
          </a:r>
          <a:r>
            <a:rPr lang="en-US" sz="1800" b="0" i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fields </a:t>
          </a: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that represent the data associated with each object. 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52" y="1498782"/>
        <a:ext cx="5664103" cy="692309"/>
      </dsp:txXfrm>
    </dsp:sp>
    <dsp:sp modelId="{2B5CB1A4-CAD4-4DC3-AAF6-E48466E7B6DC}">
      <dsp:nvSpPr>
        <dsp:cNvPr id="0" name=""/>
        <dsp:cNvSpPr/>
      </dsp:nvSpPr>
      <dsp:spPr>
        <a:xfrm>
          <a:off x="0" y="2314944"/>
          <a:ext cx="5739007" cy="510209"/>
        </a:xfrm>
        <a:prstGeom prst="roundRect">
          <a:avLst/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Each field returns a specific type of data.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906" y="2339850"/>
        <a:ext cx="5689195" cy="460397"/>
      </dsp:txXfrm>
    </dsp:sp>
    <dsp:sp modelId="{83D9583C-D8A5-445B-96CA-19A90018AE5C}">
      <dsp:nvSpPr>
        <dsp:cNvPr id="0" name=""/>
        <dsp:cNvSpPr/>
      </dsp:nvSpPr>
      <dsp:spPr>
        <a:xfrm>
          <a:off x="0" y="2911553"/>
          <a:ext cx="5739007" cy="510209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 schema is a collection of type definitions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906" y="2936459"/>
        <a:ext cx="5689195" cy="4603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A894D-D6FA-4E61-875E-0C92DBD37AEC}">
      <dsp:nvSpPr>
        <dsp:cNvPr id="0" name=""/>
        <dsp:cNvSpPr/>
      </dsp:nvSpPr>
      <dsp:spPr>
        <a:xfrm>
          <a:off x="0" y="29988"/>
          <a:ext cx="5705605" cy="804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Resolvers are functions that determine how data is retrieved or modified. 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295" y="69283"/>
        <a:ext cx="5627015" cy="726370"/>
      </dsp:txXfrm>
    </dsp:sp>
    <dsp:sp modelId="{A8563C0E-945A-4D45-8C98-DAA470BE0BAB}">
      <dsp:nvSpPr>
        <dsp:cNvPr id="0" name=""/>
        <dsp:cNvSpPr/>
      </dsp:nvSpPr>
      <dsp:spPr>
        <a:xfrm>
          <a:off x="0" y="958788"/>
          <a:ext cx="5705605" cy="8049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They map to the types and fields defined in the schema.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295" y="998083"/>
        <a:ext cx="5627015" cy="726370"/>
      </dsp:txXfrm>
    </dsp:sp>
    <dsp:sp modelId="{98298113-D8B8-4202-AB72-762A436493A1}">
      <dsp:nvSpPr>
        <dsp:cNvPr id="0" name=""/>
        <dsp:cNvSpPr/>
      </dsp:nvSpPr>
      <dsp:spPr>
        <a:xfrm>
          <a:off x="0" y="1887588"/>
          <a:ext cx="5705605" cy="8049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Resolver functions return data in the type and shape specified by the schema. 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295" y="1926883"/>
        <a:ext cx="5627015" cy="726370"/>
      </dsp:txXfrm>
    </dsp:sp>
    <dsp:sp modelId="{62AB18E8-1C2A-4876-B7C4-FB3D65DC6695}">
      <dsp:nvSpPr>
        <dsp:cNvPr id="0" name=""/>
        <dsp:cNvSpPr/>
      </dsp:nvSpPr>
      <dsp:spPr>
        <a:xfrm>
          <a:off x="0" y="2816388"/>
          <a:ext cx="5705605" cy="804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Resolvers can fetch or update data from a </a:t>
          </a:r>
          <a:r>
            <a:rPr lang="en-US" sz="1800" b="1" i="0" kern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rPr>
            <a:t>REST API</a:t>
          </a: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, database, or any other service.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295" y="2855683"/>
        <a:ext cx="5627015" cy="726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3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2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9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708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393315" y="2502273"/>
            <a:ext cx="4213381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23760" marR="0" lvl="0" indent="-211880" algn="l" rtl="0">
              <a:lnSpc>
                <a:spcPct val="9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47521" marR="0" lvl="1" indent="-353133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1280" marR="0" lvl="2" indent="-32959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5040" marR="0" lvl="3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8801" marR="0" lvl="4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2561" marR="0" lvl="5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6321" marR="0" lvl="6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90081" marR="0" lvl="7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3841" marR="0" lvl="8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1" y="2510642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4738" tIns="42358" rIns="84738" bIns="42358" anchor="ctr" anchorCtr="0">
            <a:noAutofit/>
          </a:bodyPr>
          <a:lstStyle/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991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this video, you will be able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2483771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8627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1892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298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3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8115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5188226" y="4965618"/>
            <a:ext cx="1815548" cy="166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7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70" name="Google Shape;70;p17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640331" y="2502273"/>
            <a:ext cx="4966366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Server Side:  Implementing Web Services</a:t>
            </a:r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 err="1"/>
              <a:t>GraphQL</a:t>
            </a:r>
            <a:endParaRPr lang="en-US" sz="2000" dirty="0"/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Schemas and Types</a:t>
            </a: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2397" indent="-342900">
              <a:spcBef>
                <a:spcPts val="0"/>
              </a:spcBef>
            </a:pPr>
            <a:r>
              <a:rPr lang="en-IN" sz="1986" dirty="0" err="1"/>
              <a:t>GraphQL</a:t>
            </a:r>
            <a:r>
              <a:rPr lang="en-IN" sz="1986" dirty="0"/>
              <a:t> Schemas and Types</a:t>
            </a:r>
          </a:p>
          <a:p>
            <a:pPr marL="812700" lvl="1" indent="-342900">
              <a:spcBef>
                <a:spcPts val="0"/>
              </a:spcBef>
            </a:pPr>
            <a:endParaRPr lang="en-I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Service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 err="1">
                <a:solidFill>
                  <a:srgbClr val="C00000"/>
                </a:solidFill>
              </a:rPr>
              <a:t>GraphQL</a:t>
            </a:r>
            <a:r>
              <a:rPr lang="en-US" dirty="0"/>
              <a:t> service can be written in any programming language, </a:t>
            </a:r>
          </a:p>
          <a:p>
            <a:r>
              <a:rPr lang="en-US" dirty="0"/>
              <a:t>It is conceptually split into two major parts,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Structure</a:t>
            </a:r>
            <a:r>
              <a:rPr lang="en-US" dirty="0"/>
              <a:t> and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Behavior</a:t>
            </a:r>
          </a:p>
          <a:p>
            <a:r>
              <a:rPr lang="en-US" dirty="0"/>
              <a:t>The structure is defined with a strongly typed schema.</a:t>
            </a:r>
          </a:p>
          <a:p>
            <a:r>
              <a:rPr lang="en-US" dirty="0"/>
              <a:t>The behavior is naturally implemented with functions  and are called resolver functions.</a:t>
            </a:r>
          </a:p>
        </p:txBody>
      </p:sp>
    </p:spTree>
    <p:extLst>
      <p:ext uri="{BB962C8B-B14F-4D97-AF65-F5344CB8AC3E}">
        <p14:creationId xmlns:p14="http://schemas.microsoft.com/office/powerpoint/2010/main" val="363124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9F13FA-5CB0-4FEA-A284-BF5DE0AE64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53801"/>
              </p:ext>
            </p:extLst>
          </p:nvPr>
        </p:nvGraphicFramePr>
        <p:xfrm>
          <a:off x="288099" y="1158658"/>
          <a:ext cx="5807901" cy="3569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403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EB1AE3A-B3D6-4257-9D3C-94E15D6D31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156009"/>
              </p:ext>
            </p:extLst>
          </p:nvPr>
        </p:nvGraphicFramePr>
        <p:xfrm>
          <a:off x="331941" y="1139129"/>
          <a:ext cx="5739008" cy="3432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D0EC91-3C49-4332-92C1-0D2563FBDF70}"/>
              </a:ext>
            </a:extLst>
          </p:cNvPr>
          <p:cNvSpPr txBox="1"/>
          <p:nvPr/>
        </p:nvSpPr>
        <p:spPr>
          <a:xfrm>
            <a:off x="331941" y="4725746"/>
            <a:ext cx="5739008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User 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: ID!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: String!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: Int!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496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D23F65-FB9D-4456-A1E1-159AC6D66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805831"/>
              </p:ext>
            </p:extLst>
          </p:nvPr>
        </p:nvGraphicFramePr>
        <p:xfrm>
          <a:off x="306888" y="1133606"/>
          <a:ext cx="5705605" cy="36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93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This custom Employee type represents the structure of an employee </a:t>
            </a:r>
            <a:r>
              <a:rPr lang="en-US" sz="1800" b="1" dirty="0">
                <a:solidFill>
                  <a:srgbClr val="C00000"/>
                </a:solidFill>
              </a:rPr>
              <a:t>“model”</a:t>
            </a:r>
            <a:r>
              <a:rPr lang="en-US" sz="18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94B19-4546-464D-B6D1-7CB42A02D18B}"/>
              </a:ext>
            </a:extLst>
          </p:cNvPr>
          <p:cNvSpPr txBox="1"/>
          <p:nvPr/>
        </p:nvSpPr>
        <p:spPr>
          <a:xfrm>
            <a:off x="349162" y="1164186"/>
            <a:ext cx="5581911" cy="2062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query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300303" lvl="1"/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employee(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CC00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42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{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name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email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A01A0-493A-4AC1-892D-9BC550592011}"/>
              </a:ext>
            </a:extLst>
          </p:cNvPr>
          <p:cNvSpPr txBox="1"/>
          <p:nvPr/>
        </p:nvSpPr>
        <p:spPr>
          <a:xfrm>
            <a:off x="349162" y="4034726"/>
            <a:ext cx="5581911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Employee(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: Int!) 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: String!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email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: String!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095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Schemas and Types</a:t>
            </a:r>
          </a:p>
          <a:p>
            <a:r>
              <a:rPr lang="en-US" dirty="0"/>
              <a:t>Resolvers</a:t>
            </a:r>
          </a:p>
        </p:txBody>
      </p:sp>
    </p:spTree>
    <p:extLst>
      <p:ext uri="{BB962C8B-B14F-4D97-AF65-F5344CB8AC3E}">
        <p14:creationId xmlns:p14="http://schemas.microsoft.com/office/powerpoint/2010/main" val="199070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 dirty="0"/>
              <a:t>Thank You!</a:t>
            </a:r>
            <a:endParaRPr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</TotalTime>
  <Words>329</Words>
  <Application>Microsoft Office PowerPoint</Application>
  <PresentationFormat>Widescreen</PresentationFormat>
  <Paragraphs>61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1_Office Theme</vt:lpstr>
      <vt:lpstr>Full Stack Application Development</vt:lpstr>
      <vt:lpstr>PowerPoint Presentation</vt:lpstr>
      <vt:lpstr>GraphQL Service</vt:lpstr>
      <vt:lpstr>Schema</vt:lpstr>
      <vt:lpstr>Types</vt:lpstr>
      <vt:lpstr>Resolvers</vt:lpstr>
      <vt:lpstr>Example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Shivam Chauhan</dc:creator>
  <cp:lastModifiedBy>Rohit</cp:lastModifiedBy>
  <cp:revision>69</cp:revision>
  <dcterms:created xsi:type="dcterms:W3CDTF">2022-09-26T09:02:06Z</dcterms:created>
  <dcterms:modified xsi:type="dcterms:W3CDTF">2024-02-08T11:17:24Z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0x010100B3AC44B68C077B4EBA1A8030BA55A96A</vt:lpwstr>
  </property>
</Properties>
</file>