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288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  <a:srgbClr val="E87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998E5-2C9C-4F22-A11B-05011187B714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98378FD5-17E6-474D-9106-62A40603F615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Problems with RPC- laid the motivation for </a:t>
          </a:r>
          <a:r>
            <a:rPr lang="en-US" sz="18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9E7AE-DED4-4662-AC35-6F826B8417D9}" type="parTrans" cxnId="{1875E663-1E2B-473D-A399-3485A92AD30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C88AB4-FD43-4F22-B049-52DADDD342EE}" type="sibTrans" cxnId="{1875E663-1E2B-473D-A399-3485A92AD30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0F5332-4DF6-4ADC-83FC-5B901361FA91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2015, Google released  </a:t>
          </a:r>
          <a:r>
            <a:rPr lang="en-US" sz="18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, a modern, open source, high-performance remote procedure call (RPC) framework that can run anywhere.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70956F-586A-4051-8AB1-3BD49EE69236}" type="parTrans" cxnId="{E61BDE14-3696-4E92-BA50-C7779B4DAF2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6F129D-6EDD-4918-9F02-005688131C25}" type="sibTrans" cxnId="{E61BDE14-3696-4E92-BA50-C7779B4DAF2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53B7FC-4679-41A2-911B-699604182A36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interprocess communication technology that allows you to connect, invoke, operate, and debug distributed heterogeneous applications as easily as making a local function call.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E72571-E163-4C53-A555-876A48B42FBF}" type="parTrans" cxnId="{49A026E7-64E5-4C77-BEF5-7955C3758D7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9DBA41-0795-4484-ACB5-943A73290DC7}" type="sibTrans" cxnId="{49A026E7-64E5-4C77-BEF5-7955C3758D7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D0E7F-3EF1-49B7-989D-F12ECEEBA92A}" type="pres">
      <dgm:prSet presAssocID="{330998E5-2C9C-4F22-A11B-05011187B714}" presName="linear" presStyleCnt="0">
        <dgm:presLayoutVars>
          <dgm:animLvl val="lvl"/>
          <dgm:resizeHandles val="exact"/>
        </dgm:presLayoutVars>
      </dgm:prSet>
      <dgm:spPr/>
    </dgm:pt>
    <dgm:pt modelId="{F19A9586-647B-4C0A-BC68-69EB3A0C3B33}" type="pres">
      <dgm:prSet presAssocID="{98378FD5-17E6-474D-9106-62A40603F615}" presName="parentText" presStyleLbl="node1" presStyleIdx="0" presStyleCnt="3" custScaleY="63408">
        <dgm:presLayoutVars>
          <dgm:chMax val="0"/>
          <dgm:bulletEnabled val="1"/>
        </dgm:presLayoutVars>
      </dgm:prSet>
      <dgm:spPr/>
    </dgm:pt>
    <dgm:pt modelId="{8BBCC094-7552-4A8F-972E-00FC86F506A2}" type="pres">
      <dgm:prSet presAssocID="{0FC88AB4-FD43-4F22-B049-52DADDD342EE}" presName="spacer" presStyleCnt="0"/>
      <dgm:spPr/>
    </dgm:pt>
    <dgm:pt modelId="{2E4C7E25-2C31-462D-9B94-39930465908A}" type="pres">
      <dgm:prSet presAssocID="{C20F5332-4DF6-4ADC-83FC-5B901361FA91}" presName="parentText" presStyleLbl="node1" presStyleIdx="1" presStyleCnt="3" custScaleY="87329">
        <dgm:presLayoutVars>
          <dgm:chMax val="0"/>
          <dgm:bulletEnabled val="1"/>
        </dgm:presLayoutVars>
      </dgm:prSet>
      <dgm:spPr/>
    </dgm:pt>
    <dgm:pt modelId="{4B8FAE60-1F6C-4BDC-815B-46B0CE657F37}" type="pres">
      <dgm:prSet presAssocID="{5B6F129D-6EDD-4918-9F02-005688131C25}" presName="spacer" presStyleCnt="0"/>
      <dgm:spPr/>
    </dgm:pt>
    <dgm:pt modelId="{5A7D1600-21CF-41E8-85C8-7CE6F1C22805}" type="pres">
      <dgm:prSet presAssocID="{CB53B7FC-4679-41A2-911B-699604182A36}" presName="parentText" presStyleLbl="node1" presStyleIdx="2" presStyleCnt="3" custScaleY="111434">
        <dgm:presLayoutVars>
          <dgm:chMax val="0"/>
          <dgm:bulletEnabled val="1"/>
        </dgm:presLayoutVars>
      </dgm:prSet>
      <dgm:spPr/>
    </dgm:pt>
  </dgm:ptLst>
  <dgm:cxnLst>
    <dgm:cxn modelId="{E61BDE14-3696-4E92-BA50-C7779B4DAF2F}" srcId="{330998E5-2C9C-4F22-A11B-05011187B714}" destId="{C20F5332-4DF6-4ADC-83FC-5B901361FA91}" srcOrd="1" destOrd="0" parTransId="{8770956F-586A-4051-8AB1-3BD49EE69236}" sibTransId="{5B6F129D-6EDD-4918-9F02-005688131C25}"/>
    <dgm:cxn modelId="{129BB426-C6BD-45AE-A0D7-521C98866191}" type="presOf" srcId="{C20F5332-4DF6-4ADC-83FC-5B901361FA91}" destId="{2E4C7E25-2C31-462D-9B94-39930465908A}" srcOrd="0" destOrd="0" presId="urn:microsoft.com/office/officeart/2005/8/layout/vList2"/>
    <dgm:cxn modelId="{1875E663-1E2B-473D-A399-3485A92AD30E}" srcId="{330998E5-2C9C-4F22-A11B-05011187B714}" destId="{98378FD5-17E6-474D-9106-62A40603F615}" srcOrd="0" destOrd="0" parTransId="{D539E7AE-DED4-4662-AC35-6F826B8417D9}" sibTransId="{0FC88AB4-FD43-4F22-B049-52DADDD342EE}"/>
    <dgm:cxn modelId="{7C9088BE-EB18-4566-8994-293FBB64C116}" type="presOf" srcId="{330998E5-2C9C-4F22-A11B-05011187B714}" destId="{AD8D0E7F-3EF1-49B7-989D-F12ECEEBA92A}" srcOrd="0" destOrd="0" presId="urn:microsoft.com/office/officeart/2005/8/layout/vList2"/>
    <dgm:cxn modelId="{432BF9C2-5E71-41B5-AA24-73E4299422F7}" type="presOf" srcId="{CB53B7FC-4679-41A2-911B-699604182A36}" destId="{5A7D1600-21CF-41E8-85C8-7CE6F1C22805}" srcOrd="0" destOrd="0" presId="urn:microsoft.com/office/officeart/2005/8/layout/vList2"/>
    <dgm:cxn modelId="{49A026E7-64E5-4C77-BEF5-7955C3758D7D}" srcId="{330998E5-2C9C-4F22-A11B-05011187B714}" destId="{CB53B7FC-4679-41A2-911B-699604182A36}" srcOrd="2" destOrd="0" parTransId="{C0E72571-E163-4C53-A555-876A48B42FBF}" sibTransId="{8A9DBA41-0795-4484-ACB5-943A73290DC7}"/>
    <dgm:cxn modelId="{767922EB-534A-4B7F-9A3C-4FC5A4FE1527}" type="presOf" srcId="{98378FD5-17E6-474D-9106-62A40603F615}" destId="{F19A9586-647B-4C0A-BC68-69EB3A0C3B33}" srcOrd="0" destOrd="0" presId="urn:microsoft.com/office/officeart/2005/8/layout/vList2"/>
    <dgm:cxn modelId="{F3EFAEA3-7122-404C-8B05-6A860C91D3AE}" type="presParOf" srcId="{AD8D0E7F-3EF1-49B7-989D-F12ECEEBA92A}" destId="{F19A9586-647B-4C0A-BC68-69EB3A0C3B33}" srcOrd="0" destOrd="0" presId="urn:microsoft.com/office/officeart/2005/8/layout/vList2"/>
    <dgm:cxn modelId="{70BAFB51-69AC-45AD-B64D-1C66004B4807}" type="presParOf" srcId="{AD8D0E7F-3EF1-49B7-989D-F12ECEEBA92A}" destId="{8BBCC094-7552-4A8F-972E-00FC86F506A2}" srcOrd="1" destOrd="0" presId="urn:microsoft.com/office/officeart/2005/8/layout/vList2"/>
    <dgm:cxn modelId="{481E9041-4150-424D-959A-6FF174178E9F}" type="presParOf" srcId="{AD8D0E7F-3EF1-49B7-989D-F12ECEEBA92A}" destId="{2E4C7E25-2C31-462D-9B94-39930465908A}" srcOrd="2" destOrd="0" presId="urn:microsoft.com/office/officeart/2005/8/layout/vList2"/>
    <dgm:cxn modelId="{4F339B37-9D85-4E66-8E52-AE98F572B386}" type="presParOf" srcId="{AD8D0E7F-3EF1-49B7-989D-F12ECEEBA92A}" destId="{4B8FAE60-1F6C-4BDC-815B-46B0CE657F37}" srcOrd="3" destOrd="0" presId="urn:microsoft.com/office/officeart/2005/8/layout/vList2"/>
    <dgm:cxn modelId="{90BF6D0C-87FE-478C-BC0D-D56DA43115EE}" type="presParOf" srcId="{AD8D0E7F-3EF1-49B7-989D-F12ECEEBA92A}" destId="{5A7D1600-21CF-41E8-85C8-7CE6F1C228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49245-58BB-4993-9CD4-8472E009AC47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0D33D7B-EB5D-449F-92F1-A3C742ACD585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gRPC</a:t>
          </a:r>
          <a:r>
            <a:rPr lang="en-US" sz="1800" dirty="0">
              <a:solidFill>
                <a:schemeClr val="tx1"/>
              </a:solidFill>
            </a:rPr>
            <a:t> uses protocol buffers as the Interface Definition Language to define the service interface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4CE748-4174-423B-983A-6423926B14C2}" type="parTrans" cxnId="{D22A202D-B170-4328-B07D-487BCE17B49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99E8AF-5261-4840-B602-4B02559AF4A6}" type="sibTrans" cxnId="{D22A202D-B170-4328-B07D-487BCE17B49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45FA2A-E6B3-4BE2-8BFF-3AA2C689A06E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Protocol Buffers are a language-neutral, platform-neutral extensible mechanism for serializing structured data.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D2FD31-3516-4D1A-A102-9B3D816D6120}" type="sibTrans" cxnId="{C5695BB4-A430-4A59-B406-FA0C661BC31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FCD5D3-6F74-414E-9A16-63DE4044870E}" type="parTrans" cxnId="{C5695BB4-A430-4A59-B406-FA0C661BC31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60AA2-4469-488F-9A00-E4D9C5B1E68E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service interface definition is specified in a proto file -an ordinary text file with a .proto extension.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712A7D-3796-4A11-9ED8-54FC67A4D6BE}" type="sibTrans" cxnId="{0B82946E-7178-4537-B42B-C62D7344DEC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6FD9BD-F1BE-4FC7-A157-165691F7EC3C}" type="parTrans" cxnId="{0B82946E-7178-4537-B42B-C62D7344DEC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33AD1-4A4E-472B-A0BF-1510066601D9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service definition specified in the .proto file, is used by both the server and client sides to generate the code.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59EB19-773D-4E65-A3D7-5C0BBC6CD0F8}" type="sibTrans" cxnId="{4F1DB74E-8CD0-4F14-B926-9376592C5AF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9CFE44-7307-49F1-9ABB-2EF777FE1335}" type="parTrans" cxnId="{4F1DB74E-8CD0-4F14-B926-9376592C5AF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9FDD92-1C2D-494A-8AB0-3B576A301367}" type="pres">
      <dgm:prSet presAssocID="{92849245-58BB-4993-9CD4-8472E009AC47}" presName="linear" presStyleCnt="0">
        <dgm:presLayoutVars>
          <dgm:animLvl val="lvl"/>
          <dgm:resizeHandles val="exact"/>
        </dgm:presLayoutVars>
      </dgm:prSet>
      <dgm:spPr/>
    </dgm:pt>
    <dgm:pt modelId="{B19CD62E-1F2F-4696-9AA7-8DBA0298F43A}" type="pres">
      <dgm:prSet presAssocID="{B0D33D7B-EB5D-449F-92F1-A3C742ACD585}" presName="parentText" presStyleLbl="node1" presStyleIdx="0" presStyleCnt="4" custScaleY="70331">
        <dgm:presLayoutVars>
          <dgm:chMax val="0"/>
          <dgm:bulletEnabled val="1"/>
        </dgm:presLayoutVars>
      </dgm:prSet>
      <dgm:spPr/>
    </dgm:pt>
    <dgm:pt modelId="{1497EBB0-ADAA-443F-9A5F-305044C856BE}" type="pres">
      <dgm:prSet presAssocID="{8D99E8AF-5261-4840-B602-4B02559AF4A6}" presName="spacer" presStyleCnt="0"/>
      <dgm:spPr/>
    </dgm:pt>
    <dgm:pt modelId="{AE954D48-FD9D-4C64-ACE7-339254D6B9F8}" type="pres">
      <dgm:prSet presAssocID="{FE45FA2A-E6B3-4BE2-8BFF-3AA2C689A0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F7467B-5400-4FDC-96F1-4B059A30703F}" type="pres">
      <dgm:prSet presAssocID="{CAD2FD31-3516-4D1A-A102-9B3D816D6120}" presName="spacer" presStyleCnt="0"/>
      <dgm:spPr/>
    </dgm:pt>
    <dgm:pt modelId="{791CCA80-E24F-4CC5-AD56-EB37562E55B4}" type="pres">
      <dgm:prSet presAssocID="{12960AA2-4469-488F-9A00-E4D9C5B1E68E}" presName="parentText" presStyleLbl="node1" presStyleIdx="2" presStyleCnt="4" custScaleY="70331">
        <dgm:presLayoutVars>
          <dgm:chMax val="0"/>
          <dgm:bulletEnabled val="1"/>
        </dgm:presLayoutVars>
      </dgm:prSet>
      <dgm:spPr/>
    </dgm:pt>
    <dgm:pt modelId="{2F4BAB34-5E99-454A-830E-DEC5C9A86951}" type="pres">
      <dgm:prSet presAssocID="{9B712A7D-3796-4A11-9ED8-54FC67A4D6BE}" presName="spacer" presStyleCnt="0"/>
      <dgm:spPr/>
    </dgm:pt>
    <dgm:pt modelId="{427C6725-5EF7-4C6A-9B4C-B14C676AB8C4}" type="pres">
      <dgm:prSet presAssocID="{5C333AD1-4A4E-472B-A0BF-1510066601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50C700-51FC-47AF-ADC3-F1F0F459101C}" type="presOf" srcId="{FE45FA2A-E6B3-4BE2-8BFF-3AA2C689A06E}" destId="{AE954D48-FD9D-4C64-ACE7-339254D6B9F8}" srcOrd="0" destOrd="0" presId="urn:microsoft.com/office/officeart/2005/8/layout/vList2"/>
    <dgm:cxn modelId="{F2CC7A05-BC85-4932-97C7-899DC04EB522}" type="presOf" srcId="{B0D33D7B-EB5D-449F-92F1-A3C742ACD585}" destId="{B19CD62E-1F2F-4696-9AA7-8DBA0298F43A}" srcOrd="0" destOrd="0" presId="urn:microsoft.com/office/officeart/2005/8/layout/vList2"/>
    <dgm:cxn modelId="{D22A202D-B170-4328-B07D-487BCE17B498}" srcId="{92849245-58BB-4993-9CD4-8472E009AC47}" destId="{B0D33D7B-EB5D-449F-92F1-A3C742ACD585}" srcOrd="0" destOrd="0" parTransId="{6D4CE748-4174-423B-983A-6423926B14C2}" sibTransId="{8D99E8AF-5261-4840-B602-4B02559AF4A6}"/>
    <dgm:cxn modelId="{9118E761-8825-47A8-BF4A-F7C611E88C09}" type="presOf" srcId="{5C333AD1-4A4E-472B-A0BF-1510066601D9}" destId="{427C6725-5EF7-4C6A-9B4C-B14C676AB8C4}" srcOrd="0" destOrd="0" presId="urn:microsoft.com/office/officeart/2005/8/layout/vList2"/>
    <dgm:cxn modelId="{0B82946E-7178-4537-B42B-C62D7344DECC}" srcId="{92849245-58BB-4993-9CD4-8472E009AC47}" destId="{12960AA2-4469-488F-9A00-E4D9C5B1E68E}" srcOrd="2" destOrd="0" parTransId="{946FD9BD-F1BE-4FC7-A157-165691F7EC3C}" sibTransId="{9B712A7D-3796-4A11-9ED8-54FC67A4D6BE}"/>
    <dgm:cxn modelId="{4F1DB74E-8CD0-4F14-B926-9376592C5AF0}" srcId="{92849245-58BB-4993-9CD4-8472E009AC47}" destId="{5C333AD1-4A4E-472B-A0BF-1510066601D9}" srcOrd="3" destOrd="0" parTransId="{379CFE44-7307-49F1-9ABB-2EF777FE1335}" sibTransId="{6C59EB19-773D-4E65-A3D7-5C0BBC6CD0F8}"/>
    <dgm:cxn modelId="{A975C298-946B-45BC-9524-4159E824787F}" type="presOf" srcId="{12960AA2-4469-488F-9A00-E4D9C5B1E68E}" destId="{791CCA80-E24F-4CC5-AD56-EB37562E55B4}" srcOrd="0" destOrd="0" presId="urn:microsoft.com/office/officeart/2005/8/layout/vList2"/>
    <dgm:cxn modelId="{C5695BB4-A430-4A59-B406-FA0C661BC318}" srcId="{92849245-58BB-4993-9CD4-8472E009AC47}" destId="{FE45FA2A-E6B3-4BE2-8BFF-3AA2C689A06E}" srcOrd="1" destOrd="0" parTransId="{B6FCD5D3-6F74-414E-9A16-63DE4044870E}" sibTransId="{CAD2FD31-3516-4D1A-A102-9B3D816D6120}"/>
    <dgm:cxn modelId="{43C728E9-A16B-48D8-A8C2-2EC980D58569}" type="presOf" srcId="{92849245-58BB-4993-9CD4-8472E009AC47}" destId="{6B9FDD92-1C2D-494A-8AB0-3B576A301367}" srcOrd="0" destOrd="0" presId="urn:microsoft.com/office/officeart/2005/8/layout/vList2"/>
    <dgm:cxn modelId="{24A2067E-5665-46F9-9245-BB2741CCD0BC}" type="presParOf" srcId="{6B9FDD92-1C2D-494A-8AB0-3B576A301367}" destId="{B19CD62E-1F2F-4696-9AA7-8DBA0298F43A}" srcOrd="0" destOrd="0" presId="urn:microsoft.com/office/officeart/2005/8/layout/vList2"/>
    <dgm:cxn modelId="{857CDFBB-1A24-4CD8-9864-81C8FCB1D6C8}" type="presParOf" srcId="{6B9FDD92-1C2D-494A-8AB0-3B576A301367}" destId="{1497EBB0-ADAA-443F-9A5F-305044C856BE}" srcOrd="1" destOrd="0" presId="urn:microsoft.com/office/officeart/2005/8/layout/vList2"/>
    <dgm:cxn modelId="{ADA671E8-C3C0-4D36-B420-DAECFEC7B5ED}" type="presParOf" srcId="{6B9FDD92-1C2D-494A-8AB0-3B576A301367}" destId="{AE954D48-FD9D-4C64-ACE7-339254D6B9F8}" srcOrd="2" destOrd="0" presId="urn:microsoft.com/office/officeart/2005/8/layout/vList2"/>
    <dgm:cxn modelId="{30543B6E-114B-41A3-8CA2-8A444810E0F2}" type="presParOf" srcId="{6B9FDD92-1C2D-494A-8AB0-3B576A301367}" destId="{5FF7467B-5400-4FDC-96F1-4B059A30703F}" srcOrd="3" destOrd="0" presId="urn:microsoft.com/office/officeart/2005/8/layout/vList2"/>
    <dgm:cxn modelId="{50D81378-90C0-49E4-9EB3-65843360A61F}" type="presParOf" srcId="{6B9FDD92-1C2D-494A-8AB0-3B576A301367}" destId="{791CCA80-E24F-4CC5-AD56-EB37562E55B4}" srcOrd="4" destOrd="0" presId="urn:microsoft.com/office/officeart/2005/8/layout/vList2"/>
    <dgm:cxn modelId="{2FC8307C-355F-4A83-B5EA-09BFA5E28AB8}" type="presParOf" srcId="{6B9FDD92-1C2D-494A-8AB0-3B576A301367}" destId="{2F4BAB34-5E99-454A-830E-DEC5C9A86951}" srcOrd="5" destOrd="0" presId="urn:microsoft.com/office/officeart/2005/8/layout/vList2"/>
    <dgm:cxn modelId="{89D4E313-1046-4A6B-9D71-EEE480E8477D}" type="presParOf" srcId="{6B9FDD92-1C2D-494A-8AB0-3B576A301367}" destId="{427C6725-5EF7-4C6A-9B4C-B14C676AB8C4}" srcOrd="6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E74131-6DAF-4956-885A-207A4EDE0374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587F2B6-A438-4794-9962-9269814F1B5E}">
      <dgm:prSet custT="1"/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service definition can be used to generate the server or client-side code using the protocol buffer compiler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protoc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1F6A5-6613-4114-A9F1-B6FB0FF6D0B2}" type="parTrans" cxnId="{F8C1CE58-DB28-4EEA-960F-D1D6AD4FAB4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C907F4-1691-4BDF-922F-77D484F7D44A}" type="sibTrans" cxnId="{F8C1CE58-DB28-4EEA-960F-D1D6AD4FAB4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C1D783-5208-4378-AE11-56ED1C05215F}">
      <dgm:prSet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Since gRPC service definitions are language agnostic, you can generate clients and servers for any supported language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4FF39-AF47-4F0E-AA2D-17B516A0A88F}" type="parTrans" cxnId="{48054AD4-CDAA-434B-9977-944A5D49AC8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49D51-BA4A-4CB8-8228-F23736386891}" type="sibTrans" cxnId="{48054AD4-CDAA-434B-9977-944A5D49AC8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845AC9-B47A-45FA-B4AF-26E102B00AB1}" type="pres">
      <dgm:prSet presAssocID="{83E74131-6DAF-4956-885A-207A4EDE0374}" presName="linear" presStyleCnt="0">
        <dgm:presLayoutVars>
          <dgm:animLvl val="lvl"/>
          <dgm:resizeHandles val="exact"/>
        </dgm:presLayoutVars>
      </dgm:prSet>
      <dgm:spPr/>
    </dgm:pt>
    <dgm:pt modelId="{BE8C288D-4BF0-4F83-ACBE-601783F9416F}" type="pres">
      <dgm:prSet presAssocID="{2587F2B6-A438-4794-9962-9269814F1B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583DFC-CE67-405C-8AB9-B2300795F1AA}" type="pres">
      <dgm:prSet presAssocID="{27C907F4-1691-4BDF-922F-77D484F7D44A}" presName="spacer" presStyleCnt="0"/>
      <dgm:spPr/>
    </dgm:pt>
    <dgm:pt modelId="{61FED209-DEEC-45A0-A158-4210C02BBFF0}" type="pres">
      <dgm:prSet presAssocID="{78C1D783-5208-4378-AE11-56ED1C05215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C01515F-6B06-498C-ACAD-1B3C34B1684F}" type="presOf" srcId="{83E74131-6DAF-4956-885A-207A4EDE0374}" destId="{FA845AC9-B47A-45FA-B4AF-26E102B00AB1}" srcOrd="0" destOrd="0" presId="urn:microsoft.com/office/officeart/2005/8/layout/vList2"/>
    <dgm:cxn modelId="{F67C6277-1982-4065-9011-F102917AF674}" type="presOf" srcId="{2587F2B6-A438-4794-9962-9269814F1B5E}" destId="{BE8C288D-4BF0-4F83-ACBE-601783F9416F}" srcOrd="0" destOrd="0" presId="urn:microsoft.com/office/officeart/2005/8/layout/vList2"/>
    <dgm:cxn modelId="{F8C1CE58-DB28-4EEA-960F-D1D6AD4FAB4F}" srcId="{83E74131-6DAF-4956-885A-207A4EDE0374}" destId="{2587F2B6-A438-4794-9962-9269814F1B5E}" srcOrd="0" destOrd="0" parTransId="{69A1F6A5-6613-4114-A9F1-B6FB0FF6D0B2}" sibTransId="{27C907F4-1691-4BDF-922F-77D484F7D44A}"/>
    <dgm:cxn modelId="{636736AB-EC39-4309-AAD7-C399A0E386D7}" type="presOf" srcId="{78C1D783-5208-4378-AE11-56ED1C05215F}" destId="{61FED209-DEEC-45A0-A158-4210C02BBFF0}" srcOrd="0" destOrd="0" presId="urn:microsoft.com/office/officeart/2005/8/layout/vList2"/>
    <dgm:cxn modelId="{48054AD4-CDAA-434B-9977-944A5D49AC85}" srcId="{83E74131-6DAF-4956-885A-207A4EDE0374}" destId="{78C1D783-5208-4378-AE11-56ED1C05215F}" srcOrd="1" destOrd="0" parTransId="{9574FF39-AF47-4F0E-AA2D-17B516A0A88F}" sibTransId="{73949D51-BA4A-4CB8-8228-F23736386891}"/>
    <dgm:cxn modelId="{EBAA1F58-C5F6-4033-BD79-B94873BE630F}" type="presParOf" srcId="{FA845AC9-B47A-45FA-B4AF-26E102B00AB1}" destId="{BE8C288D-4BF0-4F83-ACBE-601783F9416F}" srcOrd="0" destOrd="0" presId="urn:microsoft.com/office/officeart/2005/8/layout/vList2"/>
    <dgm:cxn modelId="{42846DE4-D3AF-4306-AE06-ADC45D024497}" type="presParOf" srcId="{FA845AC9-B47A-45FA-B4AF-26E102B00AB1}" destId="{AC583DFC-CE67-405C-8AB9-B2300795F1AA}" srcOrd="1" destOrd="0" presId="urn:microsoft.com/office/officeart/2005/8/layout/vList2"/>
    <dgm:cxn modelId="{52168664-C306-4937-AE4F-21F64C22440D}" type="presParOf" srcId="{FA845AC9-B47A-45FA-B4AF-26E102B00AB1}" destId="{61FED209-DEEC-45A0-A158-4210C02BBF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27E33C-A2FD-4422-975E-2DAEDE3A5B27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7B9AD62-1CAF-4B1A-A18C-B72E7B84A842}">
      <dgm:prSet custT="1"/>
      <dgm:spPr/>
      <dgm:t>
        <a:bodyPr/>
        <a:lstStyle/>
        <a:p>
          <a:pPr>
            <a:spcBef>
              <a:spcPts val="900"/>
            </a:spcBef>
          </a:pP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Server Side: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66AC8F-3A9A-4D8C-B3C5-CBC7D944CC2B}" type="parTrans" cxnId="{D4DF01D8-7298-4BAC-8DF6-72160BEAB280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3B56CE-EE0F-411A-AFFB-1FADDBCF4495}" type="sibTrans" cxnId="{D4DF01D8-7298-4BAC-8DF6-72160BEAB280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216BAB-E2A5-4CFB-B6DD-A513AF3C952A}">
      <dgm:prSet custT="1"/>
      <dgm:spPr/>
      <dgm:t>
        <a:bodyPr lIns="360000" tIns="504000" rIns="108000" bIns="612000"/>
        <a:lstStyle/>
        <a:p>
          <a:pPr>
            <a:spcBef>
              <a:spcPts val="900"/>
            </a:spcBef>
          </a:pP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Implement the service logic of the generated service skeleton by overriding the service base class.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B7114-3297-41B9-B133-0D59183D99F0}" type="parTrans" cxnId="{F7B9FBAC-431A-4B56-88E7-80233FD3DE51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90A4A8-4DA9-4A0F-8426-4FD49DFAB4F0}" type="sibTrans" cxnId="{F7B9FBAC-431A-4B56-88E7-80233FD3DE51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332D20-C886-4E08-A71E-564181ED6C6E}">
      <dgm:prSet custT="1"/>
      <dgm:spPr/>
      <dgm:t>
        <a:bodyPr lIns="360000" tIns="504000" rIns="108000" bIns="612000"/>
        <a:lstStyle/>
        <a:p>
          <a:pPr>
            <a:spcBef>
              <a:spcPts val="900"/>
            </a:spcBef>
          </a:pP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Run a </a:t>
          </a:r>
          <a:r>
            <a:rPr lang="en-US" sz="1800" b="0" i="0" dirty="0" err="1"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 server to listen for requests from clients and return the service responses.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6AD56F-57AE-49E6-B080-FB54750B48BF}" type="parTrans" cxnId="{E5CA0D45-D803-4DF5-8781-BE3E7935467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BA80E-9A51-4D61-B8DD-57C3351E8AF2}" type="sibTrans" cxnId="{E5CA0D45-D803-4DF5-8781-BE3E7935467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7946B1-A7D5-4469-B270-C8291B502889}">
      <dgm:prSet custT="1"/>
      <dgm:spPr/>
      <dgm:t>
        <a:bodyPr/>
        <a:lstStyle/>
        <a:p>
          <a:pPr>
            <a:spcBef>
              <a:spcPts val="900"/>
            </a:spcBef>
          </a:pPr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 Side: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88DD00-A24C-427C-B98A-2071B2B2E21F}" type="parTrans" cxnId="{2F2D0808-8F6E-452B-8FCA-EDF150878F0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05FC7-F9EE-4CB9-83D3-3BFA2EEF67EB}" type="sibTrans" cxnId="{2F2D0808-8F6E-452B-8FCA-EDF150878F0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59EF19-38A8-42E4-BFFD-E487ECEC1506}">
      <dgm:prSet custT="1"/>
      <dgm:spPr/>
      <dgm:t>
        <a:bodyPr lIns="360000" tIns="504000" rIns="108000" bIns="612000"/>
        <a:lstStyle/>
        <a:p>
          <a:pPr>
            <a:spcBef>
              <a:spcPts val="3600"/>
            </a:spcBef>
          </a:pP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The client stub provides the same methods as the server, which your client code can invoke. </a:t>
          </a: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</dgm:t>
    </dgm:pt>
    <dgm:pt modelId="{B630BD2C-0CFB-464A-9C13-945976BCBB56}" type="parTrans" cxnId="{EC03947D-34C0-43F2-9B4D-7DB5C211DEE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E78F9B-8A9D-4E83-8AF9-A929AB5AFC3D}" type="sibTrans" cxnId="{EC03947D-34C0-43F2-9B4D-7DB5C211DEEB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3E092B-C73B-4ABC-9035-82C12E1F3140}">
      <dgm:prSet custT="1"/>
      <dgm:spPr/>
      <dgm:t>
        <a:bodyPr lIns="360000" tIns="504000" rIns="108000" bIns="612000"/>
        <a:lstStyle/>
        <a:p>
          <a:pPr>
            <a:spcBef>
              <a:spcPts val="3600"/>
            </a:spcBef>
          </a:pPr>
          <a:r>
            <a:rPr lang="en-US" sz="1800" b="0" i="0" dirty="0">
              <a:latin typeface="Arial" panose="020B0604020202020204" pitchFamily="34" charset="0"/>
              <a:cs typeface="Arial" panose="020B0604020202020204" pitchFamily="34" charset="0"/>
            </a:rPr>
            <a:t>The client stub translates them to remote function invocation network calls that go to the server side. 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3965DF-1692-4761-8100-B0079591D89C}" type="parTrans" cxnId="{892AB6C4-D29E-42AF-A685-3D48646AE0B5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51164-F910-4AC5-8ECA-C1AA499C6203}" type="sibTrans" cxnId="{892AB6C4-D29E-42AF-A685-3D48646AE0B5}">
      <dgm:prSet/>
      <dgm:spPr/>
      <dgm:t>
        <a:bodyPr/>
        <a:lstStyle/>
        <a:p>
          <a:pPr>
            <a:spcBef>
              <a:spcPts val="900"/>
            </a:spcBef>
          </a:pPr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666D45-E486-4A88-B45C-DE16FFE3893E}" type="pres">
      <dgm:prSet presAssocID="{E327E33C-A2FD-4422-975E-2DAEDE3A5B27}" presName="linear" presStyleCnt="0">
        <dgm:presLayoutVars>
          <dgm:dir/>
          <dgm:animLvl val="lvl"/>
          <dgm:resizeHandles val="exact"/>
        </dgm:presLayoutVars>
      </dgm:prSet>
      <dgm:spPr/>
    </dgm:pt>
    <dgm:pt modelId="{DEA05D2C-AAEC-447C-84F1-2946A9F456F4}" type="pres">
      <dgm:prSet presAssocID="{67B9AD62-1CAF-4B1A-A18C-B72E7B84A842}" presName="parentLin" presStyleCnt="0"/>
      <dgm:spPr/>
    </dgm:pt>
    <dgm:pt modelId="{E3EB0E4E-2CA8-49D7-820B-B4344FAF3BC2}" type="pres">
      <dgm:prSet presAssocID="{67B9AD62-1CAF-4B1A-A18C-B72E7B84A842}" presName="parentLeftMargin" presStyleLbl="node1" presStyleIdx="0" presStyleCnt="2"/>
      <dgm:spPr/>
    </dgm:pt>
    <dgm:pt modelId="{A6037B8D-047F-49A7-83EA-4C864D5BA67F}" type="pres">
      <dgm:prSet presAssocID="{67B9AD62-1CAF-4B1A-A18C-B72E7B84A842}" presName="parentText" presStyleLbl="node1" presStyleIdx="0" presStyleCnt="2" custScaleY="37295" custLinFactNeighborX="-51566" custLinFactNeighborY="-47958">
        <dgm:presLayoutVars>
          <dgm:chMax val="0"/>
          <dgm:bulletEnabled val="1"/>
        </dgm:presLayoutVars>
      </dgm:prSet>
      <dgm:spPr/>
    </dgm:pt>
    <dgm:pt modelId="{CD4B86B3-29B8-4719-835E-A70201F3D87E}" type="pres">
      <dgm:prSet presAssocID="{67B9AD62-1CAF-4B1A-A18C-B72E7B84A842}" presName="negativeSpace" presStyleCnt="0"/>
      <dgm:spPr/>
    </dgm:pt>
    <dgm:pt modelId="{E09CA898-E7B7-4FAF-9FCD-307ACC785003}" type="pres">
      <dgm:prSet presAssocID="{67B9AD62-1CAF-4B1A-A18C-B72E7B84A842}" presName="childText" presStyleLbl="conFgAcc1" presStyleIdx="0" presStyleCnt="2" custScaleY="77238" custLinFactNeighborY="-85227">
        <dgm:presLayoutVars>
          <dgm:bulletEnabled val="1"/>
        </dgm:presLayoutVars>
      </dgm:prSet>
      <dgm:spPr/>
    </dgm:pt>
    <dgm:pt modelId="{0B602095-423D-4AF3-8930-01679028BC3A}" type="pres">
      <dgm:prSet presAssocID="{A23B56CE-EE0F-411A-AFFB-1FADDBCF4495}" presName="spaceBetweenRectangles" presStyleCnt="0"/>
      <dgm:spPr/>
    </dgm:pt>
    <dgm:pt modelId="{C4386AD5-05D6-432E-A45A-291FA27C1AF7}" type="pres">
      <dgm:prSet presAssocID="{167946B1-A7D5-4469-B270-C8291B502889}" presName="parentLin" presStyleCnt="0"/>
      <dgm:spPr/>
    </dgm:pt>
    <dgm:pt modelId="{B5F58162-7C51-40A3-8656-70F77C4B6B04}" type="pres">
      <dgm:prSet presAssocID="{167946B1-A7D5-4469-B270-C8291B502889}" presName="parentLeftMargin" presStyleLbl="node1" presStyleIdx="0" presStyleCnt="2"/>
      <dgm:spPr/>
    </dgm:pt>
    <dgm:pt modelId="{16BC0B56-F052-4F51-BF0D-E8CE820D9A12}" type="pres">
      <dgm:prSet presAssocID="{167946B1-A7D5-4469-B270-C8291B502889}" presName="parentText" presStyleLbl="node1" presStyleIdx="1" presStyleCnt="2" custScaleY="37295" custLinFactNeighborX="-53808" custLinFactNeighborY="-26517">
        <dgm:presLayoutVars>
          <dgm:chMax val="0"/>
          <dgm:bulletEnabled val="1"/>
        </dgm:presLayoutVars>
      </dgm:prSet>
      <dgm:spPr/>
    </dgm:pt>
    <dgm:pt modelId="{5A3CFDEC-6565-4135-95D4-25C161E84A72}" type="pres">
      <dgm:prSet presAssocID="{167946B1-A7D5-4469-B270-C8291B502889}" presName="negativeSpace" presStyleCnt="0"/>
      <dgm:spPr/>
    </dgm:pt>
    <dgm:pt modelId="{2BDAF442-86B9-4BD2-8B92-90AE72AF7B04}" type="pres">
      <dgm:prSet presAssocID="{167946B1-A7D5-4469-B270-C8291B502889}" presName="childText" presStyleLbl="conFgAcc1" presStyleIdx="1" presStyleCnt="2" custScaleY="77238" custLinFactNeighborY="10608">
        <dgm:presLayoutVars>
          <dgm:bulletEnabled val="1"/>
        </dgm:presLayoutVars>
      </dgm:prSet>
      <dgm:spPr/>
    </dgm:pt>
  </dgm:ptLst>
  <dgm:cxnLst>
    <dgm:cxn modelId="{2F2D0808-8F6E-452B-8FCA-EDF150878F0B}" srcId="{E327E33C-A2FD-4422-975E-2DAEDE3A5B27}" destId="{167946B1-A7D5-4469-B270-C8291B502889}" srcOrd="1" destOrd="0" parTransId="{6088DD00-A24C-427C-B98A-2071B2B2E21F}" sibTransId="{46F05FC7-F9EE-4CB9-83D3-3BFA2EEF67EB}"/>
    <dgm:cxn modelId="{16D78808-CB28-4F40-A875-25030F63E56A}" type="presOf" srcId="{7959EF19-38A8-42E4-BFFD-E487ECEC1506}" destId="{2BDAF442-86B9-4BD2-8B92-90AE72AF7B04}" srcOrd="0" destOrd="0" presId="urn:microsoft.com/office/officeart/2005/8/layout/list1"/>
    <dgm:cxn modelId="{0D140E21-029B-4BDC-8DED-5D39EA243289}" type="presOf" srcId="{167946B1-A7D5-4469-B270-C8291B502889}" destId="{B5F58162-7C51-40A3-8656-70F77C4B6B04}" srcOrd="0" destOrd="0" presId="urn:microsoft.com/office/officeart/2005/8/layout/list1"/>
    <dgm:cxn modelId="{A75E9E3E-D3E2-430B-A578-69DB33F680B4}" type="presOf" srcId="{67B9AD62-1CAF-4B1A-A18C-B72E7B84A842}" destId="{E3EB0E4E-2CA8-49D7-820B-B4344FAF3BC2}" srcOrd="0" destOrd="0" presId="urn:microsoft.com/office/officeart/2005/8/layout/list1"/>
    <dgm:cxn modelId="{23721442-FC2E-47A4-B155-C4D17C8A753C}" type="presOf" srcId="{E327E33C-A2FD-4422-975E-2DAEDE3A5B27}" destId="{5E666D45-E486-4A88-B45C-DE16FFE3893E}" srcOrd="0" destOrd="0" presId="urn:microsoft.com/office/officeart/2005/8/layout/list1"/>
    <dgm:cxn modelId="{E5CA0D45-D803-4DF5-8781-BE3E7935467B}" srcId="{67B9AD62-1CAF-4B1A-A18C-B72E7B84A842}" destId="{C1332D20-C886-4E08-A71E-564181ED6C6E}" srcOrd="1" destOrd="0" parTransId="{8F6AD56F-57AE-49E6-B080-FB54750B48BF}" sibTransId="{B76BA80E-9A51-4D61-B8DD-57C3351E8AF2}"/>
    <dgm:cxn modelId="{EFE76D46-4764-4944-8EC5-B1D8865A0917}" type="presOf" srcId="{C1332D20-C886-4E08-A71E-564181ED6C6E}" destId="{E09CA898-E7B7-4FAF-9FCD-307ACC785003}" srcOrd="0" destOrd="1" presId="urn:microsoft.com/office/officeart/2005/8/layout/list1"/>
    <dgm:cxn modelId="{1C492669-5962-4D43-B9C3-4BACEFA61C67}" type="presOf" srcId="{167946B1-A7D5-4469-B270-C8291B502889}" destId="{16BC0B56-F052-4F51-BF0D-E8CE820D9A12}" srcOrd="1" destOrd="0" presId="urn:microsoft.com/office/officeart/2005/8/layout/list1"/>
    <dgm:cxn modelId="{4E7CBA56-4260-41E9-9A2A-9766A353A76C}" type="presOf" srcId="{A53E092B-C73B-4ABC-9035-82C12E1F3140}" destId="{2BDAF442-86B9-4BD2-8B92-90AE72AF7B04}" srcOrd="0" destOrd="1" presId="urn:microsoft.com/office/officeart/2005/8/layout/list1"/>
    <dgm:cxn modelId="{EC03947D-34C0-43F2-9B4D-7DB5C211DEEB}" srcId="{167946B1-A7D5-4469-B270-C8291B502889}" destId="{7959EF19-38A8-42E4-BFFD-E487ECEC1506}" srcOrd="0" destOrd="0" parTransId="{B630BD2C-0CFB-464A-9C13-945976BCBB56}" sibTransId="{B4E78F9B-8A9D-4E83-8AF9-A929AB5AFC3D}"/>
    <dgm:cxn modelId="{F7B9FBAC-431A-4B56-88E7-80233FD3DE51}" srcId="{67B9AD62-1CAF-4B1A-A18C-B72E7B84A842}" destId="{9D216BAB-E2A5-4CFB-B6DD-A513AF3C952A}" srcOrd="0" destOrd="0" parTransId="{76CB7114-3297-41B9-B133-0D59183D99F0}" sibTransId="{5690A4A8-4DA9-4A0F-8426-4FD49DFAB4F0}"/>
    <dgm:cxn modelId="{66AA03B9-F478-4170-A0F3-07BE7D531030}" type="presOf" srcId="{9D216BAB-E2A5-4CFB-B6DD-A513AF3C952A}" destId="{E09CA898-E7B7-4FAF-9FCD-307ACC785003}" srcOrd="0" destOrd="0" presId="urn:microsoft.com/office/officeart/2005/8/layout/list1"/>
    <dgm:cxn modelId="{892AB6C4-D29E-42AF-A685-3D48646AE0B5}" srcId="{167946B1-A7D5-4469-B270-C8291B502889}" destId="{A53E092B-C73B-4ABC-9035-82C12E1F3140}" srcOrd="1" destOrd="0" parTransId="{C73965DF-1692-4761-8100-B0079591D89C}" sibTransId="{84E51164-F910-4AC5-8ECA-C1AA499C6203}"/>
    <dgm:cxn modelId="{85BCA5D0-A502-4208-9ECA-5CC1FAB72401}" type="presOf" srcId="{67B9AD62-1CAF-4B1A-A18C-B72E7B84A842}" destId="{A6037B8D-047F-49A7-83EA-4C864D5BA67F}" srcOrd="1" destOrd="0" presId="urn:microsoft.com/office/officeart/2005/8/layout/list1"/>
    <dgm:cxn modelId="{D4DF01D8-7298-4BAC-8DF6-72160BEAB280}" srcId="{E327E33C-A2FD-4422-975E-2DAEDE3A5B27}" destId="{67B9AD62-1CAF-4B1A-A18C-B72E7B84A842}" srcOrd="0" destOrd="0" parTransId="{7066AC8F-3A9A-4D8C-B3C5-CBC7D944CC2B}" sibTransId="{A23B56CE-EE0F-411A-AFFB-1FADDBCF4495}"/>
    <dgm:cxn modelId="{94EE3EE9-599B-4489-803D-E22A03E0BCA7}" type="presParOf" srcId="{5E666D45-E486-4A88-B45C-DE16FFE3893E}" destId="{DEA05D2C-AAEC-447C-84F1-2946A9F456F4}" srcOrd="0" destOrd="0" presId="urn:microsoft.com/office/officeart/2005/8/layout/list1"/>
    <dgm:cxn modelId="{A5DC5424-5C7F-4F0C-8F7F-E14E4187455E}" type="presParOf" srcId="{DEA05D2C-AAEC-447C-84F1-2946A9F456F4}" destId="{E3EB0E4E-2CA8-49D7-820B-B4344FAF3BC2}" srcOrd="0" destOrd="0" presId="urn:microsoft.com/office/officeart/2005/8/layout/list1"/>
    <dgm:cxn modelId="{459DD176-51CE-4984-A488-B754B288ED56}" type="presParOf" srcId="{DEA05D2C-AAEC-447C-84F1-2946A9F456F4}" destId="{A6037B8D-047F-49A7-83EA-4C864D5BA67F}" srcOrd="1" destOrd="0" presId="urn:microsoft.com/office/officeart/2005/8/layout/list1"/>
    <dgm:cxn modelId="{837B0614-126E-4089-A939-15786E29ADCC}" type="presParOf" srcId="{5E666D45-E486-4A88-B45C-DE16FFE3893E}" destId="{CD4B86B3-29B8-4719-835E-A70201F3D87E}" srcOrd="1" destOrd="0" presId="urn:microsoft.com/office/officeart/2005/8/layout/list1"/>
    <dgm:cxn modelId="{EE1D2FFA-91EA-4006-8A8A-875D89BC7B08}" type="presParOf" srcId="{5E666D45-E486-4A88-B45C-DE16FFE3893E}" destId="{E09CA898-E7B7-4FAF-9FCD-307ACC785003}" srcOrd="2" destOrd="0" presId="urn:microsoft.com/office/officeart/2005/8/layout/list1"/>
    <dgm:cxn modelId="{AE69650D-671F-40D6-8FEE-6FC45847A869}" type="presParOf" srcId="{5E666D45-E486-4A88-B45C-DE16FFE3893E}" destId="{0B602095-423D-4AF3-8930-01679028BC3A}" srcOrd="3" destOrd="0" presId="urn:microsoft.com/office/officeart/2005/8/layout/list1"/>
    <dgm:cxn modelId="{660B685B-69D7-482B-A216-BCA6D3F28CC0}" type="presParOf" srcId="{5E666D45-E486-4A88-B45C-DE16FFE3893E}" destId="{C4386AD5-05D6-432E-A45A-291FA27C1AF7}" srcOrd="4" destOrd="0" presId="urn:microsoft.com/office/officeart/2005/8/layout/list1"/>
    <dgm:cxn modelId="{2D06967A-48A3-4232-8D2E-F85D2DC90051}" type="presParOf" srcId="{C4386AD5-05D6-432E-A45A-291FA27C1AF7}" destId="{B5F58162-7C51-40A3-8656-70F77C4B6B04}" srcOrd="0" destOrd="0" presId="urn:microsoft.com/office/officeart/2005/8/layout/list1"/>
    <dgm:cxn modelId="{8DF6E279-424B-47C1-9291-9F1C95AC8E7F}" type="presParOf" srcId="{C4386AD5-05D6-432E-A45A-291FA27C1AF7}" destId="{16BC0B56-F052-4F51-BF0D-E8CE820D9A12}" srcOrd="1" destOrd="0" presId="urn:microsoft.com/office/officeart/2005/8/layout/list1"/>
    <dgm:cxn modelId="{8AAE7896-01C9-4B28-8971-780278559845}" type="presParOf" srcId="{5E666D45-E486-4A88-B45C-DE16FFE3893E}" destId="{5A3CFDEC-6565-4135-95D4-25C161E84A72}" srcOrd="5" destOrd="0" presId="urn:microsoft.com/office/officeart/2005/8/layout/list1"/>
    <dgm:cxn modelId="{D6D2B3FA-2C67-4EB0-9551-7FF2A9ECB97C}" type="presParOf" srcId="{5E666D45-E486-4A88-B45C-DE16FFE3893E}" destId="{2BDAF442-86B9-4BD2-8B92-90AE72AF7B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9586-647B-4C0A-BC68-69EB3A0C3B33}">
      <dsp:nvSpPr>
        <dsp:cNvPr id="0" name=""/>
        <dsp:cNvSpPr/>
      </dsp:nvSpPr>
      <dsp:spPr>
        <a:xfrm>
          <a:off x="0" y="5770"/>
          <a:ext cx="5773658" cy="7737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Problems with RPC- laid the motivation for </a:t>
          </a:r>
          <a:r>
            <a:rPr lang="en-US" sz="18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770" y="43540"/>
        <a:ext cx="5698118" cy="698187"/>
      </dsp:txXfrm>
    </dsp:sp>
    <dsp:sp modelId="{2E4C7E25-2C31-462D-9B94-39930465908A}">
      <dsp:nvSpPr>
        <dsp:cNvPr id="0" name=""/>
        <dsp:cNvSpPr/>
      </dsp:nvSpPr>
      <dsp:spPr>
        <a:xfrm>
          <a:off x="0" y="886058"/>
          <a:ext cx="5773658" cy="106562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2015, Google released  </a:t>
          </a:r>
          <a:r>
            <a:rPr lang="en-US" sz="18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, a modern, open source, high-performance remote procedure call (RPC) framework that can run anywhere.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19" y="938077"/>
        <a:ext cx="5669620" cy="961582"/>
      </dsp:txXfrm>
    </dsp:sp>
    <dsp:sp modelId="{5A7D1600-21CF-41E8-85C8-7CE6F1C22805}">
      <dsp:nvSpPr>
        <dsp:cNvPr id="0" name=""/>
        <dsp:cNvSpPr/>
      </dsp:nvSpPr>
      <dsp:spPr>
        <a:xfrm>
          <a:off x="0" y="2058239"/>
          <a:ext cx="5773658" cy="1359758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 interprocess communication technology that allows you to connect, invoke, operate, and debug distributed heterogeneous applications as easily as making a local function call.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378" y="2124617"/>
        <a:ext cx="5640902" cy="1227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CD62E-1F2F-4696-9AA7-8DBA0298F43A}">
      <dsp:nvSpPr>
        <dsp:cNvPr id="0" name=""/>
        <dsp:cNvSpPr/>
      </dsp:nvSpPr>
      <dsp:spPr>
        <a:xfrm>
          <a:off x="0" y="34775"/>
          <a:ext cx="5799971" cy="7504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gRPC</a:t>
          </a:r>
          <a:r>
            <a:rPr lang="en-US" sz="1800" kern="1200" dirty="0">
              <a:solidFill>
                <a:schemeClr val="tx1"/>
              </a:solidFill>
            </a:rPr>
            <a:t> uses protocol buffers as the Interface Definition Language to define the service interface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634" y="71409"/>
        <a:ext cx="5726703" cy="677191"/>
      </dsp:txXfrm>
    </dsp:sp>
    <dsp:sp modelId="{AE954D48-FD9D-4C64-ACE7-339254D6B9F8}">
      <dsp:nvSpPr>
        <dsp:cNvPr id="0" name=""/>
        <dsp:cNvSpPr/>
      </dsp:nvSpPr>
      <dsp:spPr>
        <a:xfrm>
          <a:off x="0" y="949394"/>
          <a:ext cx="5799971" cy="106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Protocol Buffers are a language-neutral, platform-neutral extensible mechanism for serializing structured data.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89" y="1001483"/>
        <a:ext cx="5695793" cy="962862"/>
      </dsp:txXfrm>
    </dsp:sp>
    <dsp:sp modelId="{791CCA80-E24F-4CC5-AD56-EB37562E55B4}">
      <dsp:nvSpPr>
        <dsp:cNvPr id="0" name=""/>
        <dsp:cNvSpPr/>
      </dsp:nvSpPr>
      <dsp:spPr>
        <a:xfrm>
          <a:off x="0" y="2180595"/>
          <a:ext cx="5799971" cy="7504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service interface definition is specified in a proto file -an ordinary text file with a .proto extension.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634" y="2217229"/>
        <a:ext cx="5726703" cy="677191"/>
      </dsp:txXfrm>
    </dsp:sp>
    <dsp:sp modelId="{427C6725-5EF7-4C6A-9B4C-B14C676AB8C4}">
      <dsp:nvSpPr>
        <dsp:cNvPr id="0" name=""/>
        <dsp:cNvSpPr/>
      </dsp:nvSpPr>
      <dsp:spPr>
        <a:xfrm>
          <a:off x="0" y="3095214"/>
          <a:ext cx="5799971" cy="106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service definition specified in the .proto file, is used by both the server and client sides to generate the code.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89" y="3147303"/>
        <a:ext cx="5695793" cy="96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C288D-4BF0-4F83-ACBE-601783F9416F}">
      <dsp:nvSpPr>
        <dsp:cNvPr id="0" name=""/>
        <dsp:cNvSpPr/>
      </dsp:nvSpPr>
      <dsp:spPr>
        <a:xfrm>
          <a:off x="0" y="9928"/>
          <a:ext cx="5793393" cy="1048320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service definition can be used to generate the server or client-side code using the protocol buffer compiler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protoc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75" y="61103"/>
        <a:ext cx="5691043" cy="945970"/>
      </dsp:txXfrm>
    </dsp:sp>
    <dsp:sp modelId="{61FED209-DEEC-45A0-A158-4210C02BBFF0}">
      <dsp:nvSpPr>
        <dsp:cNvPr id="0" name=""/>
        <dsp:cNvSpPr/>
      </dsp:nvSpPr>
      <dsp:spPr>
        <a:xfrm>
          <a:off x="0" y="1219528"/>
          <a:ext cx="5793393" cy="1048320"/>
        </a:xfrm>
        <a:prstGeom prst="roundRect">
          <a:avLst/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Since gRPC service definitions are language agnostic, you can generate clients and servers for any supported language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75" y="1270703"/>
        <a:ext cx="5691043" cy="945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CA898-E7B7-4FAF-9FCD-307ACC785003}">
      <dsp:nvSpPr>
        <dsp:cNvPr id="0" name=""/>
        <dsp:cNvSpPr/>
      </dsp:nvSpPr>
      <dsp:spPr>
        <a:xfrm>
          <a:off x="0" y="381009"/>
          <a:ext cx="5868444" cy="18278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000" tIns="504000" rIns="108000" bIns="612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Implement the service logic of the generated service skeleton by overriding the service base class.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Run a </a:t>
          </a:r>
          <a:r>
            <a:rPr lang="en-US" sz="18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 server to listen for requests from clients and return the service responses.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1009"/>
        <a:ext cx="5868444" cy="1827827"/>
      </dsp:txXfrm>
    </dsp:sp>
    <dsp:sp modelId="{A6037B8D-047F-49A7-83EA-4C864D5BA67F}">
      <dsp:nvSpPr>
        <dsp:cNvPr id="0" name=""/>
        <dsp:cNvSpPr/>
      </dsp:nvSpPr>
      <dsp:spPr>
        <a:xfrm>
          <a:off x="142116" y="9888"/>
          <a:ext cx="4107910" cy="7039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269" tIns="0" rIns="1552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Server Side: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6478" y="44250"/>
        <a:ext cx="4039186" cy="635194"/>
      </dsp:txXfrm>
    </dsp:sp>
    <dsp:sp modelId="{2BDAF442-86B9-4BD2-8B92-90AE72AF7B04}">
      <dsp:nvSpPr>
        <dsp:cNvPr id="0" name=""/>
        <dsp:cNvSpPr/>
      </dsp:nvSpPr>
      <dsp:spPr>
        <a:xfrm>
          <a:off x="0" y="2708666"/>
          <a:ext cx="5868444" cy="1633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000" tIns="504000" rIns="108000" bIns="61200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client stub provides the same methods as the server, which your client code can invoke. </a:t>
          </a: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The client stub translates them to remote function invocation network calls that go to the server side. 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08666"/>
        <a:ext cx="5868444" cy="1633377"/>
      </dsp:txXfrm>
    </dsp:sp>
    <dsp:sp modelId="{16BC0B56-F052-4F51-BF0D-E8CE820D9A12}">
      <dsp:nvSpPr>
        <dsp:cNvPr id="0" name=""/>
        <dsp:cNvSpPr/>
      </dsp:nvSpPr>
      <dsp:spPr>
        <a:xfrm>
          <a:off x="135537" y="2347864"/>
          <a:ext cx="4107910" cy="70391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269" tIns="0" rIns="1552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 Side: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899" y="2382226"/>
        <a:ext cx="4039186" cy="635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pc/grpc/blob/master/doc/g_stands_for.m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Server Side:  Implementing Web Services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r>
              <a:rPr lang="en-US" sz="2000" dirty="0"/>
              <a:t>-Introduction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7B104-1EBA-410B-B5CD-02231D4CB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62577"/>
              </p:ext>
            </p:extLst>
          </p:nvPr>
        </p:nvGraphicFramePr>
        <p:xfrm>
          <a:off x="319414" y="1089029"/>
          <a:ext cx="5868444" cy="491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78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gRPC</a:t>
            </a:r>
            <a:r>
              <a:rPr lang="en-US" dirty="0"/>
              <a:t> architecture</a:t>
            </a:r>
          </a:p>
          <a:p>
            <a:r>
              <a:rPr lang="en-US" dirty="0"/>
              <a:t>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gRPC</a:t>
            </a:r>
            <a:r>
              <a:rPr lang="en-US" dirty="0"/>
              <a:t>- An RPC library and framework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331B259-3E42-4587-B238-2FF0647CF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29250"/>
              </p:ext>
            </p:extLst>
          </p:nvPr>
        </p:nvGraphicFramePr>
        <p:xfrm>
          <a:off x="322342" y="1089025"/>
          <a:ext cx="5773658" cy="3423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4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"g" in </a:t>
            </a:r>
            <a:r>
              <a:rPr lang="en-US" b="1" dirty="0" err="1">
                <a:solidFill>
                  <a:srgbClr val="C00000"/>
                </a:solidFill>
              </a:rPr>
              <a:t>gRPC</a:t>
            </a:r>
            <a:r>
              <a:rPr lang="en-US" dirty="0"/>
              <a:t> actually stand for?</a:t>
            </a:r>
          </a:p>
          <a:p>
            <a:pPr lvl="1"/>
            <a:r>
              <a:rPr lang="en-US" dirty="0"/>
              <a:t>Its not Google</a:t>
            </a:r>
          </a:p>
          <a:p>
            <a:pPr lvl="1"/>
            <a:r>
              <a:rPr lang="en-US" dirty="0"/>
              <a:t>Google changes the meaning of the </a:t>
            </a:r>
            <a:r>
              <a:rPr lang="en-US" b="1" dirty="0">
                <a:solidFill>
                  <a:srgbClr val="C00000"/>
                </a:solidFill>
              </a:rPr>
              <a:t>"g"</a:t>
            </a:r>
            <a:r>
              <a:rPr lang="en-US" dirty="0"/>
              <a:t> for each </a:t>
            </a:r>
            <a:r>
              <a:rPr lang="en-US" dirty="0">
                <a:solidFill>
                  <a:srgbClr val="0070C0"/>
                </a:solidFill>
              </a:rPr>
              <a:t>version</a:t>
            </a:r>
            <a:r>
              <a:rPr lang="en-US" dirty="0"/>
              <a:t> 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Refer to the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README</a:t>
            </a:r>
            <a:r>
              <a:rPr lang="en-US" dirty="0">
                <a:solidFill>
                  <a:schemeClr val="tx1"/>
                </a:solidFill>
              </a:rPr>
              <a:t> doc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98281-848C-4214-B83E-A181EBFCAA4C}"/>
              </a:ext>
            </a:extLst>
          </p:cNvPr>
          <p:cNvSpPr txBox="1"/>
          <p:nvPr/>
        </p:nvSpPr>
        <p:spPr>
          <a:xfrm>
            <a:off x="227013" y="6489700"/>
            <a:ext cx="61014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https://github.com/grpc/grpc/blob/master/doc/g_stands_for.md</a:t>
            </a:r>
          </a:p>
        </p:txBody>
      </p:sp>
    </p:spTree>
    <p:extLst>
      <p:ext uri="{BB962C8B-B14F-4D97-AF65-F5344CB8AC3E}">
        <p14:creationId xmlns:p14="http://schemas.microsoft.com/office/powerpoint/2010/main" val="40485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048-F201-402A-97AF-41BBC680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gRPC- Architecture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DF01AF-10B9-425F-8E7F-F6FB7A52573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00202" marR="0" lvl="0" indent="-200202" algn="l" rtl="0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53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L="500505" marR="0" lvl="1" indent="-200202" algn="l" rtl="0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53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2pPr>
            <a:lvl3pPr marL="834174" marR="0" lvl="2" indent="-200202" algn="l" rtl="0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53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3pPr>
            <a:lvl4pPr marL="200202" marR="0" lvl="3" indent="-200202" algn="l" rtl="0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2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202" marR="0" lvl="4" indent="-200202" algn="l" rtl="0">
              <a:lnSpc>
                <a:spcPct val="100000"/>
              </a:lnSpc>
              <a:spcBef>
                <a:spcPts val="927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2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 service Definition is created.</a:t>
            </a:r>
          </a:p>
          <a:p>
            <a:r>
              <a:rPr lang="en-US" dirty="0"/>
              <a:t>Using that service definition, the server-side code known as a </a:t>
            </a:r>
            <a:r>
              <a:rPr lang="en-US" i="1" dirty="0">
                <a:solidFill>
                  <a:srgbClr val="0070C0"/>
                </a:solidFill>
              </a:rPr>
              <a:t>server skeleton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generated</a:t>
            </a:r>
          </a:p>
          <a:p>
            <a:r>
              <a:rPr lang="en-US" dirty="0"/>
              <a:t>On the server side, the server implements the service, and runs a </a:t>
            </a:r>
            <a:r>
              <a:rPr lang="en-US" dirty="0" err="1">
                <a:solidFill>
                  <a:srgbClr val="0070C0"/>
                </a:solidFill>
              </a:rPr>
              <a:t>gRPC</a:t>
            </a:r>
            <a:r>
              <a:rPr lang="en-US" dirty="0"/>
              <a:t> server to handle client calls.</a:t>
            </a:r>
          </a:p>
          <a:p>
            <a:r>
              <a:rPr lang="en-US" dirty="0"/>
              <a:t> On the client side, the client has a stub that provides the same methods as the server.</a:t>
            </a:r>
          </a:p>
          <a:p>
            <a:r>
              <a:rPr lang="en-US" dirty="0" err="1">
                <a:solidFill>
                  <a:srgbClr val="0070C0"/>
                </a:solidFill>
              </a:rPr>
              <a:t>gRPC</a:t>
            </a:r>
            <a:r>
              <a:rPr lang="en-US" dirty="0"/>
              <a:t> uses </a:t>
            </a:r>
            <a:r>
              <a:rPr lang="en-US" b="1" dirty="0">
                <a:solidFill>
                  <a:srgbClr val="C00000"/>
                </a:solidFill>
              </a:rPr>
              <a:t>Protocol Buffers </a:t>
            </a:r>
            <a:r>
              <a:rPr lang="en-US" dirty="0"/>
              <a:t>as </a:t>
            </a:r>
          </a:p>
          <a:p>
            <a:pPr lvl="1"/>
            <a:r>
              <a:rPr lang="en-US" dirty="0"/>
              <a:t>Interface Definition Language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IDL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message interchange format.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AEA4A-9283-44EE-8AAC-59D7B4B5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88" y="2046825"/>
            <a:ext cx="525780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82658-7345-41A0-A0BA-E298F6C84934}"/>
              </a:ext>
            </a:extLst>
          </p:cNvPr>
          <p:cNvSpPr txBox="1"/>
          <p:nvPr/>
        </p:nvSpPr>
        <p:spPr>
          <a:xfrm>
            <a:off x="174386" y="6489700"/>
            <a:ext cx="60949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Image Source: https://grpc.io/docs/what-is-grpc/introduction/</a:t>
            </a:r>
          </a:p>
        </p:txBody>
      </p:sp>
    </p:spTree>
    <p:extLst>
      <p:ext uri="{BB962C8B-B14F-4D97-AF65-F5344CB8AC3E}">
        <p14:creationId xmlns:p14="http://schemas.microsoft.com/office/powerpoint/2010/main" val="25406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5685D28-D0A8-4DC5-A083-6EC1BC61A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058035"/>
              </p:ext>
            </p:extLst>
          </p:nvPr>
        </p:nvGraphicFramePr>
        <p:xfrm>
          <a:off x="296029" y="1184115"/>
          <a:ext cx="5799971" cy="4197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3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buffer data is structured as messages.</a:t>
            </a:r>
          </a:p>
          <a:p>
            <a:r>
              <a:rPr lang="en-US" dirty="0"/>
              <a:t>Each message is a small logical record of information containing a series of name-value pairs called fields.</a:t>
            </a:r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2E76E-AC25-45E6-AB84-F07DE99D7E41}"/>
              </a:ext>
            </a:extLst>
          </p:cNvPr>
          <p:cNvSpPr txBox="1"/>
          <p:nvPr/>
        </p:nvSpPr>
        <p:spPr>
          <a:xfrm>
            <a:off x="533488" y="2915031"/>
            <a:ext cx="50942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message Person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name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66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</a:t>
            </a:r>
            <a:r>
              <a:rPr lang="en-US" b="1" dirty="0" err="1">
                <a:solidFill>
                  <a:srgbClr val="C00000"/>
                </a:solidFill>
              </a:rPr>
              <a:t>gRPC</a:t>
            </a:r>
            <a:r>
              <a:rPr lang="en-US" dirty="0"/>
              <a:t> services in ordinary proto files, with </a:t>
            </a:r>
            <a:r>
              <a:rPr lang="en-US" b="1" dirty="0">
                <a:solidFill>
                  <a:srgbClr val="C00000"/>
                </a:solidFill>
              </a:rPr>
              <a:t>RPC</a:t>
            </a:r>
            <a:r>
              <a:rPr lang="en-US" dirty="0"/>
              <a:t> method parameters and return types specified as protocol buffer messages.</a:t>
            </a:r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2870D-2F33-442E-9A06-AC6900C475EE}"/>
              </a:ext>
            </a:extLst>
          </p:cNvPr>
          <p:cNvSpPr txBox="1"/>
          <p:nvPr/>
        </p:nvSpPr>
        <p:spPr>
          <a:xfrm>
            <a:off x="383593" y="2599268"/>
            <a:ext cx="5714605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ProductInfo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rpc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addProduct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(Product)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rpc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getProduct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(Product);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message Product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E87A2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id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E87A2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name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E87A2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message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ProductID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E87A2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value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5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2B9D49-2A69-4327-8C60-B26CF163F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99383"/>
              </p:ext>
            </p:extLst>
          </p:nvPr>
        </p:nvGraphicFramePr>
        <p:xfrm>
          <a:off x="302607" y="1151224"/>
          <a:ext cx="5793393" cy="227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48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568</Words>
  <Application>Microsoft Office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1_Office Theme</vt:lpstr>
      <vt:lpstr>Full Stack Application Development</vt:lpstr>
      <vt:lpstr>PowerPoint Presentation</vt:lpstr>
      <vt:lpstr> gRPC- An RPC library and framework </vt:lpstr>
      <vt:lpstr>gRPC</vt:lpstr>
      <vt:lpstr>gRPC- Architecture</vt:lpstr>
      <vt:lpstr>Protocol Buffers</vt:lpstr>
      <vt:lpstr>Protocol Buffers</vt:lpstr>
      <vt:lpstr>Protocol Buffers</vt:lpstr>
      <vt:lpstr>gRPC Service</vt:lpstr>
      <vt:lpstr>gRPC Service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73</cp:revision>
  <dcterms:created xsi:type="dcterms:W3CDTF">2022-09-26T09:02:06Z</dcterms:created>
  <dcterms:modified xsi:type="dcterms:W3CDTF">2024-02-08T09:44:53Z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