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07" r:id="rId4"/>
    <p:sldId id="308" r:id="rId5"/>
    <p:sldId id="309" r:id="rId6"/>
    <p:sldId id="310" r:id="rId7"/>
    <p:sldId id="311" r:id="rId8"/>
    <p:sldId id="288" r:id="rId9"/>
    <p:sldId id="265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o9uSRA0WETdhqdHWNBKCI42gc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esh Nangia" initials="DN" lastIdx="11" clrIdx="0">
    <p:extLst>
      <p:ext uri="{19B8F6BF-5375-455C-9EA6-DF929625EA0E}">
        <p15:presenceInfo xmlns:p15="http://schemas.microsoft.com/office/powerpoint/2012/main" userId="Divesh Nang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5E1C"/>
    <a:srgbClr val="E51C0D"/>
    <a:srgbClr val="00CC99"/>
    <a:srgbClr val="7DDF7D"/>
    <a:srgbClr val="1EE091"/>
    <a:srgbClr val="20B28F"/>
    <a:srgbClr val="6CF4D4"/>
    <a:srgbClr val="33CC33"/>
    <a:srgbClr val="5EDC5E"/>
    <a:srgbClr val="00F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7A1FFA-12C6-48AE-8C0E-8597825F9077}" type="doc">
      <dgm:prSet loTypeId="urn:microsoft.com/office/officeart/2005/8/layout/hierarchy3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F46CC38-D7E3-4EFF-A888-9545E7B4EFEB}">
      <dgm:prSet custT="1"/>
      <dgm:spPr>
        <a:solidFill>
          <a:schemeClr val="accent4"/>
        </a:solidFill>
      </dgm:spPr>
      <dgm:t>
        <a:bodyPr lIns="108000"/>
        <a:lstStyle/>
        <a:p>
          <a:pPr algn="l"/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Authentication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authorization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are two foundation elements of security: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14C0EF-DC72-4AE9-A8B5-4059BCDF773E}" type="parTrans" cxnId="{255D4203-E8CD-4575-9278-B8213743E6C9}">
      <dgm:prSet/>
      <dgm:spPr/>
      <dgm:t>
        <a:bodyPr/>
        <a:lstStyle/>
        <a:p>
          <a:pPr algn="l"/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07C745-AC35-433D-93CC-CF230E5EDBC6}" type="sibTrans" cxnId="{255D4203-E8CD-4575-9278-B8213743E6C9}">
      <dgm:prSet/>
      <dgm:spPr/>
      <dgm:t>
        <a:bodyPr/>
        <a:lstStyle/>
        <a:p>
          <a:pPr algn="l"/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FD2FBA-07E9-42B5-9331-D53E4FADBE22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 lIns="108000"/>
        <a:lstStyle/>
        <a:p>
          <a:pPr algn="l"/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Authentication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 is the process of verifying who a user is. 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F0D6E6-72F7-4C02-B329-2EFA7C6A1C2F}" type="parTrans" cxnId="{4EBC728F-F2C0-420B-9C2A-6F75F3F9C113}">
      <dgm:prSet/>
      <dgm:spPr/>
      <dgm:t>
        <a:bodyPr/>
        <a:lstStyle/>
        <a:p>
          <a:pPr algn="l"/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0898F5-2343-4EEC-A88D-400FA6C4C92E}" type="sibTrans" cxnId="{4EBC728F-F2C0-420B-9C2A-6F75F3F9C113}">
      <dgm:prSet/>
      <dgm:spPr/>
      <dgm:t>
        <a:bodyPr/>
        <a:lstStyle/>
        <a:p>
          <a:pPr algn="l"/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C1A60D-061C-485D-A15F-ECA894ED687E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 lIns="108000"/>
        <a:lstStyle/>
        <a:p>
          <a:pPr algn="l"/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Authorization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 is the process of verifying what they have access to.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C717FE-419C-448A-93BC-38EF5FBCB53A}" type="parTrans" cxnId="{2F41A4A0-1D40-4666-8223-B608B5FC5603}">
      <dgm:prSet/>
      <dgm:spPr/>
      <dgm:t>
        <a:bodyPr/>
        <a:lstStyle/>
        <a:p>
          <a:pPr algn="l"/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3DD178-8D7B-41DB-8B84-F17678000E10}" type="sibTrans" cxnId="{2F41A4A0-1D40-4666-8223-B608B5FC5603}">
      <dgm:prSet/>
      <dgm:spPr/>
      <dgm:t>
        <a:bodyPr/>
        <a:lstStyle/>
        <a:p>
          <a:pPr algn="l"/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47A7FB-50C0-4144-BEF9-6E02841C392D}" type="pres">
      <dgm:prSet presAssocID="{907A1FFA-12C6-48AE-8C0E-8597825F907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805648-B386-436E-BCD0-8B5E5BE7A6B9}" type="pres">
      <dgm:prSet presAssocID="{8F46CC38-D7E3-4EFF-A888-9545E7B4EFEB}" presName="root" presStyleCnt="0"/>
      <dgm:spPr/>
    </dgm:pt>
    <dgm:pt modelId="{F0C6A90E-CAAE-4E39-8102-B172698C456C}" type="pres">
      <dgm:prSet presAssocID="{8F46CC38-D7E3-4EFF-A888-9545E7B4EFEB}" presName="rootComposite" presStyleCnt="0"/>
      <dgm:spPr/>
    </dgm:pt>
    <dgm:pt modelId="{D72FA706-CF98-46F2-979E-4703556520FF}" type="pres">
      <dgm:prSet presAssocID="{8F46CC38-D7E3-4EFF-A888-9545E7B4EFEB}" presName="rootText" presStyleLbl="node1" presStyleIdx="0" presStyleCnt="1" custScaleX="230371" custScaleY="68470" custLinFactNeighborY="-50653"/>
      <dgm:spPr/>
    </dgm:pt>
    <dgm:pt modelId="{5B7C7665-30C7-435D-BE58-865C78442447}" type="pres">
      <dgm:prSet presAssocID="{8F46CC38-D7E3-4EFF-A888-9545E7B4EFEB}" presName="rootConnector" presStyleLbl="node1" presStyleIdx="0" presStyleCnt="1"/>
      <dgm:spPr/>
    </dgm:pt>
    <dgm:pt modelId="{CEE2F534-4963-4587-82B0-80C833E6CDDB}" type="pres">
      <dgm:prSet presAssocID="{8F46CC38-D7E3-4EFF-A888-9545E7B4EFEB}" presName="childShape" presStyleCnt="0"/>
      <dgm:spPr/>
    </dgm:pt>
    <dgm:pt modelId="{A63D180E-FE9E-4262-8B65-41B8A534D890}" type="pres">
      <dgm:prSet presAssocID="{5CF0D6E6-72F7-4C02-B329-2EFA7C6A1C2F}" presName="Name13" presStyleLbl="parChTrans1D2" presStyleIdx="0" presStyleCnt="2"/>
      <dgm:spPr/>
    </dgm:pt>
    <dgm:pt modelId="{7A7C1B5C-5B49-4609-98BB-A7B244E752FD}" type="pres">
      <dgm:prSet presAssocID="{99FD2FBA-07E9-42B5-9331-D53E4FADBE22}" presName="childText" presStyleLbl="bgAcc1" presStyleIdx="0" presStyleCnt="2" custScaleX="235796" custScaleY="68470" custLinFactNeighborX="-6908" custLinFactNeighborY="-54226">
        <dgm:presLayoutVars>
          <dgm:bulletEnabled val="1"/>
        </dgm:presLayoutVars>
      </dgm:prSet>
      <dgm:spPr/>
    </dgm:pt>
    <dgm:pt modelId="{83E7513A-86EC-4B4A-A408-C4B0482BBA25}" type="pres">
      <dgm:prSet presAssocID="{B7C717FE-419C-448A-93BC-38EF5FBCB53A}" presName="Name13" presStyleLbl="parChTrans1D2" presStyleIdx="1" presStyleCnt="2"/>
      <dgm:spPr/>
    </dgm:pt>
    <dgm:pt modelId="{A3900AC2-813F-4F65-8424-B5906E7D7E02}" type="pres">
      <dgm:prSet presAssocID="{27C1A60D-061C-485D-A15F-ECA894ED687E}" presName="childText" presStyleLbl="bgAcc1" presStyleIdx="1" presStyleCnt="2" custScaleX="235796" custScaleY="68470" custLinFactNeighborX="-6908" custLinFactNeighborY="-54226">
        <dgm:presLayoutVars>
          <dgm:bulletEnabled val="1"/>
        </dgm:presLayoutVars>
      </dgm:prSet>
      <dgm:spPr/>
    </dgm:pt>
  </dgm:ptLst>
  <dgm:cxnLst>
    <dgm:cxn modelId="{255D4203-E8CD-4575-9278-B8213743E6C9}" srcId="{907A1FFA-12C6-48AE-8C0E-8597825F9077}" destId="{8F46CC38-D7E3-4EFF-A888-9545E7B4EFEB}" srcOrd="0" destOrd="0" parTransId="{7014C0EF-DC72-4AE9-A8B5-4059BCDF773E}" sibTransId="{2F07C745-AC35-433D-93CC-CF230E5EDBC6}"/>
    <dgm:cxn modelId="{92088025-3A4C-4D0B-9025-89FAF26D8364}" type="presOf" srcId="{907A1FFA-12C6-48AE-8C0E-8597825F9077}" destId="{F247A7FB-50C0-4144-BEF9-6E02841C392D}" srcOrd="0" destOrd="0" presId="urn:microsoft.com/office/officeart/2005/8/layout/hierarchy3"/>
    <dgm:cxn modelId="{53D73834-71EA-411A-BED6-D0E112EB07CE}" type="presOf" srcId="{B7C717FE-419C-448A-93BC-38EF5FBCB53A}" destId="{83E7513A-86EC-4B4A-A408-C4B0482BBA25}" srcOrd="0" destOrd="0" presId="urn:microsoft.com/office/officeart/2005/8/layout/hierarchy3"/>
    <dgm:cxn modelId="{FD65765A-98F0-4962-B08C-B6C4257B4897}" type="presOf" srcId="{27C1A60D-061C-485D-A15F-ECA894ED687E}" destId="{A3900AC2-813F-4F65-8424-B5906E7D7E02}" srcOrd="0" destOrd="0" presId="urn:microsoft.com/office/officeart/2005/8/layout/hierarchy3"/>
    <dgm:cxn modelId="{0FB17F87-369A-4CF2-A19E-B3F36C71294C}" type="presOf" srcId="{99FD2FBA-07E9-42B5-9331-D53E4FADBE22}" destId="{7A7C1B5C-5B49-4609-98BB-A7B244E752FD}" srcOrd="0" destOrd="0" presId="urn:microsoft.com/office/officeart/2005/8/layout/hierarchy3"/>
    <dgm:cxn modelId="{4EBC728F-F2C0-420B-9C2A-6F75F3F9C113}" srcId="{8F46CC38-D7E3-4EFF-A888-9545E7B4EFEB}" destId="{99FD2FBA-07E9-42B5-9331-D53E4FADBE22}" srcOrd="0" destOrd="0" parTransId="{5CF0D6E6-72F7-4C02-B329-2EFA7C6A1C2F}" sibTransId="{E80898F5-2343-4EEC-A88D-400FA6C4C92E}"/>
    <dgm:cxn modelId="{2F41A4A0-1D40-4666-8223-B608B5FC5603}" srcId="{8F46CC38-D7E3-4EFF-A888-9545E7B4EFEB}" destId="{27C1A60D-061C-485D-A15F-ECA894ED687E}" srcOrd="1" destOrd="0" parTransId="{B7C717FE-419C-448A-93BC-38EF5FBCB53A}" sibTransId="{9E3DD178-8D7B-41DB-8B84-F17678000E10}"/>
    <dgm:cxn modelId="{E992A8CF-FAC9-4A28-92E1-1CBC83BABB36}" type="presOf" srcId="{8F46CC38-D7E3-4EFF-A888-9545E7B4EFEB}" destId="{D72FA706-CF98-46F2-979E-4703556520FF}" srcOrd="0" destOrd="0" presId="urn:microsoft.com/office/officeart/2005/8/layout/hierarchy3"/>
    <dgm:cxn modelId="{4E6D7FD7-A226-4D7F-BD54-0E36648D6872}" type="presOf" srcId="{8F46CC38-D7E3-4EFF-A888-9545E7B4EFEB}" destId="{5B7C7665-30C7-435D-BE58-865C78442447}" srcOrd="1" destOrd="0" presId="urn:microsoft.com/office/officeart/2005/8/layout/hierarchy3"/>
    <dgm:cxn modelId="{75E0A6D8-2166-44BF-BAF4-E7F39682415F}" type="presOf" srcId="{5CF0D6E6-72F7-4C02-B329-2EFA7C6A1C2F}" destId="{A63D180E-FE9E-4262-8B65-41B8A534D890}" srcOrd="0" destOrd="0" presId="urn:microsoft.com/office/officeart/2005/8/layout/hierarchy3"/>
    <dgm:cxn modelId="{D06DF2B1-E726-439A-A35E-4464026D36F1}" type="presParOf" srcId="{F247A7FB-50C0-4144-BEF9-6E02841C392D}" destId="{DE805648-B386-436E-BCD0-8B5E5BE7A6B9}" srcOrd="0" destOrd="0" presId="urn:microsoft.com/office/officeart/2005/8/layout/hierarchy3"/>
    <dgm:cxn modelId="{0397664E-6408-49CD-A383-9F3C473E5A38}" type="presParOf" srcId="{DE805648-B386-436E-BCD0-8B5E5BE7A6B9}" destId="{F0C6A90E-CAAE-4E39-8102-B172698C456C}" srcOrd="0" destOrd="0" presId="urn:microsoft.com/office/officeart/2005/8/layout/hierarchy3"/>
    <dgm:cxn modelId="{EC83CBC5-5502-4976-89BC-7BDBC03940A4}" type="presParOf" srcId="{F0C6A90E-CAAE-4E39-8102-B172698C456C}" destId="{D72FA706-CF98-46F2-979E-4703556520FF}" srcOrd="0" destOrd="0" presId="urn:microsoft.com/office/officeart/2005/8/layout/hierarchy3"/>
    <dgm:cxn modelId="{FA5F1B9B-4A2F-4F8B-8806-4CF997C2586E}" type="presParOf" srcId="{F0C6A90E-CAAE-4E39-8102-B172698C456C}" destId="{5B7C7665-30C7-435D-BE58-865C78442447}" srcOrd="1" destOrd="0" presId="urn:microsoft.com/office/officeart/2005/8/layout/hierarchy3"/>
    <dgm:cxn modelId="{0ECBCDAD-66D4-46C6-B875-EDA4ABBFD8DE}" type="presParOf" srcId="{DE805648-B386-436E-BCD0-8B5E5BE7A6B9}" destId="{CEE2F534-4963-4587-82B0-80C833E6CDDB}" srcOrd="1" destOrd="0" presId="urn:microsoft.com/office/officeart/2005/8/layout/hierarchy3"/>
    <dgm:cxn modelId="{18DBD7FB-2A36-4649-8318-098703755C67}" type="presParOf" srcId="{CEE2F534-4963-4587-82B0-80C833E6CDDB}" destId="{A63D180E-FE9E-4262-8B65-41B8A534D890}" srcOrd="0" destOrd="0" presId="urn:microsoft.com/office/officeart/2005/8/layout/hierarchy3"/>
    <dgm:cxn modelId="{3B6491DB-0F61-40FD-A10E-CCCF69D8CA3D}" type="presParOf" srcId="{CEE2F534-4963-4587-82B0-80C833E6CDDB}" destId="{7A7C1B5C-5B49-4609-98BB-A7B244E752FD}" srcOrd="1" destOrd="0" presId="urn:microsoft.com/office/officeart/2005/8/layout/hierarchy3"/>
    <dgm:cxn modelId="{7150E819-6658-4AE8-A568-139E478D25BA}" type="presParOf" srcId="{CEE2F534-4963-4587-82B0-80C833E6CDDB}" destId="{83E7513A-86EC-4B4A-A408-C4B0482BBA25}" srcOrd="2" destOrd="0" presId="urn:microsoft.com/office/officeart/2005/8/layout/hierarchy3"/>
    <dgm:cxn modelId="{34394BDD-09FC-4D74-B35B-F8A1215B195C}" type="presParOf" srcId="{CEE2F534-4963-4587-82B0-80C833E6CDDB}" destId="{A3900AC2-813F-4F65-8424-B5906E7D7E0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EDB22-CD40-43C4-9B78-E10970C1C692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A6E5ADC-67B4-4CA8-8613-981B81C75486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HTTP provides a general framework for access control and authentication. 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5C2625-460F-43EF-A52F-8B08EF518BD8}" type="parTrans" cxnId="{2F758623-DADE-41C9-8B2D-CE2D59285ED6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9D6BF8-CEFF-42DF-8718-AB3BE6EB922E}" type="sibTrans" cxnId="{2F758623-DADE-41C9-8B2D-CE2D59285ED6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DA7292-1ACD-4ACC-88B1-32693F5F9CD1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In basic HTTP authentication, a request contains a header field in the form of 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02948-0843-47AD-B106-1AE09EC7FD7D}" type="parTrans" cxnId="{9B20AE51-ED2E-4DA9-B3E5-76BE38B40579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B32DBE-0C47-4E89-BF52-4C9EB81F69FE}" type="sibTrans" cxnId="{9B20AE51-ED2E-4DA9-B3E5-76BE38B40579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F358B5-3796-4E42-888A-C3D0ED137829}">
      <dgm:prSet custT="1"/>
      <dgm:spPr/>
      <dgm:t>
        <a:bodyPr/>
        <a:lstStyle/>
        <a:p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Authorization: Basic &lt;credentials&gt;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A1DC44-0814-43B7-8096-927F11233891}" type="parTrans" cxnId="{9B88DC56-00B3-49BB-BDDB-ACFECE913CBE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22D3A1-FDF8-46A6-9514-B59A615A6C1D}" type="sibTrans" cxnId="{9B88DC56-00B3-49BB-BDDB-ACFECE913CBE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EAE64E-8BBA-4333-A799-374DDD0F006C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credentials is the Base64 encoding of username and password joined by a single colon 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D979B4-4FE7-491A-ABB9-28E47BB99FC6}" type="parTrans" cxnId="{04CD05BF-33AE-41E8-A04C-94DEAB8A205C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5647EE-2677-43AA-91FA-FACED4E32A40}" type="sibTrans" cxnId="{04CD05BF-33AE-41E8-A04C-94DEAB8A205C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898FAA-955A-4321-9115-FF8E07E58D21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Basic authentication is typically used in conjunction with HTTPS to provide confidentiality.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57ADCA-BB45-48E8-9724-C82C877810B8}" type="parTrans" cxnId="{35220854-9D49-4C7B-BC83-F70E350914A4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62CD30-CCA9-4225-8365-BF9F938C0B54}" type="sibTrans" cxnId="{35220854-9D49-4C7B-BC83-F70E350914A4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5A4ADA-FAD9-4455-B3B0-EF4FD4301008}" type="pres">
      <dgm:prSet presAssocID="{8C6EDB22-CD40-43C4-9B78-E10970C1C692}" presName="linear" presStyleCnt="0">
        <dgm:presLayoutVars>
          <dgm:animLvl val="lvl"/>
          <dgm:resizeHandles val="exact"/>
        </dgm:presLayoutVars>
      </dgm:prSet>
      <dgm:spPr/>
    </dgm:pt>
    <dgm:pt modelId="{67430CBB-6B54-4082-A0F2-FA6E8890FC2F}" type="pres">
      <dgm:prSet presAssocID="{0A6E5ADC-67B4-4CA8-8613-981B81C75486}" presName="parentText" presStyleLbl="node1" presStyleIdx="0" presStyleCnt="4" custScaleY="75165">
        <dgm:presLayoutVars>
          <dgm:chMax val="0"/>
          <dgm:bulletEnabled val="1"/>
        </dgm:presLayoutVars>
      </dgm:prSet>
      <dgm:spPr/>
    </dgm:pt>
    <dgm:pt modelId="{66A34DF9-3EB1-4980-8061-E2B3FB565327}" type="pres">
      <dgm:prSet presAssocID="{C39D6BF8-CEFF-42DF-8718-AB3BE6EB922E}" presName="spacer" presStyleCnt="0"/>
      <dgm:spPr/>
    </dgm:pt>
    <dgm:pt modelId="{0B161FC7-E323-4850-8431-7C878CD47237}" type="pres">
      <dgm:prSet presAssocID="{51DA7292-1ACD-4ACC-88B1-32693F5F9CD1}" presName="parentText" presStyleLbl="node1" presStyleIdx="1" presStyleCnt="4" custScaleY="75165" custLinFactNeighborY="4672">
        <dgm:presLayoutVars>
          <dgm:chMax val="0"/>
          <dgm:bulletEnabled val="1"/>
        </dgm:presLayoutVars>
      </dgm:prSet>
      <dgm:spPr/>
    </dgm:pt>
    <dgm:pt modelId="{500E5BAA-8760-4508-BF15-065522A900BC}" type="pres">
      <dgm:prSet presAssocID="{51DA7292-1ACD-4ACC-88B1-32693F5F9CD1}" presName="childText" presStyleLbl="revTx" presStyleIdx="0" presStyleCnt="1" custLinFactNeighborY="10547">
        <dgm:presLayoutVars>
          <dgm:bulletEnabled val="1"/>
        </dgm:presLayoutVars>
      </dgm:prSet>
      <dgm:spPr/>
    </dgm:pt>
    <dgm:pt modelId="{F1023B01-884E-426B-A07B-7EF010900DB4}" type="pres">
      <dgm:prSet presAssocID="{1FEAE64E-8BBA-4333-A799-374DDD0F006C}" presName="parentText" presStyleLbl="node1" presStyleIdx="2" presStyleCnt="4" custLinFactNeighborY="-20154">
        <dgm:presLayoutVars>
          <dgm:chMax val="0"/>
          <dgm:bulletEnabled val="1"/>
        </dgm:presLayoutVars>
      </dgm:prSet>
      <dgm:spPr/>
    </dgm:pt>
    <dgm:pt modelId="{2F17E188-75E7-4220-BC75-6A6355447896}" type="pres">
      <dgm:prSet presAssocID="{155647EE-2677-43AA-91FA-FACED4E32A40}" presName="spacer" presStyleCnt="0"/>
      <dgm:spPr/>
    </dgm:pt>
    <dgm:pt modelId="{C4944538-748B-4384-A96B-0A2426288E37}" type="pres">
      <dgm:prSet presAssocID="{A1898FAA-955A-4321-9115-FF8E07E58D2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F758623-DADE-41C9-8B2D-CE2D59285ED6}" srcId="{8C6EDB22-CD40-43C4-9B78-E10970C1C692}" destId="{0A6E5ADC-67B4-4CA8-8613-981B81C75486}" srcOrd="0" destOrd="0" parTransId="{2A5C2625-460F-43EF-A52F-8B08EF518BD8}" sibTransId="{C39D6BF8-CEFF-42DF-8718-AB3BE6EB922E}"/>
    <dgm:cxn modelId="{58B18560-9F98-4841-822D-36DFE6F5FD70}" type="presOf" srcId="{A1898FAA-955A-4321-9115-FF8E07E58D21}" destId="{C4944538-748B-4384-A96B-0A2426288E37}" srcOrd="0" destOrd="0" presId="urn:microsoft.com/office/officeart/2005/8/layout/vList2"/>
    <dgm:cxn modelId="{9B20AE51-ED2E-4DA9-B3E5-76BE38B40579}" srcId="{8C6EDB22-CD40-43C4-9B78-E10970C1C692}" destId="{51DA7292-1ACD-4ACC-88B1-32693F5F9CD1}" srcOrd="1" destOrd="0" parTransId="{F4202948-0843-47AD-B106-1AE09EC7FD7D}" sibTransId="{E9B32DBE-0C47-4E89-BF52-4C9EB81F69FE}"/>
    <dgm:cxn modelId="{35220854-9D49-4C7B-BC83-F70E350914A4}" srcId="{8C6EDB22-CD40-43C4-9B78-E10970C1C692}" destId="{A1898FAA-955A-4321-9115-FF8E07E58D21}" srcOrd="3" destOrd="0" parTransId="{1057ADCA-BB45-48E8-9724-C82C877810B8}" sibTransId="{B262CD30-CCA9-4225-8365-BF9F938C0B54}"/>
    <dgm:cxn modelId="{9B88DC56-00B3-49BB-BDDB-ACFECE913CBE}" srcId="{51DA7292-1ACD-4ACC-88B1-32693F5F9CD1}" destId="{3EF358B5-3796-4E42-888A-C3D0ED137829}" srcOrd="0" destOrd="0" parTransId="{1BA1DC44-0814-43B7-8096-927F11233891}" sibTransId="{AF22D3A1-FDF8-46A6-9514-B59A615A6C1D}"/>
    <dgm:cxn modelId="{392D5A79-96C1-40F6-9547-FF8CF100AEF7}" type="presOf" srcId="{8C6EDB22-CD40-43C4-9B78-E10970C1C692}" destId="{C95A4ADA-FAD9-4455-B3B0-EF4FD4301008}" srcOrd="0" destOrd="0" presId="urn:microsoft.com/office/officeart/2005/8/layout/vList2"/>
    <dgm:cxn modelId="{5188707F-3AAD-4DE1-803E-9AAF18AC739A}" type="presOf" srcId="{1FEAE64E-8BBA-4333-A799-374DDD0F006C}" destId="{F1023B01-884E-426B-A07B-7EF010900DB4}" srcOrd="0" destOrd="0" presId="urn:microsoft.com/office/officeart/2005/8/layout/vList2"/>
    <dgm:cxn modelId="{6B70C09A-9D4D-40F7-8903-3157C9CE9B60}" type="presOf" srcId="{3EF358B5-3796-4E42-888A-C3D0ED137829}" destId="{500E5BAA-8760-4508-BF15-065522A900BC}" srcOrd="0" destOrd="0" presId="urn:microsoft.com/office/officeart/2005/8/layout/vList2"/>
    <dgm:cxn modelId="{D7E7F8AC-9D16-49E2-9D8B-4A7A810E55FD}" type="presOf" srcId="{51DA7292-1ACD-4ACC-88B1-32693F5F9CD1}" destId="{0B161FC7-E323-4850-8431-7C878CD47237}" srcOrd="0" destOrd="0" presId="urn:microsoft.com/office/officeart/2005/8/layout/vList2"/>
    <dgm:cxn modelId="{04CD05BF-33AE-41E8-A04C-94DEAB8A205C}" srcId="{8C6EDB22-CD40-43C4-9B78-E10970C1C692}" destId="{1FEAE64E-8BBA-4333-A799-374DDD0F006C}" srcOrd="2" destOrd="0" parTransId="{9DD979B4-4FE7-491A-ABB9-28E47BB99FC6}" sibTransId="{155647EE-2677-43AA-91FA-FACED4E32A40}"/>
    <dgm:cxn modelId="{BC8219E0-3157-4E27-AAA8-2367F20D499B}" type="presOf" srcId="{0A6E5ADC-67B4-4CA8-8613-981B81C75486}" destId="{67430CBB-6B54-4082-A0F2-FA6E8890FC2F}" srcOrd="0" destOrd="0" presId="urn:microsoft.com/office/officeart/2005/8/layout/vList2"/>
    <dgm:cxn modelId="{320F96EF-4A87-456F-9E74-0AC102526F72}" type="presParOf" srcId="{C95A4ADA-FAD9-4455-B3B0-EF4FD4301008}" destId="{67430CBB-6B54-4082-A0F2-FA6E8890FC2F}" srcOrd="0" destOrd="0" presId="urn:microsoft.com/office/officeart/2005/8/layout/vList2"/>
    <dgm:cxn modelId="{A9D6EF78-7C3C-4AEF-AD84-00E3E3718FE9}" type="presParOf" srcId="{C95A4ADA-FAD9-4455-B3B0-EF4FD4301008}" destId="{66A34DF9-3EB1-4980-8061-E2B3FB565327}" srcOrd="1" destOrd="0" presId="urn:microsoft.com/office/officeart/2005/8/layout/vList2"/>
    <dgm:cxn modelId="{9763E961-7FF2-4B80-B2B7-E5D528425318}" type="presParOf" srcId="{C95A4ADA-FAD9-4455-B3B0-EF4FD4301008}" destId="{0B161FC7-E323-4850-8431-7C878CD47237}" srcOrd="2" destOrd="0" presId="urn:microsoft.com/office/officeart/2005/8/layout/vList2"/>
    <dgm:cxn modelId="{B27B8C65-A9D4-40BF-A6C8-B695EE5A64CB}" type="presParOf" srcId="{C95A4ADA-FAD9-4455-B3B0-EF4FD4301008}" destId="{500E5BAA-8760-4508-BF15-065522A900BC}" srcOrd="3" destOrd="0" presId="urn:microsoft.com/office/officeart/2005/8/layout/vList2"/>
    <dgm:cxn modelId="{E4A3F146-4A1D-44B9-8E3B-141A612B4A45}" type="presParOf" srcId="{C95A4ADA-FAD9-4455-B3B0-EF4FD4301008}" destId="{F1023B01-884E-426B-A07B-7EF010900DB4}" srcOrd="4" destOrd="0" presId="urn:microsoft.com/office/officeart/2005/8/layout/vList2"/>
    <dgm:cxn modelId="{897EEE12-53B1-4644-8769-1EA8A4B98845}" type="presParOf" srcId="{C95A4ADA-FAD9-4455-B3B0-EF4FD4301008}" destId="{2F17E188-75E7-4220-BC75-6A6355447896}" srcOrd="5" destOrd="0" presId="urn:microsoft.com/office/officeart/2005/8/layout/vList2"/>
    <dgm:cxn modelId="{37A0B6C9-9ECF-44F5-8593-FAF9E1DF2ECB}" type="presParOf" srcId="{C95A4ADA-FAD9-4455-B3B0-EF4FD4301008}" destId="{C4944538-748B-4384-A96B-0A2426288E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55B4A6-915A-4B65-91F8-7E671B71A796}" type="doc">
      <dgm:prSet loTypeId="urn:microsoft.com/office/officeart/2005/8/layout/list1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A63F992-5D5C-4070-A188-4F3D12B58E02}">
      <dgm:prSet custT="1"/>
      <dgm:spPr>
        <a:solidFill>
          <a:srgbClr val="00CC99"/>
        </a:solidFill>
      </dgm:spPr>
      <dgm:t>
        <a:bodyPr lIns="72000" rIns="72000"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Here are some reasons why it is still used: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ABC535-97B6-4A62-A533-34F1B7C90CA5}" type="parTrans" cxnId="{8BDAF295-401C-41F6-949D-8476BF73AFC0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3DB6F8-F6B1-47E4-9F85-CEF3C8084354}" type="sibTrans" cxnId="{8BDAF295-401C-41F6-949D-8476BF73AFC0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7B78A7-D06D-40B4-9050-02BC4007B4A7}">
      <dgm:prSet custT="1"/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Simplicity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FF693C-9148-4F80-9017-FCA34DB5D38F}" type="parTrans" cxnId="{4B0CEA17-82F5-4F5E-81E6-2A1040DE768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41D143-C040-4F94-8266-9CFA4A91E29F}" type="sibTrans" cxnId="{4B0CEA17-82F5-4F5E-81E6-2A1040DE768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C529E5-D387-4D90-9FE4-7187AB23F660}">
      <dgm:prSet custT="1"/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Compatibility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F63833-E55B-41F1-A0BB-0B60075FAB07}" type="parTrans" cxnId="{4A406AEB-D3D4-4834-92A1-BDC355F5A85F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A1999A-5F14-4456-B2C5-8E0538B517BD}" type="sibTrans" cxnId="{4A406AEB-D3D4-4834-92A1-BDC355F5A85F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EF0A36-F3B1-4A91-9B17-9DCE931C4853}">
      <dgm:prSet custT="1"/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Statelessness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06384B-C08F-42E9-A619-1FA84B815E8F}" type="parTrans" cxnId="{AA3314B1-AC94-4340-AE27-2925ABAB18C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A7E6D4-BBCF-4EB1-B680-0F4F12441B8F}" type="sibTrans" cxnId="{AA3314B1-AC94-4340-AE27-2925ABAB18C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0C4962-50C3-479D-B150-2D6D3D1555E4}">
      <dgm:prSet custT="1"/>
      <dgm:spPr>
        <a:solidFill>
          <a:srgbClr val="D65E1C"/>
        </a:solidFill>
      </dgm:spPr>
      <dgm:t>
        <a:bodyPr lIns="72000" rIns="72000"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Limitations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938554-A6E6-4967-BB6B-CD6D6CB000F3}" type="parTrans" cxnId="{B98DCD46-50A6-4DBA-9247-51DE52CA0374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19191E-03C9-4015-B842-6E99F6919CC6}" type="sibTrans" cxnId="{B98DCD46-50A6-4DBA-9247-51DE52CA0374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E9B043-0D6E-409C-B3C8-53D162D5BD58}">
      <dgm:prSet custT="1"/>
      <dgm:spPr/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Security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CBE480-32F4-471A-8000-9FBD9B36A979}" type="parTrans" cxnId="{A3C64BA3-AC3D-46B0-86C2-8437924F1694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ECE722-E346-4A2A-85FB-D90D60A4A5BF}" type="sibTrans" cxnId="{A3C64BA3-AC3D-46B0-86C2-8437924F1694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2F93D2-0125-442C-A687-442BE46F1762}">
      <dgm:prSet custT="1"/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Single Factor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C141CE-3A2F-46F8-BD71-D76EDB95BF00}" type="parTrans" cxnId="{152127AE-D9A7-45B0-BC27-C6D675A7D00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7CFEC2-1DB9-40B8-869F-61F6D1BC62DF}" type="sibTrans" cxnId="{152127AE-D9A7-45B0-BC27-C6D675A7D00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558307-2110-40EA-87EF-8D87E89222DE}">
      <dgm:prSet custT="1"/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Risk of Credential Exposure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3679D5-9F3D-4B7F-9620-054E77D27BD7}" type="parTrans" cxnId="{B394DB5C-50FA-4C6F-B0A1-AEC9EB79428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7F08C6-8FDA-46EF-A27D-2D501B66FB43}" type="sibTrans" cxnId="{B394DB5C-50FA-4C6F-B0A1-AEC9EB79428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9F7C10-0408-495D-A605-EEF0F103110D}" type="pres">
      <dgm:prSet presAssocID="{9F55B4A6-915A-4B65-91F8-7E671B71A796}" presName="linear" presStyleCnt="0">
        <dgm:presLayoutVars>
          <dgm:dir/>
          <dgm:animLvl val="lvl"/>
          <dgm:resizeHandles val="exact"/>
        </dgm:presLayoutVars>
      </dgm:prSet>
      <dgm:spPr/>
    </dgm:pt>
    <dgm:pt modelId="{4DFBFECD-A65A-4611-9BC4-E78C246FF106}" type="pres">
      <dgm:prSet presAssocID="{FA63F992-5D5C-4070-A188-4F3D12B58E02}" presName="parentLin" presStyleCnt="0"/>
      <dgm:spPr/>
    </dgm:pt>
    <dgm:pt modelId="{78E912EE-A1A2-4E3A-9A1A-A2BFA0A5E545}" type="pres">
      <dgm:prSet presAssocID="{FA63F992-5D5C-4070-A188-4F3D12B58E02}" presName="parentLeftMargin" presStyleLbl="node1" presStyleIdx="0" presStyleCnt="2"/>
      <dgm:spPr/>
    </dgm:pt>
    <dgm:pt modelId="{B4BBC2B9-4587-4815-A0CD-687E8F389813}" type="pres">
      <dgm:prSet presAssocID="{FA63F992-5D5C-4070-A188-4F3D12B58E02}" presName="parentText" presStyleLbl="node1" presStyleIdx="0" presStyleCnt="2" custScaleX="115052" custScaleY="31928" custLinFactNeighborY="-69250">
        <dgm:presLayoutVars>
          <dgm:chMax val="0"/>
          <dgm:bulletEnabled val="1"/>
        </dgm:presLayoutVars>
      </dgm:prSet>
      <dgm:spPr/>
    </dgm:pt>
    <dgm:pt modelId="{E47AF0FE-B503-4869-9246-FDFA9EC13C60}" type="pres">
      <dgm:prSet presAssocID="{FA63F992-5D5C-4070-A188-4F3D12B58E02}" presName="negativeSpace" presStyleCnt="0"/>
      <dgm:spPr/>
    </dgm:pt>
    <dgm:pt modelId="{B0F11218-E8CA-4B3D-98A1-71E4C3D59782}" type="pres">
      <dgm:prSet presAssocID="{FA63F992-5D5C-4070-A188-4F3D12B58E02}" presName="childText" presStyleLbl="conFgAcc1" presStyleIdx="0" presStyleCnt="2" custScaleY="59594" custLinFactY="-13479" custLinFactNeighborY="-100000">
        <dgm:presLayoutVars>
          <dgm:bulletEnabled val="1"/>
        </dgm:presLayoutVars>
      </dgm:prSet>
      <dgm:spPr/>
    </dgm:pt>
    <dgm:pt modelId="{0665EF02-5079-4E86-9D04-2D076CEC91F5}" type="pres">
      <dgm:prSet presAssocID="{5E3DB6F8-F6B1-47E4-9F85-CEF3C8084354}" presName="spaceBetweenRectangles" presStyleCnt="0"/>
      <dgm:spPr/>
    </dgm:pt>
    <dgm:pt modelId="{A3864408-32DD-4929-A473-B562369F0D07}" type="pres">
      <dgm:prSet presAssocID="{3B0C4962-50C3-479D-B150-2D6D3D1555E4}" presName="parentLin" presStyleCnt="0"/>
      <dgm:spPr/>
    </dgm:pt>
    <dgm:pt modelId="{9C6F5EA8-AFD7-4F45-A9C8-E747DF54B652}" type="pres">
      <dgm:prSet presAssocID="{3B0C4962-50C3-479D-B150-2D6D3D1555E4}" presName="parentLeftMargin" presStyleLbl="node1" presStyleIdx="0" presStyleCnt="2"/>
      <dgm:spPr/>
    </dgm:pt>
    <dgm:pt modelId="{9B698960-32E1-46D2-9964-E784297C94E8}" type="pres">
      <dgm:prSet presAssocID="{3B0C4962-50C3-479D-B150-2D6D3D1555E4}" presName="parentText" presStyleLbl="node1" presStyleIdx="1" presStyleCnt="2" custScaleX="115052" custScaleY="31928" custLinFactNeighborY="-41083">
        <dgm:presLayoutVars>
          <dgm:chMax val="0"/>
          <dgm:bulletEnabled val="1"/>
        </dgm:presLayoutVars>
      </dgm:prSet>
      <dgm:spPr/>
    </dgm:pt>
    <dgm:pt modelId="{4BCA6D5F-A9C5-48FA-94AB-7B5ED44E2268}" type="pres">
      <dgm:prSet presAssocID="{3B0C4962-50C3-479D-B150-2D6D3D1555E4}" presName="negativeSpace" presStyleCnt="0"/>
      <dgm:spPr/>
    </dgm:pt>
    <dgm:pt modelId="{E219F51A-A154-44C7-B44B-D510B5B5D6BF}" type="pres">
      <dgm:prSet presAssocID="{3B0C4962-50C3-479D-B150-2D6D3D1555E4}" presName="childText" presStyleLbl="conFgAcc1" presStyleIdx="1" presStyleCnt="2" custScaleY="59594" custLinFactNeighborY="-14068">
        <dgm:presLayoutVars>
          <dgm:bulletEnabled val="1"/>
        </dgm:presLayoutVars>
      </dgm:prSet>
      <dgm:spPr/>
    </dgm:pt>
  </dgm:ptLst>
  <dgm:cxnLst>
    <dgm:cxn modelId="{5EAF850F-7D1A-4E78-8C6D-DD6E5AD99D89}" type="presOf" srcId="{F2E9B043-0D6E-409C-B3C8-53D162D5BD58}" destId="{E219F51A-A154-44C7-B44B-D510B5B5D6BF}" srcOrd="0" destOrd="0" presId="urn:microsoft.com/office/officeart/2005/8/layout/list1"/>
    <dgm:cxn modelId="{4B0CEA17-82F5-4F5E-81E6-2A1040DE7688}" srcId="{FA63F992-5D5C-4070-A188-4F3D12B58E02}" destId="{3B7B78A7-D06D-40B4-9050-02BC4007B4A7}" srcOrd="0" destOrd="0" parTransId="{5FFF693C-9148-4F80-9017-FCA34DB5D38F}" sibTransId="{E341D143-C040-4F94-8266-9CFA4A91E29F}"/>
    <dgm:cxn modelId="{3A6D6521-2007-484D-92FA-358533874DC1}" type="presOf" srcId="{FA63F992-5D5C-4070-A188-4F3D12B58E02}" destId="{B4BBC2B9-4587-4815-A0CD-687E8F389813}" srcOrd="1" destOrd="0" presId="urn:microsoft.com/office/officeart/2005/8/layout/list1"/>
    <dgm:cxn modelId="{0D612B26-E96A-4408-B745-4D68E4DCBCB9}" type="presOf" srcId="{3B0C4962-50C3-479D-B150-2D6D3D1555E4}" destId="{9B698960-32E1-46D2-9964-E784297C94E8}" srcOrd="1" destOrd="0" presId="urn:microsoft.com/office/officeart/2005/8/layout/list1"/>
    <dgm:cxn modelId="{BA77233A-12D2-4FD2-B380-39B076F74286}" type="presOf" srcId="{2E2F93D2-0125-442C-A687-442BE46F1762}" destId="{E219F51A-A154-44C7-B44B-D510B5B5D6BF}" srcOrd="0" destOrd="1" presId="urn:microsoft.com/office/officeart/2005/8/layout/list1"/>
    <dgm:cxn modelId="{8988DF3F-8205-4773-BF89-6694311FE9FA}" type="presOf" srcId="{3B7B78A7-D06D-40B4-9050-02BC4007B4A7}" destId="{B0F11218-E8CA-4B3D-98A1-71E4C3D59782}" srcOrd="0" destOrd="0" presId="urn:microsoft.com/office/officeart/2005/8/layout/list1"/>
    <dgm:cxn modelId="{B394DB5C-50FA-4C6F-B0A1-AEC9EB794283}" srcId="{3B0C4962-50C3-479D-B150-2D6D3D1555E4}" destId="{38558307-2110-40EA-87EF-8D87E89222DE}" srcOrd="2" destOrd="0" parTransId="{6D3679D5-9F3D-4B7F-9620-054E77D27BD7}" sibTransId="{C27F08C6-8FDA-46EF-A27D-2D501B66FB43}"/>
    <dgm:cxn modelId="{B98DCD46-50A6-4DBA-9247-51DE52CA0374}" srcId="{9F55B4A6-915A-4B65-91F8-7E671B71A796}" destId="{3B0C4962-50C3-479D-B150-2D6D3D1555E4}" srcOrd="1" destOrd="0" parTransId="{C9938554-A6E6-4967-BB6B-CD6D6CB000F3}" sibTransId="{6E19191E-03C9-4015-B842-6E99F6919CC6}"/>
    <dgm:cxn modelId="{C4F3BB47-1267-4BB0-B081-6BFD3CD9BF99}" type="presOf" srcId="{9F55B4A6-915A-4B65-91F8-7E671B71A796}" destId="{C99F7C10-0408-495D-A605-EEF0F103110D}" srcOrd="0" destOrd="0" presId="urn:microsoft.com/office/officeart/2005/8/layout/list1"/>
    <dgm:cxn modelId="{8BDAF295-401C-41F6-949D-8476BF73AFC0}" srcId="{9F55B4A6-915A-4B65-91F8-7E671B71A796}" destId="{FA63F992-5D5C-4070-A188-4F3D12B58E02}" srcOrd="0" destOrd="0" parTransId="{6CABC535-97B6-4A62-A533-34F1B7C90CA5}" sibTransId="{5E3DB6F8-F6B1-47E4-9F85-CEF3C8084354}"/>
    <dgm:cxn modelId="{CBC59E9B-BDC8-48E7-8E4F-9B38FCBB760C}" type="presOf" srcId="{FA63F992-5D5C-4070-A188-4F3D12B58E02}" destId="{78E912EE-A1A2-4E3A-9A1A-A2BFA0A5E545}" srcOrd="0" destOrd="0" presId="urn:microsoft.com/office/officeart/2005/8/layout/list1"/>
    <dgm:cxn modelId="{3225AF9C-E815-4891-BEE3-37809B848042}" type="presOf" srcId="{BCC529E5-D387-4D90-9FE4-7187AB23F660}" destId="{B0F11218-E8CA-4B3D-98A1-71E4C3D59782}" srcOrd="0" destOrd="1" presId="urn:microsoft.com/office/officeart/2005/8/layout/list1"/>
    <dgm:cxn modelId="{A3C64BA3-AC3D-46B0-86C2-8437924F1694}" srcId="{3B0C4962-50C3-479D-B150-2D6D3D1555E4}" destId="{F2E9B043-0D6E-409C-B3C8-53D162D5BD58}" srcOrd="0" destOrd="0" parTransId="{11CBE480-32F4-471A-8000-9FBD9B36A979}" sibTransId="{CAECE722-E346-4A2A-85FB-D90D60A4A5BF}"/>
    <dgm:cxn modelId="{DBA1C6A7-56AA-497A-8FE2-12BE78BF9CC2}" type="presOf" srcId="{3B0C4962-50C3-479D-B150-2D6D3D1555E4}" destId="{9C6F5EA8-AFD7-4F45-A9C8-E747DF54B652}" srcOrd="0" destOrd="0" presId="urn:microsoft.com/office/officeart/2005/8/layout/list1"/>
    <dgm:cxn modelId="{152127AE-D9A7-45B0-BC27-C6D675A7D00A}" srcId="{3B0C4962-50C3-479D-B150-2D6D3D1555E4}" destId="{2E2F93D2-0125-442C-A687-442BE46F1762}" srcOrd="1" destOrd="0" parTransId="{8DC141CE-3A2F-46F8-BD71-D76EDB95BF00}" sibTransId="{E37CFEC2-1DB9-40B8-869F-61F6D1BC62DF}"/>
    <dgm:cxn modelId="{AA3314B1-AC94-4340-AE27-2925ABAB18C1}" srcId="{FA63F992-5D5C-4070-A188-4F3D12B58E02}" destId="{F1EF0A36-F3B1-4A91-9B17-9DCE931C4853}" srcOrd="2" destOrd="0" parTransId="{A206384B-C08F-42E9-A619-1FA84B815E8F}" sibTransId="{1BA7E6D4-BBCF-4EB1-B680-0F4F12441B8F}"/>
    <dgm:cxn modelId="{E342CDD8-7DA0-4AA5-B57D-9515D07776CE}" type="presOf" srcId="{F1EF0A36-F3B1-4A91-9B17-9DCE931C4853}" destId="{B0F11218-E8CA-4B3D-98A1-71E4C3D59782}" srcOrd="0" destOrd="2" presId="urn:microsoft.com/office/officeart/2005/8/layout/list1"/>
    <dgm:cxn modelId="{4A406AEB-D3D4-4834-92A1-BDC355F5A85F}" srcId="{FA63F992-5D5C-4070-A188-4F3D12B58E02}" destId="{BCC529E5-D387-4D90-9FE4-7187AB23F660}" srcOrd="1" destOrd="0" parTransId="{C8F63833-E55B-41F1-A0BB-0B60075FAB07}" sibTransId="{14A1999A-5F14-4456-B2C5-8E0538B517BD}"/>
    <dgm:cxn modelId="{2E91B5ED-DC18-487B-AD89-39370ED12187}" type="presOf" srcId="{38558307-2110-40EA-87EF-8D87E89222DE}" destId="{E219F51A-A154-44C7-B44B-D510B5B5D6BF}" srcOrd="0" destOrd="2" presId="urn:microsoft.com/office/officeart/2005/8/layout/list1"/>
    <dgm:cxn modelId="{1A53B386-9AA6-4AE0-94C2-C2812EC3B636}" type="presParOf" srcId="{C99F7C10-0408-495D-A605-EEF0F103110D}" destId="{4DFBFECD-A65A-4611-9BC4-E78C246FF106}" srcOrd="0" destOrd="0" presId="urn:microsoft.com/office/officeart/2005/8/layout/list1"/>
    <dgm:cxn modelId="{D4A42FBB-401A-4783-BB5F-6118B14EDA82}" type="presParOf" srcId="{4DFBFECD-A65A-4611-9BC4-E78C246FF106}" destId="{78E912EE-A1A2-4E3A-9A1A-A2BFA0A5E545}" srcOrd="0" destOrd="0" presId="urn:microsoft.com/office/officeart/2005/8/layout/list1"/>
    <dgm:cxn modelId="{43A87D2C-F6F5-4D23-856C-4A19450984CC}" type="presParOf" srcId="{4DFBFECD-A65A-4611-9BC4-E78C246FF106}" destId="{B4BBC2B9-4587-4815-A0CD-687E8F389813}" srcOrd="1" destOrd="0" presId="urn:microsoft.com/office/officeart/2005/8/layout/list1"/>
    <dgm:cxn modelId="{25A0F173-620F-4D65-8CA2-8B21208405EC}" type="presParOf" srcId="{C99F7C10-0408-495D-A605-EEF0F103110D}" destId="{E47AF0FE-B503-4869-9246-FDFA9EC13C60}" srcOrd="1" destOrd="0" presId="urn:microsoft.com/office/officeart/2005/8/layout/list1"/>
    <dgm:cxn modelId="{81DA1C7E-A8CE-4BE1-AA2A-1541A9663962}" type="presParOf" srcId="{C99F7C10-0408-495D-A605-EEF0F103110D}" destId="{B0F11218-E8CA-4B3D-98A1-71E4C3D59782}" srcOrd="2" destOrd="0" presId="urn:microsoft.com/office/officeart/2005/8/layout/list1"/>
    <dgm:cxn modelId="{E1513B4C-ECCE-4429-B289-46FA98C78A46}" type="presParOf" srcId="{C99F7C10-0408-495D-A605-EEF0F103110D}" destId="{0665EF02-5079-4E86-9D04-2D076CEC91F5}" srcOrd="3" destOrd="0" presId="urn:microsoft.com/office/officeart/2005/8/layout/list1"/>
    <dgm:cxn modelId="{0F18186F-580A-4A5F-8C1B-9234BCC835F2}" type="presParOf" srcId="{C99F7C10-0408-495D-A605-EEF0F103110D}" destId="{A3864408-32DD-4929-A473-B562369F0D07}" srcOrd="4" destOrd="0" presId="urn:microsoft.com/office/officeart/2005/8/layout/list1"/>
    <dgm:cxn modelId="{687938BC-4740-4B44-B4A7-9A4E2921FF68}" type="presParOf" srcId="{A3864408-32DD-4929-A473-B562369F0D07}" destId="{9C6F5EA8-AFD7-4F45-A9C8-E747DF54B652}" srcOrd="0" destOrd="0" presId="urn:microsoft.com/office/officeart/2005/8/layout/list1"/>
    <dgm:cxn modelId="{74E021EF-8AAA-48AD-A8D2-E8A7EE0D2677}" type="presParOf" srcId="{A3864408-32DD-4929-A473-B562369F0D07}" destId="{9B698960-32E1-46D2-9964-E784297C94E8}" srcOrd="1" destOrd="0" presId="urn:microsoft.com/office/officeart/2005/8/layout/list1"/>
    <dgm:cxn modelId="{CEF2D4A9-419E-4537-A26D-B75400DF8368}" type="presParOf" srcId="{C99F7C10-0408-495D-A605-EEF0F103110D}" destId="{4BCA6D5F-A9C5-48FA-94AB-7B5ED44E2268}" srcOrd="5" destOrd="0" presId="urn:microsoft.com/office/officeart/2005/8/layout/list1"/>
    <dgm:cxn modelId="{C64DF538-0AB0-4766-BEC5-6331CC4D991B}" type="presParOf" srcId="{C99F7C10-0408-495D-A605-EEF0F103110D}" destId="{E219F51A-A154-44C7-B44B-D510B5B5D6B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BBD9C3-A5F3-4260-AE1B-282841ADC359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943C185-4D35-40BB-88DA-65A2B21A1038}">
      <dgm:prSet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An 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API key</a:t>
          </a:r>
          <a:r>
            <a:rPr lang="en-US" sz="1800" b="0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 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is a unique identifier used to authenticate and authorize the access to an 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API </a:t>
          </a:r>
          <a:endParaRPr lang="en-IN" sz="18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0C264A-8FFD-4B25-95A0-769443D943BC}" type="parTrans" cxnId="{A3AAA25F-ABDC-4F65-A5AF-E0CB6CEAF5C8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28B910-ACE1-42B5-9B24-97EB8338C31A}" type="sibTrans" cxnId="{A3AAA25F-ABDC-4F65-A5AF-E0CB6CEAF5C8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333367-DD3A-49CA-8CC7-8F486FCF2E96}">
      <dgm:prSet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Instead of a username and password, the client application is issued a unique API key, typically a long alphanumeric string.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0E540A-29B6-41D7-8761-021B6C8678D0}" type="parTrans" cxnId="{7D3FE5E9-4384-4CC5-A28A-2F0AA64A5472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115E18-B9FA-407D-9B2F-20551256191E}" type="sibTrans" cxnId="{7D3FE5E9-4384-4CC5-A28A-2F0AA64A5472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F6FE42-BE48-4A0B-AB1A-C09B2B4BA91A}">
      <dgm:prSet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API key is sent in the 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HTTP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request as a parameter in the query string or the request headers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2D0642-6E5B-4F0D-9466-DAAF493441E4}" type="parTrans" cxnId="{EC7DED6F-DB54-4308-90AA-5307809DDDE8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A4FD97-9862-4FE9-B325-2C055F128138}" type="sibTrans" cxnId="{EC7DED6F-DB54-4308-90AA-5307809DDDE8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CD873F-7779-47DB-9B16-A9ED188C57EF}">
      <dgm:prSet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(e.g., api_key=your_api_key or Authorization: API-Key your_api_key).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7AB826-B749-4322-B477-CE572CF1332C}" type="parTrans" cxnId="{C42A077C-EC85-4EE3-88F5-DEAD3C643A4E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135584-D003-404F-B8F8-7A90E841ED1D}" type="sibTrans" cxnId="{C42A077C-EC85-4EE3-88F5-DEAD3C643A4E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5BAA7D-F46F-425C-86AB-0161277C1489}">
      <dgm:prSet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API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keys are commonly used for machine-to-machine communication or applications interacting with the 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API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8359A7-B168-4FAA-80F1-F9CFCA180A18}" type="parTrans" cxnId="{4B538A41-27DB-415C-8D77-1AA72732EB1E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20EDFD-6227-4DBB-A373-0574903271CF}" type="sibTrans" cxnId="{4B538A41-27DB-415C-8D77-1AA72732EB1E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08619C-05AE-44EF-863C-4AF7F142BB7A}">
      <dgm:prSet custT="1"/>
      <dgm:spPr>
        <a:gradFill rotWithShape="0">
          <a:gsLst>
            <a:gs pos="0">
              <a:srgbClr val="1EE091"/>
            </a:gs>
            <a:gs pos="100000">
              <a:srgbClr val="6CF4D4"/>
            </a:gs>
          </a:gsLst>
        </a:gra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Some 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APIs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use 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API keys 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to enforce rate limits.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69A5EF-8FA6-4A21-A87A-9E14AD672BD3}" type="parTrans" cxnId="{59DA4AF5-039B-4A4C-8633-4E769419ADC6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1C86E4-989C-4AB8-A3BA-4A988E3C4D78}" type="sibTrans" cxnId="{59DA4AF5-039B-4A4C-8633-4E769419ADC6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116ED0-DFE0-4007-9B1A-9FDA665100D4}" type="pres">
      <dgm:prSet presAssocID="{08BBD9C3-A5F3-4260-AE1B-282841ADC359}" presName="linear" presStyleCnt="0">
        <dgm:presLayoutVars>
          <dgm:animLvl val="lvl"/>
          <dgm:resizeHandles val="exact"/>
        </dgm:presLayoutVars>
      </dgm:prSet>
      <dgm:spPr/>
    </dgm:pt>
    <dgm:pt modelId="{9BCD39B5-2A74-47C9-8B72-E6D6566A44FA}" type="pres">
      <dgm:prSet presAssocID="{0943C185-4D35-40BB-88DA-65A2B21A1038}" presName="parentText" presStyleLbl="node1" presStyleIdx="0" presStyleCnt="6" custScaleY="83505">
        <dgm:presLayoutVars>
          <dgm:chMax val="0"/>
          <dgm:bulletEnabled val="1"/>
        </dgm:presLayoutVars>
      </dgm:prSet>
      <dgm:spPr/>
    </dgm:pt>
    <dgm:pt modelId="{5AA6CAB2-3BC5-4007-9B2B-5FC0C1E96055}" type="pres">
      <dgm:prSet presAssocID="{5D28B910-ACE1-42B5-9B24-97EB8338C31A}" presName="spacer" presStyleCnt="0"/>
      <dgm:spPr/>
    </dgm:pt>
    <dgm:pt modelId="{A9308885-858A-4626-83FE-E558E8401295}" type="pres">
      <dgm:prSet presAssocID="{9B333367-DD3A-49CA-8CC7-8F486FCF2E9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773A3DB-B818-4FA8-AFFF-EBFE481F9DB6}" type="pres">
      <dgm:prSet presAssocID="{92115E18-B9FA-407D-9B2F-20551256191E}" presName="spacer" presStyleCnt="0"/>
      <dgm:spPr/>
    </dgm:pt>
    <dgm:pt modelId="{F0777CEC-702F-4BEF-88F7-C30E6F6A959C}" type="pres">
      <dgm:prSet presAssocID="{FEF6FE42-BE48-4A0B-AB1A-C09B2B4BA91A}" presName="parentText" presStyleLbl="node1" presStyleIdx="2" presStyleCnt="6" custScaleY="83505">
        <dgm:presLayoutVars>
          <dgm:chMax val="0"/>
          <dgm:bulletEnabled val="1"/>
        </dgm:presLayoutVars>
      </dgm:prSet>
      <dgm:spPr/>
    </dgm:pt>
    <dgm:pt modelId="{B95B4917-F040-48C2-B8FE-1C0B3F625679}" type="pres">
      <dgm:prSet presAssocID="{46A4FD97-9862-4FE9-B325-2C055F128138}" presName="spacer" presStyleCnt="0"/>
      <dgm:spPr/>
    </dgm:pt>
    <dgm:pt modelId="{4488FA56-7E25-4963-877A-91041AE62B0F}" type="pres">
      <dgm:prSet presAssocID="{AECD873F-7779-47DB-9B16-A9ED188C57EF}" presName="parentText" presStyleLbl="node1" presStyleIdx="3" presStyleCnt="6" custScaleY="83505">
        <dgm:presLayoutVars>
          <dgm:chMax val="0"/>
          <dgm:bulletEnabled val="1"/>
        </dgm:presLayoutVars>
      </dgm:prSet>
      <dgm:spPr/>
    </dgm:pt>
    <dgm:pt modelId="{F99EB569-09C0-455F-9BB4-4D1AEABF46E0}" type="pres">
      <dgm:prSet presAssocID="{24135584-D003-404F-B8F8-7A90E841ED1D}" presName="spacer" presStyleCnt="0"/>
      <dgm:spPr/>
    </dgm:pt>
    <dgm:pt modelId="{37D0E215-509B-425C-BB10-363990E089E3}" type="pres">
      <dgm:prSet presAssocID="{E85BAA7D-F46F-425C-86AB-0161277C1489}" presName="parentText" presStyleLbl="node1" presStyleIdx="4" presStyleCnt="6" custScaleY="83505">
        <dgm:presLayoutVars>
          <dgm:chMax val="0"/>
          <dgm:bulletEnabled val="1"/>
        </dgm:presLayoutVars>
      </dgm:prSet>
      <dgm:spPr/>
    </dgm:pt>
    <dgm:pt modelId="{C8E7D31F-89C5-4806-A5C1-56DE34F468E3}" type="pres">
      <dgm:prSet presAssocID="{6720EDFD-6227-4DBB-A373-0574903271CF}" presName="spacer" presStyleCnt="0"/>
      <dgm:spPr/>
    </dgm:pt>
    <dgm:pt modelId="{4D0B586D-0559-4C5A-9A32-E5338C7FC56B}" type="pres">
      <dgm:prSet presAssocID="{D208619C-05AE-44EF-863C-4AF7F142BB7A}" presName="parentText" presStyleLbl="node1" presStyleIdx="5" presStyleCnt="6" custScaleY="59855">
        <dgm:presLayoutVars>
          <dgm:chMax val="0"/>
          <dgm:bulletEnabled val="1"/>
        </dgm:presLayoutVars>
      </dgm:prSet>
      <dgm:spPr/>
    </dgm:pt>
  </dgm:ptLst>
  <dgm:cxnLst>
    <dgm:cxn modelId="{CCC44626-5361-48D6-807A-59867BBF0032}" type="presOf" srcId="{D208619C-05AE-44EF-863C-4AF7F142BB7A}" destId="{4D0B586D-0559-4C5A-9A32-E5338C7FC56B}" srcOrd="0" destOrd="0" presId="urn:microsoft.com/office/officeart/2005/8/layout/vList2"/>
    <dgm:cxn modelId="{A3AAA25F-ABDC-4F65-A5AF-E0CB6CEAF5C8}" srcId="{08BBD9C3-A5F3-4260-AE1B-282841ADC359}" destId="{0943C185-4D35-40BB-88DA-65A2B21A1038}" srcOrd="0" destOrd="0" parTransId="{670C264A-8FFD-4B25-95A0-769443D943BC}" sibTransId="{5D28B910-ACE1-42B5-9B24-97EB8338C31A}"/>
    <dgm:cxn modelId="{4B538A41-27DB-415C-8D77-1AA72732EB1E}" srcId="{08BBD9C3-A5F3-4260-AE1B-282841ADC359}" destId="{E85BAA7D-F46F-425C-86AB-0161277C1489}" srcOrd="4" destOrd="0" parTransId="{F18359A7-B168-4FAA-80F1-F9CFCA180A18}" sibTransId="{6720EDFD-6227-4DBB-A373-0574903271CF}"/>
    <dgm:cxn modelId="{DFE7C665-85BF-46A7-AC89-D920A1D55836}" type="presOf" srcId="{9B333367-DD3A-49CA-8CC7-8F486FCF2E96}" destId="{A9308885-858A-4626-83FE-E558E8401295}" srcOrd="0" destOrd="0" presId="urn:microsoft.com/office/officeart/2005/8/layout/vList2"/>
    <dgm:cxn modelId="{EC7DED6F-DB54-4308-90AA-5307809DDDE8}" srcId="{08BBD9C3-A5F3-4260-AE1B-282841ADC359}" destId="{FEF6FE42-BE48-4A0B-AB1A-C09B2B4BA91A}" srcOrd="2" destOrd="0" parTransId="{412D0642-6E5B-4F0D-9466-DAAF493441E4}" sibTransId="{46A4FD97-9862-4FE9-B325-2C055F128138}"/>
    <dgm:cxn modelId="{C42A077C-EC85-4EE3-88F5-DEAD3C643A4E}" srcId="{08BBD9C3-A5F3-4260-AE1B-282841ADC359}" destId="{AECD873F-7779-47DB-9B16-A9ED188C57EF}" srcOrd="3" destOrd="0" parTransId="{E87AB826-B749-4322-B477-CE572CF1332C}" sibTransId="{24135584-D003-404F-B8F8-7A90E841ED1D}"/>
    <dgm:cxn modelId="{0C262393-CA14-443A-B305-8EA5076E4DE1}" type="presOf" srcId="{AECD873F-7779-47DB-9B16-A9ED188C57EF}" destId="{4488FA56-7E25-4963-877A-91041AE62B0F}" srcOrd="0" destOrd="0" presId="urn:microsoft.com/office/officeart/2005/8/layout/vList2"/>
    <dgm:cxn modelId="{7CD996AD-B975-4CA9-BD4A-92E4FA2476D8}" type="presOf" srcId="{FEF6FE42-BE48-4A0B-AB1A-C09B2B4BA91A}" destId="{F0777CEC-702F-4BEF-88F7-C30E6F6A959C}" srcOrd="0" destOrd="0" presId="urn:microsoft.com/office/officeart/2005/8/layout/vList2"/>
    <dgm:cxn modelId="{2AED1CDD-3ED3-4126-A3C0-7C0690D6C1FF}" type="presOf" srcId="{08BBD9C3-A5F3-4260-AE1B-282841ADC359}" destId="{5E116ED0-DFE0-4007-9B1A-9FDA665100D4}" srcOrd="0" destOrd="0" presId="urn:microsoft.com/office/officeart/2005/8/layout/vList2"/>
    <dgm:cxn modelId="{7D3FE5E9-4384-4CC5-A28A-2F0AA64A5472}" srcId="{08BBD9C3-A5F3-4260-AE1B-282841ADC359}" destId="{9B333367-DD3A-49CA-8CC7-8F486FCF2E96}" srcOrd="1" destOrd="0" parTransId="{B00E540A-29B6-41D7-8761-021B6C8678D0}" sibTransId="{92115E18-B9FA-407D-9B2F-20551256191E}"/>
    <dgm:cxn modelId="{670A6AF3-6296-4A93-8381-A809E7BF7D46}" type="presOf" srcId="{0943C185-4D35-40BB-88DA-65A2B21A1038}" destId="{9BCD39B5-2A74-47C9-8B72-E6D6566A44FA}" srcOrd="0" destOrd="0" presId="urn:microsoft.com/office/officeart/2005/8/layout/vList2"/>
    <dgm:cxn modelId="{59DA4AF5-039B-4A4C-8633-4E769419ADC6}" srcId="{08BBD9C3-A5F3-4260-AE1B-282841ADC359}" destId="{D208619C-05AE-44EF-863C-4AF7F142BB7A}" srcOrd="5" destOrd="0" parTransId="{C169A5EF-8FA6-4A21-A87A-9E14AD672BD3}" sibTransId="{C71C86E4-989C-4AB8-A3BA-4A988E3C4D78}"/>
    <dgm:cxn modelId="{60C4B7FA-D730-4502-91E4-F199FA2A0FFA}" type="presOf" srcId="{E85BAA7D-F46F-425C-86AB-0161277C1489}" destId="{37D0E215-509B-425C-BB10-363990E089E3}" srcOrd="0" destOrd="0" presId="urn:microsoft.com/office/officeart/2005/8/layout/vList2"/>
    <dgm:cxn modelId="{E9B3876B-8D75-47BC-B4DA-75E0DE200780}" type="presParOf" srcId="{5E116ED0-DFE0-4007-9B1A-9FDA665100D4}" destId="{9BCD39B5-2A74-47C9-8B72-E6D6566A44FA}" srcOrd="0" destOrd="0" presId="urn:microsoft.com/office/officeart/2005/8/layout/vList2"/>
    <dgm:cxn modelId="{804F181E-FCF0-479B-830E-A5D91B9C82CE}" type="presParOf" srcId="{5E116ED0-DFE0-4007-9B1A-9FDA665100D4}" destId="{5AA6CAB2-3BC5-4007-9B2B-5FC0C1E96055}" srcOrd="1" destOrd="0" presId="urn:microsoft.com/office/officeart/2005/8/layout/vList2"/>
    <dgm:cxn modelId="{58CE5489-7268-4FFC-A462-52B8B7DB9CD2}" type="presParOf" srcId="{5E116ED0-DFE0-4007-9B1A-9FDA665100D4}" destId="{A9308885-858A-4626-83FE-E558E8401295}" srcOrd="2" destOrd="0" presId="urn:microsoft.com/office/officeart/2005/8/layout/vList2"/>
    <dgm:cxn modelId="{7453F18D-1791-4E5A-B15E-B44230767F44}" type="presParOf" srcId="{5E116ED0-DFE0-4007-9B1A-9FDA665100D4}" destId="{5773A3DB-B818-4FA8-AFFF-EBFE481F9DB6}" srcOrd="3" destOrd="0" presId="urn:microsoft.com/office/officeart/2005/8/layout/vList2"/>
    <dgm:cxn modelId="{18828215-B87D-4434-A692-CB2965B1DD77}" type="presParOf" srcId="{5E116ED0-DFE0-4007-9B1A-9FDA665100D4}" destId="{F0777CEC-702F-4BEF-88F7-C30E6F6A959C}" srcOrd="4" destOrd="0" presId="urn:microsoft.com/office/officeart/2005/8/layout/vList2"/>
    <dgm:cxn modelId="{6DB16A18-6FCF-4725-B33A-E35FBDF610DD}" type="presParOf" srcId="{5E116ED0-DFE0-4007-9B1A-9FDA665100D4}" destId="{B95B4917-F040-48C2-B8FE-1C0B3F625679}" srcOrd="5" destOrd="0" presId="urn:microsoft.com/office/officeart/2005/8/layout/vList2"/>
    <dgm:cxn modelId="{E735E7E2-7884-40BD-B104-34A843635D4B}" type="presParOf" srcId="{5E116ED0-DFE0-4007-9B1A-9FDA665100D4}" destId="{4488FA56-7E25-4963-877A-91041AE62B0F}" srcOrd="6" destOrd="0" presId="urn:microsoft.com/office/officeart/2005/8/layout/vList2"/>
    <dgm:cxn modelId="{A1091B61-C73C-4E74-A16B-E38118683523}" type="presParOf" srcId="{5E116ED0-DFE0-4007-9B1A-9FDA665100D4}" destId="{F99EB569-09C0-455F-9BB4-4D1AEABF46E0}" srcOrd="7" destOrd="0" presId="urn:microsoft.com/office/officeart/2005/8/layout/vList2"/>
    <dgm:cxn modelId="{0FB6B04D-B160-4F13-A74A-B61EC65524F2}" type="presParOf" srcId="{5E116ED0-DFE0-4007-9B1A-9FDA665100D4}" destId="{37D0E215-509B-425C-BB10-363990E089E3}" srcOrd="8" destOrd="0" presId="urn:microsoft.com/office/officeart/2005/8/layout/vList2"/>
    <dgm:cxn modelId="{ADCB4FD2-E748-4F17-AE52-F379050F0603}" type="presParOf" srcId="{5E116ED0-DFE0-4007-9B1A-9FDA665100D4}" destId="{C8E7D31F-89C5-4806-A5C1-56DE34F468E3}" srcOrd="9" destOrd="0" presId="urn:microsoft.com/office/officeart/2005/8/layout/vList2"/>
    <dgm:cxn modelId="{1492D070-910F-4C2B-9697-62717F776D7E}" type="presParOf" srcId="{5E116ED0-DFE0-4007-9B1A-9FDA665100D4}" destId="{4D0B586D-0559-4C5A-9A32-E5338C7FC56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586669-2A25-446B-B3AE-DAEC581C95CE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E3FB9754-EB9D-4C26-8352-D00E22876E47}">
      <dgm:prSet custT="1"/>
      <dgm:spPr/>
      <dgm:t>
        <a:bodyPr tIns="36000" bIns="36000"/>
        <a:lstStyle/>
        <a:p>
          <a:r>
            <a:rPr lang="en-US" sz="1800" b="1" i="0" dirty="0">
              <a:solidFill>
                <a:sysClr val="windowText" lastClr="000000"/>
              </a:solidFill>
            </a:rPr>
            <a:t>Security</a:t>
          </a:r>
          <a:r>
            <a:rPr lang="en-US" sz="1800" b="0" i="0" dirty="0">
              <a:solidFill>
                <a:sysClr val="windowText" lastClr="000000"/>
              </a:solidFill>
            </a:rPr>
            <a:t>: Treat API keys as sensitive information. Avoid hardcoding them in client-side code or exposing them publicly.</a:t>
          </a:r>
          <a:endParaRPr lang="en-IN" sz="1800" dirty="0">
            <a:solidFill>
              <a:sysClr val="windowText" lastClr="000000"/>
            </a:solidFill>
          </a:endParaRPr>
        </a:p>
      </dgm:t>
    </dgm:pt>
    <dgm:pt modelId="{7A484AEE-481F-46FF-8EE3-7820E7C085B9}" type="parTrans" cxnId="{7AC8136E-A71D-4803-B6BD-62F306FAEAC3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6B2781B7-013C-4E6B-9336-EE15DCA46242}" type="sibTrans" cxnId="{7AC8136E-A71D-4803-B6BD-62F306FAEAC3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3C6E89CA-9F23-4C51-A4C5-4AF9F307DFE5}">
      <dgm:prSet custT="1"/>
      <dgm:spPr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</dgm:spPr>
      <dgm:t>
        <a:bodyPr tIns="36000" bIns="36000"/>
        <a:lstStyle/>
        <a:p>
          <a:r>
            <a:rPr lang="en-US" sz="1800" b="1" i="0" dirty="0">
              <a:solidFill>
                <a:srgbClr val="C00000"/>
              </a:solidFill>
            </a:rPr>
            <a:t>Rotation</a:t>
          </a:r>
          <a:r>
            <a:rPr lang="en-US" sz="1800" b="0" i="0" dirty="0">
              <a:solidFill>
                <a:sysClr val="windowText" lastClr="000000"/>
              </a:solidFill>
            </a:rPr>
            <a:t>: Regularly rotate API keys to enhance security. You can invalidate a key and issue a new one if a key is compromised.</a:t>
          </a:r>
          <a:endParaRPr lang="en-IN" sz="1800" dirty="0">
            <a:solidFill>
              <a:sysClr val="windowText" lastClr="000000"/>
            </a:solidFill>
          </a:endParaRPr>
        </a:p>
      </dgm:t>
    </dgm:pt>
    <dgm:pt modelId="{1C53C163-61C9-46AF-8A1D-05FF486D0B71}" type="parTrans" cxnId="{FBCF2F9C-B257-45EF-98EA-9FF4389B9236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3093CD0A-2F71-442A-BBA6-9C7BB4BA3FC6}" type="sibTrans" cxnId="{FBCF2F9C-B257-45EF-98EA-9FF4389B9236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A7FCB2DF-192E-4517-B2BA-A3EC23A18F3B}">
      <dgm:prSet custT="1"/>
      <dgm:spPr>
        <a:gradFill rotWithShape="0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</dgm:spPr>
      <dgm:t>
        <a:bodyPr tIns="36000" bIns="36000"/>
        <a:lstStyle/>
        <a:p>
          <a:r>
            <a:rPr lang="en-US" sz="1800" b="1" i="0" dirty="0">
              <a:solidFill>
                <a:srgbClr val="C00000"/>
              </a:solidFill>
            </a:rPr>
            <a:t>Scopes</a:t>
          </a:r>
          <a:r>
            <a:rPr lang="en-US" sz="1800" b="0" i="0" dirty="0">
              <a:solidFill>
                <a:sysClr val="windowText" lastClr="000000"/>
              </a:solidFill>
            </a:rPr>
            <a:t>: Consider using different keys for different purposes (e.g., read-only vs. administrative access).</a:t>
          </a:r>
          <a:endParaRPr lang="en-IN" sz="1800" dirty="0">
            <a:solidFill>
              <a:sysClr val="windowText" lastClr="000000"/>
            </a:solidFill>
          </a:endParaRPr>
        </a:p>
      </dgm:t>
    </dgm:pt>
    <dgm:pt modelId="{A767BFE0-4589-4596-B803-25C1867FF9DE}" type="parTrans" cxnId="{7D03C735-A1A0-4B29-8709-109FDBEE2072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B4022B89-69CC-41F0-942C-9FE534C9EFEE}" type="sibTrans" cxnId="{7D03C735-A1A0-4B29-8709-109FDBEE2072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24522FEE-F200-435C-A15B-A5242F7D831F}">
      <dgm:prSet custT="1"/>
      <dgm:spPr/>
      <dgm:t>
        <a:bodyPr tIns="36000" bIns="36000"/>
        <a:lstStyle/>
        <a:p>
          <a:r>
            <a:rPr lang="en-US" sz="1800" b="1" i="0" dirty="0">
              <a:solidFill>
                <a:srgbClr val="C00000"/>
              </a:solidFill>
            </a:rPr>
            <a:t>HTTPS</a:t>
          </a:r>
          <a:r>
            <a:rPr lang="en-US" sz="1800" b="0" i="0" dirty="0">
              <a:solidFill>
                <a:sysClr val="windowText" lastClr="000000"/>
              </a:solidFill>
            </a:rPr>
            <a:t>: Always use HTTPS to transmit API keys securely.</a:t>
          </a:r>
          <a:endParaRPr lang="en-IN" sz="1800" dirty="0">
            <a:solidFill>
              <a:sysClr val="windowText" lastClr="000000"/>
            </a:solidFill>
          </a:endParaRPr>
        </a:p>
      </dgm:t>
    </dgm:pt>
    <dgm:pt modelId="{98B42850-F038-404A-8E60-3136F21B5B90}" type="parTrans" cxnId="{950AA042-8480-4575-A81F-E3A608AD89A4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AA68DB93-2B6E-4877-891A-4C80B92E2FCE}" type="sibTrans" cxnId="{950AA042-8480-4575-A81F-E3A608AD89A4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72D2134F-AE5E-46D2-A19D-340152F50E4D}">
      <dgm:prSet custT="1"/>
      <dgm:spPr/>
      <dgm:t>
        <a:bodyPr tIns="36000" bIns="36000"/>
        <a:lstStyle/>
        <a:p>
          <a:r>
            <a:rPr lang="en-US" sz="1800" b="0" i="0" dirty="0">
              <a:solidFill>
                <a:sysClr val="windowText" lastClr="000000"/>
              </a:solidFill>
            </a:rPr>
            <a:t>Examples: </a:t>
          </a:r>
          <a:r>
            <a:rPr lang="en-US" sz="1800" b="1" i="0" dirty="0">
              <a:solidFill>
                <a:srgbClr val="C00000"/>
              </a:solidFill>
            </a:rPr>
            <a:t>Google Maps API</a:t>
          </a:r>
          <a:r>
            <a:rPr lang="en-US" sz="1800" b="0" i="0" dirty="0">
              <a:solidFill>
                <a:sysClr val="windowText" lastClr="000000"/>
              </a:solidFill>
            </a:rPr>
            <a:t>,</a:t>
          </a:r>
          <a:r>
            <a:rPr lang="en-US" sz="1800" b="1" i="0" dirty="0">
              <a:solidFill>
                <a:sysClr val="windowText" lastClr="000000"/>
              </a:solidFill>
            </a:rPr>
            <a:t> </a:t>
          </a:r>
          <a:r>
            <a:rPr lang="en-US" sz="1800" b="1" i="0" dirty="0">
              <a:solidFill>
                <a:srgbClr val="C00000"/>
              </a:solidFill>
            </a:rPr>
            <a:t>Cloud Services</a:t>
          </a:r>
          <a:r>
            <a:rPr lang="en-US" sz="1800" b="0" i="0" dirty="0">
              <a:solidFill>
                <a:sysClr val="windowText" lastClr="000000"/>
              </a:solidFill>
            </a:rPr>
            <a:t>.</a:t>
          </a:r>
          <a:endParaRPr lang="en-IN" sz="1800" dirty="0">
            <a:solidFill>
              <a:sysClr val="windowText" lastClr="000000"/>
            </a:solidFill>
          </a:endParaRPr>
        </a:p>
      </dgm:t>
    </dgm:pt>
    <dgm:pt modelId="{B564EF20-2C75-48AD-A1A8-DA4F354685FB}" type="parTrans" cxnId="{CF2FA093-A216-48A1-AA28-82419C76374D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E85FEE4C-1B8C-4297-B0F8-DBC5263A08B2}" type="sibTrans" cxnId="{CF2FA093-A216-48A1-AA28-82419C76374D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10334C74-B1FC-4E8E-98DF-0BA3202422E2}" type="pres">
      <dgm:prSet presAssocID="{17586669-2A25-446B-B3AE-DAEC581C95CE}" presName="linear" presStyleCnt="0">
        <dgm:presLayoutVars>
          <dgm:animLvl val="lvl"/>
          <dgm:resizeHandles val="exact"/>
        </dgm:presLayoutVars>
      </dgm:prSet>
      <dgm:spPr/>
    </dgm:pt>
    <dgm:pt modelId="{4F7A5BE4-7339-45D0-9E5F-340EE949162A}" type="pres">
      <dgm:prSet presAssocID="{E3FB9754-EB9D-4C26-8352-D00E22876E47}" presName="parentText" presStyleLbl="node1" presStyleIdx="0" presStyleCnt="5" custScaleY="109328">
        <dgm:presLayoutVars>
          <dgm:chMax val="0"/>
          <dgm:bulletEnabled val="1"/>
        </dgm:presLayoutVars>
      </dgm:prSet>
      <dgm:spPr/>
    </dgm:pt>
    <dgm:pt modelId="{8BC74FFD-3287-4E8A-92DE-A721FF22D5D5}" type="pres">
      <dgm:prSet presAssocID="{6B2781B7-013C-4E6B-9336-EE15DCA46242}" presName="spacer" presStyleCnt="0"/>
      <dgm:spPr/>
    </dgm:pt>
    <dgm:pt modelId="{7A6C61C1-9E79-4149-ADCE-986ECBB698DF}" type="pres">
      <dgm:prSet presAssocID="{3C6E89CA-9F23-4C51-A4C5-4AF9F307DFE5}" presName="parentText" presStyleLbl="node1" presStyleIdx="1" presStyleCnt="5" custScaleY="109328">
        <dgm:presLayoutVars>
          <dgm:chMax val="0"/>
          <dgm:bulletEnabled val="1"/>
        </dgm:presLayoutVars>
      </dgm:prSet>
      <dgm:spPr/>
    </dgm:pt>
    <dgm:pt modelId="{13821B53-33BA-4401-B3F5-B6F7CECB4010}" type="pres">
      <dgm:prSet presAssocID="{3093CD0A-2F71-442A-BBA6-9C7BB4BA3FC6}" presName="spacer" presStyleCnt="0"/>
      <dgm:spPr/>
    </dgm:pt>
    <dgm:pt modelId="{C7439C02-7951-4EF5-B295-549F74F72B57}" type="pres">
      <dgm:prSet presAssocID="{A7FCB2DF-192E-4517-B2BA-A3EC23A18F3B}" presName="parentText" presStyleLbl="node1" presStyleIdx="2" presStyleCnt="5" custScaleY="80771">
        <dgm:presLayoutVars>
          <dgm:chMax val="0"/>
          <dgm:bulletEnabled val="1"/>
        </dgm:presLayoutVars>
      </dgm:prSet>
      <dgm:spPr/>
    </dgm:pt>
    <dgm:pt modelId="{93DB1A62-3C42-4712-9184-4D8D6267C9A4}" type="pres">
      <dgm:prSet presAssocID="{B4022B89-69CC-41F0-942C-9FE534C9EFEE}" presName="spacer" presStyleCnt="0"/>
      <dgm:spPr/>
    </dgm:pt>
    <dgm:pt modelId="{A7569464-2EFB-4EA7-9DCC-97E997D5FF7F}" type="pres">
      <dgm:prSet presAssocID="{24522FEE-F200-435C-A15B-A5242F7D831F}" presName="parentText" presStyleLbl="node1" presStyleIdx="3" presStyleCnt="5" custScaleY="80771">
        <dgm:presLayoutVars>
          <dgm:chMax val="0"/>
          <dgm:bulletEnabled val="1"/>
        </dgm:presLayoutVars>
      </dgm:prSet>
      <dgm:spPr/>
    </dgm:pt>
    <dgm:pt modelId="{FDDE518F-E503-4AA5-AE04-9B2E2DC54563}" type="pres">
      <dgm:prSet presAssocID="{AA68DB93-2B6E-4877-891A-4C80B92E2FCE}" presName="spacer" presStyleCnt="0"/>
      <dgm:spPr/>
    </dgm:pt>
    <dgm:pt modelId="{C4CFE36A-8E61-46D4-906C-E7B217955873}" type="pres">
      <dgm:prSet presAssocID="{72D2134F-AE5E-46D2-A19D-340152F50E4D}" presName="parentText" presStyleLbl="node1" presStyleIdx="4" presStyleCnt="5" custScaleY="59128">
        <dgm:presLayoutVars>
          <dgm:chMax val="0"/>
          <dgm:bulletEnabled val="1"/>
        </dgm:presLayoutVars>
      </dgm:prSet>
      <dgm:spPr/>
    </dgm:pt>
  </dgm:ptLst>
  <dgm:cxnLst>
    <dgm:cxn modelId="{7FF20D16-9063-431E-B185-CC414C201115}" type="presOf" srcId="{3C6E89CA-9F23-4C51-A4C5-4AF9F307DFE5}" destId="{7A6C61C1-9E79-4149-ADCE-986ECBB698DF}" srcOrd="0" destOrd="0" presId="urn:microsoft.com/office/officeart/2005/8/layout/vList2"/>
    <dgm:cxn modelId="{1F2D7D25-F43F-404C-8EAA-86E6076D35A2}" type="presOf" srcId="{24522FEE-F200-435C-A15B-A5242F7D831F}" destId="{A7569464-2EFB-4EA7-9DCC-97E997D5FF7F}" srcOrd="0" destOrd="0" presId="urn:microsoft.com/office/officeart/2005/8/layout/vList2"/>
    <dgm:cxn modelId="{7D03C735-A1A0-4B29-8709-109FDBEE2072}" srcId="{17586669-2A25-446B-B3AE-DAEC581C95CE}" destId="{A7FCB2DF-192E-4517-B2BA-A3EC23A18F3B}" srcOrd="2" destOrd="0" parTransId="{A767BFE0-4589-4596-B803-25C1867FF9DE}" sibTransId="{B4022B89-69CC-41F0-942C-9FE534C9EFEE}"/>
    <dgm:cxn modelId="{D9BB6A3A-9E37-4DB1-AA26-2ECD02E072E8}" type="presOf" srcId="{72D2134F-AE5E-46D2-A19D-340152F50E4D}" destId="{C4CFE36A-8E61-46D4-906C-E7B217955873}" srcOrd="0" destOrd="0" presId="urn:microsoft.com/office/officeart/2005/8/layout/vList2"/>
    <dgm:cxn modelId="{950AA042-8480-4575-A81F-E3A608AD89A4}" srcId="{17586669-2A25-446B-B3AE-DAEC581C95CE}" destId="{24522FEE-F200-435C-A15B-A5242F7D831F}" srcOrd="3" destOrd="0" parTransId="{98B42850-F038-404A-8E60-3136F21B5B90}" sibTransId="{AA68DB93-2B6E-4877-891A-4C80B92E2FCE}"/>
    <dgm:cxn modelId="{7AC8136E-A71D-4803-B6BD-62F306FAEAC3}" srcId="{17586669-2A25-446B-B3AE-DAEC581C95CE}" destId="{E3FB9754-EB9D-4C26-8352-D00E22876E47}" srcOrd="0" destOrd="0" parTransId="{7A484AEE-481F-46FF-8EE3-7820E7C085B9}" sibTransId="{6B2781B7-013C-4E6B-9336-EE15DCA46242}"/>
    <dgm:cxn modelId="{850FBC74-AC72-42EA-87FF-7CC2186C6B10}" type="presOf" srcId="{17586669-2A25-446B-B3AE-DAEC581C95CE}" destId="{10334C74-B1FC-4E8E-98DF-0BA3202422E2}" srcOrd="0" destOrd="0" presId="urn:microsoft.com/office/officeart/2005/8/layout/vList2"/>
    <dgm:cxn modelId="{3A3D2957-A66E-4455-93A2-EDCEBD4F4A28}" type="presOf" srcId="{E3FB9754-EB9D-4C26-8352-D00E22876E47}" destId="{4F7A5BE4-7339-45D0-9E5F-340EE949162A}" srcOrd="0" destOrd="0" presId="urn:microsoft.com/office/officeart/2005/8/layout/vList2"/>
    <dgm:cxn modelId="{CF2FA093-A216-48A1-AA28-82419C76374D}" srcId="{17586669-2A25-446B-B3AE-DAEC581C95CE}" destId="{72D2134F-AE5E-46D2-A19D-340152F50E4D}" srcOrd="4" destOrd="0" parTransId="{B564EF20-2C75-48AD-A1A8-DA4F354685FB}" sibTransId="{E85FEE4C-1B8C-4297-B0F8-DBC5263A08B2}"/>
    <dgm:cxn modelId="{FBCF2F9C-B257-45EF-98EA-9FF4389B9236}" srcId="{17586669-2A25-446B-B3AE-DAEC581C95CE}" destId="{3C6E89CA-9F23-4C51-A4C5-4AF9F307DFE5}" srcOrd="1" destOrd="0" parTransId="{1C53C163-61C9-46AF-8A1D-05FF486D0B71}" sibTransId="{3093CD0A-2F71-442A-BBA6-9C7BB4BA3FC6}"/>
    <dgm:cxn modelId="{0B4BF5C6-F3C9-4DE6-AD26-E40885E51AF3}" type="presOf" srcId="{A7FCB2DF-192E-4517-B2BA-A3EC23A18F3B}" destId="{C7439C02-7951-4EF5-B295-549F74F72B57}" srcOrd="0" destOrd="0" presId="urn:microsoft.com/office/officeart/2005/8/layout/vList2"/>
    <dgm:cxn modelId="{2CD1E47B-F536-4F2D-A6A8-FB3E237373F3}" type="presParOf" srcId="{10334C74-B1FC-4E8E-98DF-0BA3202422E2}" destId="{4F7A5BE4-7339-45D0-9E5F-340EE949162A}" srcOrd="0" destOrd="0" presId="urn:microsoft.com/office/officeart/2005/8/layout/vList2"/>
    <dgm:cxn modelId="{9C8E3D7E-CA62-48CE-BB55-2ED55120C7D5}" type="presParOf" srcId="{10334C74-B1FC-4E8E-98DF-0BA3202422E2}" destId="{8BC74FFD-3287-4E8A-92DE-A721FF22D5D5}" srcOrd="1" destOrd="0" presId="urn:microsoft.com/office/officeart/2005/8/layout/vList2"/>
    <dgm:cxn modelId="{6A2215D8-F0DD-4301-A28C-AF28DDC5545E}" type="presParOf" srcId="{10334C74-B1FC-4E8E-98DF-0BA3202422E2}" destId="{7A6C61C1-9E79-4149-ADCE-986ECBB698DF}" srcOrd="2" destOrd="0" presId="urn:microsoft.com/office/officeart/2005/8/layout/vList2"/>
    <dgm:cxn modelId="{716ACE09-F821-4B4E-9502-418A0886BF86}" type="presParOf" srcId="{10334C74-B1FC-4E8E-98DF-0BA3202422E2}" destId="{13821B53-33BA-4401-B3F5-B6F7CECB4010}" srcOrd="3" destOrd="0" presId="urn:microsoft.com/office/officeart/2005/8/layout/vList2"/>
    <dgm:cxn modelId="{391A2FAC-2B21-4043-9F9B-1051E672F879}" type="presParOf" srcId="{10334C74-B1FC-4E8E-98DF-0BA3202422E2}" destId="{C7439C02-7951-4EF5-B295-549F74F72B57}" srcOrd="4" destOrd="0" presId="urn:microsoft.com/office/officeart/2005/8/layout/vList2"/>
    <dgm:cxn modelId="{4A96689B-88DC-4278-A982-5F720A12738D}" type="presParOf" srcId="{10334C74-B1FC-4E8E-98DF-0BA3202422E2}" destId="{93DB1A62-3C42-4712-9184-4D8D6267C9A4}" srcOrd="5" destOrd="0" presId="urn:microsoft.com/office/officeart/2005/8/layout/vList2"/>
    <dgm:cxn modelId="{AC708C96-4747-4787-9B78-69E256C8DC7A}" type="presParOf" srcId="{10334C74-B1FC-4E8E-98DF-0BA3202422E2}" destId="{A7569464-2EFB-4EA7-9DCC-97E997D5FF7F}" srcOrd="6" destOrd="0" presId="urn:microsoft.com/office/officeart/2005/8/layout/vList2"/>
    <dgm:cxn modelId="{6510E07A-FCB3-465A-8668-9775C497A873}" type="presParOf" srcId="{10334C74-B1FC-4E8E-98DF-0BA3202422E2}" destId="{FDDE518F-E503-4AA5-AE04-9B2E2DC54563}" srcOrd="7" destOrd="0" presId="urn:microsoft.com/office/officeart/2005/8/layout/vList2"/>
    <dgm:cxn modelId="{2C5523CB-8E01-4723-8A08-951C78E00F85}" type="presParOf" srcId="{10334C74-B1FC-4E8E-98DF-0BA3202422E2}" destId="{C4CFE36A-8E61-46D4-906C-E7B21795587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FA706-CF98-46F2-979E-4703556520FF}">
      <dsp:nvSpPr>
        <dsp:cNvPr id="0" name=""/>
        <dsp:cNvSpPr/>
      </dsp:nvSpPr>
      <dsp:spPr>
        <a:xfrm>
          <a:off x="1983" y="32887"/>
          <a:ext cx="6036617" cy="897090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Authentication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authorization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are two foundation elements of security: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258" y="59162"/>
        <a:ext cx="5984067" cy="844540"/>
      </dsp:txXfrm>
    </dsp:sp>
    <dsp:sp modelId="{A63D180E-FE9E-4262-8B65-41B8A534D890}">
      <dsp:nvSpPr>
        <dsp:cNvPr id="0" name=""/>
        <dsp:cNvSpPr/>
      </dsp:nvSpPr>
      <dsp:spPr>
        <a:xfrm>
          <a:off x="605645" y="929977"/>
          <a:ext cx="458848" cy="729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9280"/>
              </a:lnTo>
              <a:lnTo>
                <a:pt x="458848" y="72928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7C1B5C-5B49-4609-98BB-A7B244E752FD}">
      <dsp:nvSpPr>
        <dsp:cNvPr id="0" name=""/>
        <dsp:cNvSpPr/>
      </dsp:nvSpPr>
      <dsp:spPr>
        <a:xfrm>
          <a:off x="1064493" y="1210713"/>
          <a:ext cx="4943018" cy="89709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800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Authentication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is the process of verifying who a user is. 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90768" y="1236988"/>
        <a:ext cx="4890468" cy="844540"/>
      </dsp:txXfrm>
    </dsp:sp>
    <dsp:sp modelId="{83E7513A-86EC-4B4A-A408-C4B0482BBA25}">
      <dsp:nvSpPr>
        <dsp:cNvPr id="0" name=""/>
        <dsp:cNvSpPr/>
      </dsp:nvSpPr>
      <dsp:spPr>
        <a:xfrm>
          <a:off x="605645" y="929977"/>
          <a:ext cx="458848" cy="1953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3919"/>
              </a:lnTo>
              <a:lnTo>
                <a:pt x="458848" y="195391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00AC2-813F-4F65-8424-B5906E7D7E02}">
      <dsp:nvSpPr>
        <dsp:cNvPr id="0" name=""/>
        <dsp:cNvSpPr/>
      </dsp:nvSpPr>
      <dsp:spPr>
        <a:xfrm>
          <a:off x="1064493" y="2435352"/>
          <a:ext cx="4943018" cy="89709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800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Authorization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is the process of verifying what they have access to.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90768" y="2461627"/>
        <a:ext cx="4890468" cy="844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30CBB-6B54-4082-A0F2-FA6E8890FC2F}">
      <dsp:nvSpPr>
        <dsp:cNvPr id="0" name=""/>
        <dsp:cNvSpPr/>
      </dsp:nvSpPr>
      <dsp:spPr>
        <a:xfrm>
          <a:off x="0" y="4409"/>
          <a:ext cx="4940732" cy="71948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HTTP provides a general framework for access control and authentication. 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122" y="39531"/>
        <a:ext cx="4870488" cy="649240"/>
      </dsp:txXfrm>
    </dsp:sp>
    <dsp:sp modelId="{0B161FC7-E323-4850-8431-7C878CD47237}">
      <dsp:nvSpPr>
        <dsp:cNvPr id="0" name=""/>
        <dsp:cNvSpPr/>
      </dsp:nvSpPr>
      <dsp:spPr>
        <a:xfrm>
          <a:off x="0" y="848118"/>
          <a:ext cx="4940732" cy="7194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In basic HTTP authentication, a request contains a header field in the form of 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122" y="883240"/>
        <a:ext cx="4870488" cy="649240"/>
      </dsp:txXfrm>
    </dsp:sp>
    <dsp:sp modelId="{500E5BAA-8760-4508-BF15-065522A900BC}">
      <dsp:nvSpPr>
        <dsp:cNvPr id="0" name=""/>
        <dsp:cNvSpPr/>
      </dsp:nvSpPr>
      <dsp:spPr>
        <a:xfrm>
          <a:off x="0" y="1642253"/>
          <a:ext cx="4940732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86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Authorization: Basic &lt;credentials&gt;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642253"/>
        <a:ext cx="4940732" cy="563040"/>
      </dsp:txXfrm>
    </dsp:sp>
    <dsp:sp modelId="{F1023B01-884E-426B-A07B-7EF010900DB4}">
      <dsp:nvSpPr>
        <dsp:cNvPr id="0" name=""/>
        <dsp:cNvSpPr/>
      </dsp:nvSpPr>
      <dsp:spPr>
        <a:xfrm>
          <a:off x="0" y="2084602"/>
          <a:ext cx="4940732" cy="95720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credentials is the Base64 encoding of username and password joined by a single colon 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727" y="2131329"/>
        <a:ext cx="4847278" cy="863752"/>
      </dsp:txXfrm>
    </dsp:sp>
    <dsp:sp modelId="{C4944538-748B-4384-A96B-0A2426288E37}">
      <dsp:nvSpPr>
        <dsp:cNvPr id="0" name=""/>
        <dsp:cNvSpPr/>
      </dsp:nvSpPr>
      <dsp:spPr>
        <a:xfrm>
          <a:off x="0" y="3159463"/>
          <a:ext cx="4940732" cy="95720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Basic authentication is typically used in conjunction with HTTPS to provide confidentiality.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727" y="3206190"/>
        <a:ext cx="4847278" cy="863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11218-E8CA-4B3D-98A1-71E4C3D59782}">
      <dsp:nvSpPr>
        <dsp:cNvPr id="0" name=""/>
        <dsp:cNvSpPr/>
      </dsp:nvSpPr>
      <dsp:spPr>
        <a:xfrm>
          <a:off x="0" y="367031"/>
          <a:ext cx="5868986" cy="13515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499" tIns="416560" rIns="4554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Simplicity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Compatibility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Statelessness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67031"/>
        <a:ext cx="5868986" cy="1351591"/>
      </dsp:txXfrm>
    </dsp:sp>
    <dsp:sp modelId="{B4BBC2B9-4587-4815-A0CD-687E8F389813}">
      <dsp:nvSpPr>
        <dsp:cNvPr id="0" name=""/>
        <dsp:cNvSpPr/>
      </dsp:nvSpPr>
      <dsp:spPr>
        <a:xfrm>
          <a:off x="293449" y="51439"/>
          <a:ext cx="4726670" cy="603209"/>
        </a:xfrm>
        <a:prstGeom prst="roundRect">
          <a:avLst/>
        </a:prstGeom>
        <a:solidFill>
          <a:srgbClr val="00CC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0" tIns="0" rIns="720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Here are some reasons why it is still used: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895" y="80885"/>
        <a:ext cx="4667778" cy="544317"/>
      </dsp:txXfrm>
    </dsp:sp>
    <dsp:sp modelId="{E219F51A-A154-44C7-B44B-D510B5B5D6BF}">
      <dsp:nvSpPr>
        <dsp:cNvPr id="0" name=""/>
        <dsp:cNvSpPr/>
      </dsp:nvSpPr>
      <dsp:spPr>
        <a:xfrm>
          <a:off x="0" y="2241204"/>
          <a:ext cx="5868986" cy="13515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499" tIns="416560" rIns="4554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Security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Single Factor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Risk of Credential Exposure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41204"/>
        <a:ext cx="5868986" cy="1351591"/>
      </dsp:txXfrm>
    </dsp:sp>
    <dsp:sp modelId="{9B698960-32E1-46D2-9964-E784297C94E8}">
      <dsp:nvSpPr>
        <dsp:cNvPr id="0" name=""/>
        <dsp:cNvSpPr/>
      </dsp:nvSpPr>
      <dsp:spPr>
        <a:xfrm>
          <a:off x="293449" y="1939353"/>
          <a:ext cx="4726670" cy="603209"/>
        </a:xfrm>
        <a:prstGeom prst="roundRect">
          <a:avLst/>
        </a:prstGeom>
        <a:solidFill>
          <a:srgbClr val="D65E1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0" tIns="0" rIns="720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Limitations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895" y="1968799"/>
        <a:ext cx="4667778" cy="544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D39B5-2A74-47C9-8B72-E6D6566A44FA}">
      <dsp:nvSpPr>
        <dsp:cNvPr id="0" name=""/>
        <dsp:cNvSpPr/>
      </dsp:nvSpPr>
      <dsp:spPr>
        <a:xfrm>
          <a:off x="0" y="2517"/>
          <a:ext cx="5793393" cy="79125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8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An 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API key</a:t>
          </a:r>
          <a:r>
            <a:rPr lang="en-US" sz="1800" b="0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 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is a unique identifier used to authenticate and authorize the access to an 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API </a:t>
          </a:r>
          <a:endParaRPr lang="en-IN" sz="1800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626" y="41143"/>
        <a:ext cx="5716141" cy="714002"/>
      </dsp:txXfrm>
    </dsp:sp>
    <dsp:sp modelId="{A9308885-858A-4626-83FE-E558E8401295}">
      <dsp:nvSpPr>
        <dsp:cNvPr id="0" name=""/>
        <dsp:cNvSpPr/>
      </dsp:nvSpPr>
      <dsp:spPr>
        <a:xfrm>
          <a:off x="0" y="883052"/>
          <a:ext cx="5793393" cy="947553"/>
        </a:xfrm>
        <a:prstGeom prst="roundRect">
          <a:avLst/>
        </a:prstGeom>
        <a:gradFill rotWithShape="0">
          <a:gsLst>
            <a:gs pos="0">
              <a:schemeClr val="accent5">
                <a:hueOff val="-582302"/>
                <a:satOff val="1384"/>
                <a:lumOff val="-188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582302"/>
                <a:satOff val="1384"/>
                <a:lumOff val="-188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8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Instead of a username and password, the client application is issued a unique API key, typically a long alphanumeric string.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256" y="929308"/>
        <a:ext cx="5700881" cy="855041"/>
      </dsp:txXfrm>
    </dsp:sp>
    <dsp:sp modelId="{F0777CEC-702F-4BEF-88F7-C30E6F6A959C}">
      <dsp:nvSpPr>
        <dsp:cNvPr id="0" name=""/>
        <dsp:cNvSpPr/>
      </dsp:nvSpPr>
      <dsp:spPr>
        <a:xfrm>
          <a:off x="0" y="1919885"/>
          <a:ext cx="5793393" cy="791254"/>
        </a:xfrm>
        <a:prstGeom prst="roundRect">
          <a:avLst/>
        </a:prstGeom>
        <a:gradFill rotWithShape="0">
          <a:gsLst>
            <a:gs pos="0">
              <a:schemeClr val="accent5">
                <a:hueOff val="-1164604"/>
                <a:satOff val="2767"/>
                <a:lumOff val="-376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164604"/>
                <a:satOff val="2767"/>
                <a:lumOff val="-376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8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API key is sent in the 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HTTP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request as a parameter in the query string or the request headers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626" y="1958511"/>
        <a:ext cx="5716141" cy="714002"/>
      </dsp:txXfrm>
    </dsp:sp>
    <dsp:sp modelId="{4488FA56-7E25-4963-877A-91041AE62B0F}">
      <dsp:nvSpPr>
        <dsp:cNvPr id="0" name=""/>
        <dsp:cNvSpPr/>
      </dsp:nvSpPr>
      <dsp:spPr>
        <a:xfrm>
          <a:off x="0" y="2800420"/>
          <a:ext cx="5793393" cy="791254"/>
        </a:xfrm>
        <a:prstGeom prst="roundRect">
          <a:avLst/>
        </a:prstGeom>
        <a:gradFill rotWithShape="0">
          <a:gsLst>
            <a:gs pos="0">
              <a:schemeClr val="accent5">
                <a:hueOff val="-1746905"/>
                <a:satOff val="4151"/>
                <a:lumOff val="-5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746905"/>
                <a:satOff val="4151"/>
                <a:lumOff val="-5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8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(e.g., api_key=your_api_key or Authorization: API-Key your_api_key).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626" y="2839046"/>
        <a:ext cx="5716141" cy="714002"/>
      </dsp:txXfrm>
    </dsp:sp>
    <dsp:sp modelId="{37D0E215-509B-425C-BB10-363990E089E3}">
      <dsp:nvSpPr>
        <dsp:cNvPr id="0" name=""/>
        <dsp:cNvSpPr/>
      </dsp:nvSpPr>
      <dsp:spPr>
        <a:xfrm>
          <a:off x="0" y="3680955"/>
          <a:ext cx="5793393" cy="791254"/>
        </a:xfrm>
        <a:prstGeom prst="roundRect">
          <a:avLst/>
        </a:prstGeom>
        <a:gradFill rotWithShape="0">
          <a:gsLst>
            <a:gs pos="0">
              <a:schemeClr val="accent5">
                <a:hueOff val="-2329207"/>
                <a:satOff val="5534"/>
                <a:lumOff val="-75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329207"/>
                <a:satOff val="5534"/>
                <a:lumOff val="-75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8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API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keys are commonly used for machine-to-machine communication or applications interacting with the 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API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626" y="3719581"/>
        <a:ext cx="5716141" cy="714002"/>
      </dsp:txXfrm>
    </dsp:sp>
    <dsp:sp modelId="{4D0B586D-0559-4C5A-9A32-E5338C7FC56B}">
      <dsp:nvSpPr>
        <dsp:cNvPr id="0" name=""/>
        <dsp:cNvSpPr/>
      </dsp:nvSpPr>
      <dsp:spPr>
        <a:xfrm>
          <a:off x="0" y="4561490"/>
          <a:ext cx="5793393" cy="567158"/>
        </a:xfrm>
        <a:prstGeom prst="roundRect">
          <a:avLst/>
        </a:prstGeom>
        <a:gradFill rotWithShape="0">
          <a:gsLst>
            <a:gs pos="0">
              <a:srgbClr val="1EE091"/>
            </a:gs>
            <a:gs pos="100000">
              <a:srgbClr val="6CF4D4"/>
            </a:gs>
          </a:gsLst>
          <a:lin ang="16200000" scaled="0"/>
        </a:gradFill>
        <a:ln>
          <a:solidFill>
            <a:schemeClr val="bg1">
              <a:lumMod val="8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Some 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APIs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use 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API keys 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to enforce rate limits.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686" y="4589176"/>
        <a:ext cx="5738021" cy="5117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A5BE4-7339-45D0-9E5F-340EE949162A}">
      <dsp:nvSpPr>
        <dsp:cNvPr id="0" name=""/>
        <dsp:cNvSpPr/>
      </dsp:nvSpPr>
      <dsp:spPr>
        <a:xfrm>
          <a:off x="0" y="14313"/>
          <a:ext cx="5795375" cy="95679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6000" rIns="68580" bIns="360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ysClr val="windowText" lastClr="000000"/>
              </a:solidFill>
            </a:rPr>
            <a:t>Security</a:t>
          </a:r>
          <a:r>
            <a:rPr lang="en-US" sz="1800" b="0" i="0" kern="1200" dirty="0">
              <a:solidFill>
                <a:sysClr val="windowText" lastClr="000000"/>
              </a:solidFill>
            </a:rPr>
            <a:t>: Treat API keys as sensitive information. Avoid hardcoding them in client-side code or exposing them publicly.</a:t>
          </a:r>
          <a:endParaRPr lang="en-IN" sz="1800" kern="1200" dirty="0">
            <a:solidFill>
              <a:sysClr val="windowText" lastClr="000000"/>
            </a:solidFill>
          </a:endParaRPr>
        </a:p>
      </dsp:txBody>
      <dsp:txXfrm>
        <a:off x="46707" y="61020"/>
        <a:ext cx="5701961" cy="863380"/>
      </dsp:txXfrm>
    </dsp:sp>
    <dsp:sp modelId="{7A6C61C1-9E79-4149-ADCE-986ECBB698DF}">
      <dsp:nvSpPr>
        <dsp:cNvPr id="0" name=""/>
        <dsp:cNvSpPr/>
      </dsp:nvSpPr>
      <dsp:spPr>
        <a:xfrm>
          <a:off x="0" y="1069028"/>
          <a:ext cx="5795375" cy="956794"/>
        </a:xfrm>
        <a:prstGeom prst="roundRect">
          <a:avLst/>
        </a:prstGeom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6000" rIns="68580" bIns="360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</a:rPr>
            <a:t>Rotation</a:t>
          </a:r>
          <a:r>
            <a:rPr lang="en-US" sz="1800" b="0" i="0" kern="1200" dirty="0">
              <a:solidFill>
                <a:sysClr val="windowText" lastClr="000000"/>
              </a:solidFill>
            </a:rPr>
            <a:t>: Regularly rotate API keys to enhance security. You can invalidate a key and issue a new one if a key is compromised.</a:t>
          </a:r>
          <a:endParaRPr lang="en-IN" sz="1800" kern="1200" dirty="0">
            <a:solidFill>
              <a:sysClr val="windowText" lastClr="000000"/>
            </a:solidFill>
          </a:endParaRPr>
        </a:p>
      </dsp:txBody>
      <dsp:txXfrm>
        <a:off x="46707" y="1115735"/>
        <a:ext cx="5701961" cy="863380"/>
      </dsp:txXfrm>
    </dsp:sp>
    <dsp:sp modelId="{C7439C02-7951-4EF5-B295-549F74F72B57}">
      <dsp:nvSpPr>
        <dsp:cNvPr id="0" name=""/>
        <dsp:cNvSpPr/>
      </dsp:nvSpPr>
      <dsp:spPr>
        <a:xfrm>
          <a:off x="0" y="2123743"/>
          <a:ext cx="5795375" cy="706875"/>
        </a:xfrm>
        <a:prstGeom prst="roundRect">
          <a:avLst/>
        </a:prstGeom>
        <a:gradFill rotWithShape="0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6000" rIns="68580" bIns="360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</a:rPr>
            <a:t>Scopes</a:t>
          </a:r>
          <a:r>
            <a:rPr lang="en-US" sz="1800" b="0" i="0" kern="1200" dirty="0">
              <a:solidFill>
                <a:sysClr val="windowText" lastClr="000000"/>
              </a:solidFill>
            </a:rPr>
            <a:t>: Consider using different keys for different purposes (e.g., read-only vs. administrative access).</a:t>
          </a:r>
          <a:endParaRPr lang="en-IN" sz="1800" kern="1200" dirty="0">
            <a:solidFill>
              <a:sysClr val="windowText" lastClr="000000"/>
            </a:solidFill>
          </a:endParaRPr>
        </a:p>
      </dsp:txBody>
      <dsp:txXfrm>
        <a:off x="34507" y="2158250"/>
        <a:ext cx="5726361" cy="637861"/>
      </dsp:txXfrm>
    </dsp:sp>
    <dsp:sp modelId="{A7569464-2EFB-4EA7-9DCC-97E997D5FF7F}">
      <dsp:nvSpPr>
        <dsp:cNvPr id="0" name=""/>
        <dsp:cNvSpPr/>
      </dsp:nvSpPr>
      <dsp:spPr>
        <a:xfrm>
          <a:off x="0" y="2928538"/>
          <a:ext cx="5795375" cy="706875"/>
        </a:xfrm>
        <a:prstGeom prst="roundRect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6000" rIns="68580" bIns="360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</a:rPr>
            <a:t>HTTPS</a:t>
          </a:r>
          <a:r>
            <a:rPr lang="en-US" sz="1800" b="0" i="0" kern="1200" dirty="0">
              <a:solidFill>
                <a:sysClr val="windowText" lastClr="000000"/>
              </a:solidFill>
            </a:rPr>
            <a:t>: Always use HTTPS to transmit API keys securely.</a:t>
          </a:r>
          <a:endParaRPr lang="en-IN" sz="1800" kern="1200" dirty="0">
            <a:solidFill>
              <a:sysClr val="windowText" lastClr="000000"/>
            </a:solidFill>
          </a:endParaRPr>
        </a:p>
      </dsp:txBody>
      <dsp:txXfrm>
        <a:off x="34507" y="2963045"/>
        <a:ext cx="5726361" cy="637861"/>
      </dsp:txXfrm>
    </dsp:sp>
    <dsp:sp modelId="{C4CFE36A-8E61-46D4-906C-E7B217955873}">
      <dsp:nvSpPr>
        <dsp:cNvPr id="0" name=""/>
        <dsp:cNvSpPr/>
      </dsp:nvSpPr>
      <dsp:spPr>
        <a:xfrm>
          <a:off x="0" y="3733334"/>
          <a:ext cx="5795375" cy="517464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6000" rIns="68580" bIns="360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ysClr val="windowText" lastClr="000000"/>
              </a:solidFill>
            </a:rPr>
            <a:t>Examples: </a:t>
          </a:r>
          <a:r>
            <a:rPr lang="en-US" sz="1800" b="1" i="0" kern="1200" dirty="0">
              <a:solidFill>
                <a:srgbClr val="C00000"/>
              </a:solidFill>
            </a:rPr>
            <a:t>Google Maps API</a:t>
          </a:r>
          <a:r>
            <a:rPr lang="en-US" sz="1800" b="0" i="0" kern="1200" dirty="0">
              <a:solidFill>
                <a:sysClr val="windowText" lastClr="000000"/>
              </a:solidFill>
            </a:rPr>
            <a:t>,</a:t>
          </a:r>
          <a:r>
            <a:rPr lang="en-US" sz="1800" b="1" i="0" kern="1200" dirty="0">
              <a:solidFill>
                <a:sysClr val="windowText" lastClr="000000"/>
              </a:solidFill>
            </a:rPr>
            <a:t> </a:t>
          </a:r>
          <a:r>
            <a:rPr lang="en-US" sz="1800" b="1" i="0" kern="1200" dirty="0">
              <a:solidFill>
                <a:srgbClr val="C00000"/>
              </a:solidFill>
            </a:rPr>
            <a:t>Cloud Services</a:t>
          </a:r>
          <a:r>
            <a:rPr lang="en-US" sz="1800" b="0" i="0" kern="1200" dirty="0">
              <a:solidFill>
                <a:sysClr val="windowText" lastClr="000000"/>
              </a:solidFill>
            </a:rPr>
            <a:t>.</a:t>
          </a:r>
          <a:endParaRPr lang="en-IN" sz="1800" kern="1200" dirty="0">
            <a:solidFill>
              <a:sysClr val="windowText" lastClr="000000"/>
            </a:solidFill>
          </a:endParaRPr>
        </a:p>
      </dsp:txBody>
      <dsp:txXfrm>
        <a:off x="25261" y="3758595"/>
        <a:ext cx="5744853" cy="466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991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248377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627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1892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298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115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40331" y="2502273"/>
            <a:ext cx="4966366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Securing API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Security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Basic Authentication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12700" lvl="1" indent="-342900">
              <a:spcBef>
                <a:spcPts val="0"/>
              </a:spcBef>
            </a:pPr>
            <a:r>
              <a:rPr lang="en-IN" sz="1800" dirty="0"/>
              <a:t>Basic Authentication</a:t>
            </a:r>
          </a:p>
          <a:p>
            <a:pPr marL="812700" lvl="1" indent="-342900">
              <a:spcBef>
                <a:spcPts val="0"/>
              </a:spcBef>
            </a:pPr>
            <a:r>
              <a:rPr lang="en-IN" sz="1800" dirty="0"/>
              <a:t>API Keys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BA1057B-190C-45EB-A16C-34F3B470D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61895"/>
              </p:ext>
            </p:extLst>
          </p:nvPr>
        </p:nvGraphicFramePr>
        <p:xfrm>
          <a:off x="315763" y="1089029"/>
          <a:ext cx="6154309" cy="473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89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Authentication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D194C92-EC28-43C9-B099-8E6F53452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051106"/>
              </p:ext>
            </p:extLst>
          </p:nvPr>
        </p:nvGraphicFramePr>
        <p:xfrm>
          <a:off x="305956" y="1167968"/>
          <a:ext cx="4940732" cy="4121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6370" y="1490662"/>
            <a:ext cx="6608618" cy="387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013" y="6489700"/>
            <a:ext cx="6608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</a:t>
            </a:r>
            <a:r>
              <a:rPr lang="en-US" sz="1000" dirty="0" err="1"/>
              <a:t>Ref:https</a:t>
            </a:r>
            <a:r>
              <a:rPr lang="en-US" sz="1000" dirty="0"/>
              <a:t>://developer.mozilla.org/</a:t>
            </a:r>
            <a:r>
              <a:rPr lang="en-US" sz="1000" dirty="0" err="1"/>
              <a:t>en</a:t>
            </a:r>
            <a:r>
              <a:rPr lang="en-US" sz="1000" dirty="0"/>
              <a:t>-US/docs/Web/HTTP/Authentication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3574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Authentication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F8C8A4E-FAF5-4B26-9192-508FCBD69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75229"/>
              </p:ext>
            </p:extLst>
          </p:nvPr>
        </p:nvGraphicFramePr>
        <p:xfrm>
          <a:off x="305954" y="1089025"/>
          <a:ext cx="5868987" cy="474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2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Keys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5077DF-C7CA-4332-A134-BBAAA8B94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292733"/>
              </p:ext>
            </p:extLst>
          </p:nvPr>
        </p:nvGraphicFramePr>
        <p:xfrm>
          <a:off x="302607" y="1144645"/>
          <a:ext cx="5793393" cy="5131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25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Keys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A3C631-135C-4A72-B57B-0212302B7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659044"/>
              </p:ext>
            </p:extLst>
          </p:nvPr>
        </p:nvGraphicFramePr>
        <p:xfrm>
          <a:off x="300625" y="1139869"/>
          <a:ext cx="5795375" cy="426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96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2700" lvl="1" indent="-342900">
              <a:spcBef>
                <a:spcPts val="0"/>
              </a:spcBef>
            </a:pPr>
            <a:r>
              <a:rPr lang="en-IN" sz="1800" dirty="0"/>
              <a:t>Basic Authentication</a:t>
            </a:r>
          </a:p>
          <a:p>
            <a:pPr marL="812700" lvl="1" indent="-342900">
              <a:spcBef>
                <a:spcPts val="0"/>
              </a:spcBef>
            </a:pPr>
            <a:r>
              <a:rPr lang="en-IN" sz="1800"/>
              <a:t>API Keys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9070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 dirty="0"/>
              <a:t>Thank You!</a:t>
            </a:r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2CD49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360</Words>
  <Application>Microsoft Office PowerPoint</Application>
  <PresentationFormat>Widescreen</PresentationFormat>
  <Paragraphs>43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1_Office Theme</vt:lpstr>
      <vt:lpstr>Full Stack Application Development</vt:lpstr>
      <vt:lpstr>PowerPoint Presentation</vt:lpstr>
      <vt:lpstr>Security</vt:lpstr>
      <vt:lpstr>Basic Authentication</vt:lpstr>
      <vt:lpstr>Basic Authentication</vt:lpstr>
      <vt:lpstr>API Keys</vt:lpstr>
      <vt:lpstr>API Keys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Rohit</cp:lastModifiedBy>
  <cp:revision>84</cp:revision>
  <dcterms:created xsi:type="dcterms:W3CDTF">2022-09-26T09:02:06Z</dcterms:created>
  <dcterms:modified xsi:type="dcterms:W3CDTF">2024-02-09T10:56:47Z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