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1" r:id="rId4"/>
    <p:sldId id="312" r:id="rId5"/>
    <p:sldId id="310" r:id="rId6"/>
    <p:sldId id="307" r:id="rId7"/>
    <p:sldId id="308" r:id="rId8"/>
    <p:sldId id="314" r:id="rId9"/>
    <p:sldId id="309" r:id="rId10"/>
    <p:sldId id="313" r:id="rId11"/>
    <p:sldId id="288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CA0"/>
    <a:srgbClr val="B0C836"/>
    <a:srgbClr val="76CE4A"/>
    <a:srgbClr val="87C840"/>
    <a:srgbClr val="91C854"/>
    <a:srgbClr val="B3E57B"/>
    <a:srgbClr val="74AF33"/>
    <a:srgbClr val="008080"/>
    <a:srgbClr val="00CC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B4A01-95B3-44B2-AEDA-8031F671DA98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5C6D25A-4B39-4333-AC87-9EEDC9BB8103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Token-based authentication allows users to verify their identity, and in return receive a unique access token.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ECA78-9297-4D4A-9239-71E9E1B0F0B9}" type="parTrans" cxnId="{4248FA4F-8EB6-497A-8D2A-6ABABB3C6C1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76EF3D-30B2-4C28-A8D6-29527BABA418}" type="sibTrans" cxnId="{4248FA4F-8EB6-497A-8D2A-6ABABB3C6C1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E639B-A48B-4DB6-96A7-C44AF9090053}">
      <dgm:prSet custT="1"/>
      <dgm:spPr>
        <a:gradFill flip="none" rotWithShape="0">
          <a:gsLst>
            <a:gs pos="0">
              <a:srgbClr val="87C840"/>
            </a:gs>
            <a:gs pos="50000">
              <a:srgbClr val="91C854"/>
            </a:gs>
            <a:gs pos="100000">
              <a:srgbClr val="B3E57B"/>
            </a:gs>
          </a:gsLst>
          <a:lin ang="16200000" scaled="1"/>
          <a:tileRect/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Token-based authentication is different from traditional password-based technique.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06698E-B5DE-4FD5-9B2E-B8A597C90B70}" type="parTrans" cxnId="{9C1BF527-E095-463C-9111-4AA036571FD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290887-4E78-41A1-ABE8-5F604EC31BAF}" type="sibTrans" cxnId="{9C1BF527-E095-463C-9111-4AA036571FD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6160B4-C2E7-453C-959E-D6E440B403E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 stateless communication, each request that the user makes to the server contains all the necessary information for authentication, typically in the form of token.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05AAB-C8C5-4E29-BA2C-8AC7F1D61FBF}" type="parTrans" cxnId="{B9F7D69B-697C-402C-9D87-FBDC4A00CEB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E89427-5B56-4ADF-BE0A-975734DAF310}" type="sibTrans" cxnId="{B9F7D69B-697C-402C-9D87-FBDC4A00CEB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77DB4B-233A-4F24-A96B-FE8D39041CE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validates the token and responds accordingly for each request.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67BE00-BB08-49E1-9F5B-4469A3F9F5BA}" type="parTrans" cxnId="{3E559904-B741-47D6-8015-29A598BDAA2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CB5DB5-A942-4C73-A507-EF2A4D7A82DC}" type="sibTrans" cxnId="{3E559904-B741-47D6-8015-29A598BDAA2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272204-CF75-401E-8D16-CFA1197F50E5}" type="pres">
      <dgm:prSet presAssocID="{DF4B4A01-95B3-44B2-AEDA-8031F671DA98}" presName="linear" presStyleCnt="0">
        <dgm:presLayoutVars>
          <dgm:animLvl val="lvl"/>
          <dgm:resizeHandles val="exact"/>
        </dgm:presLayoutVars>
      </dgm:prSet>
      <dgm:spPr/>
    </dgm:pt>
    <dgm:pt modelId="{4C1D7A42-F31B-4766-BD98-3E6DF099EAEE}" type="pres">
      <dgm:prSet presAssocID="{A5C6D25A-4B39-4333-AC87-9EEDC9BB8103}" presName="parentText" presStyleLbl="node1" presStyleIdx="0" presStyleCnt="4" custScaleY="71916">
        <dgm:presLayoutVars>
          <dgm:chMax val="0"/>
          <dgm:bulletEnabled val="1"/>
        </dgm:presLayoutVars>
      </dgm:prSet>
      <dgm:spPr/>
    </dgm:pt>
    <dgm:pt modelId="{C90546EB-F589-49BE-A4D6-667A4EFAFC58}" type="pres">
      <dgm:prSet presAssocID="{2F76EF3D-30B2-4C28-A8D6-29527BABA418}" presName="spacer" presStyleCnt="0"/>
      <dgm:spPr/>
    </dgm:pt>
    <dgm:pt modelId="{AD8ACEE4-DC82-48E1-B656-1555F3BF170E}" type="pres">
      <dgm:prSet presAssocID="{831E639B-A48B-4DB6-96A7-C44AF9090053}" presName="parentText" presStyleLbl="node1" presStyleIdx="1" presStyleCnt="4" custScaleY="71916">
        <dgm:presLayoutVars>
          <dgm:chMax val="0"/>
          <dgm:bulletEnabled val="1"/>
        </dgm:presLayoutVars>
      </dgm:prSet>
      <dgm:spPr/>
    </dgm:pt>
    <dgm:pt modelId="{A9CD8B6C-CA7D-463D-A212-326DBE5D1484}" type="pres">
      <dgm:prSet presAssocID="{6C290887-4E78-41A1-ABE8-5F604EC31BAF}" presName="spacer" presStyleCnt="0"/>
      <dgm:spPr/>
    </dgm:pt>
    <dgm:pt modelId="{300CBED5-FB77-4AA0-8EC4-20F57792F757}" type="pres">
      <dgm:prSet presAssocID="{116160B4-C2E7-453C-959E-D6E440B403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677333-2F75-41E1-BF00-F51AA5C1CB23}" type="pres">
      <dgm:prSet presAssocID="{98E89427-5B56-4ADF-BE0A-975734DAF310}" presName="spacer" presStyleCnt="0"/>
      <dgm:spPr/>
    </dgm:pt>
    <dgm:pt modelId="{7CFE1E7E-4573-4F75-8FC2-AD94D86B58E0}" type="pres">
      <dgm:prSet presAssocID="{CC77DB4B-233A-4F24-A96B-FE8D39041CE9}" presName="parentText" presStyleLbl="node1" presStyleIdx="3" presStyleCnt="4" custScaleY="71916">
        <dgm:presLayoutVars>
          <dgm:chMax val="0"/>
          <dgm:bulletEnabled val="1"/>
        </dgm:presLayoutVars>
      </dgm:prSet>
      <dgm:spPr/>
    </dgm:pt>
  </dgm:ptLst>
  <dgm:cxnLst>
    <dgm:cxn modelId="{3E559904-B741-47D6-8015-29A598BDAA2B}" srcId="{DF4B4A01-95B3-44B2-AEDA-8031F671DA98}" destId="{CC77DB4B-233A-4F24-A96B-FE8D39041CE9}" srcOrd="3" destOrd="0" parTransId="{C567BE00-BB08-49E1-9F5B-4469A3F9F5BA}" sibTransId="{D8CB5DB5-A942-4C73-A507-EF2A4D7A82DC}"/>
    <dgm:cxn modelId="{19B0BB17-2802-4191-B9AA-6763ECAB0149}" type="presOf" srcId="{CC77DB4B-233A-4F24-A96B-FE8D39041CE9}" destId="{7CFE1E7E-4573-4F75-8FC2-AD94D86B58E0}" srcOrd="0" destOrd="0" presId="urn:microsoft.com/office/officeart/2005/8/layout/vList2"/>
    <dgm:cxn modelId="{B01D0220-4A95-44D0-8FD6-FDCFDD7188B1}" type="presOf" srcId="{116160B4-C2E7-453C-959E-D6E440B403E4}" destId="{300CBED5-FB77-4AA0-8EC4-20F57792F757}" srcOrd="0" destOrd="0" presId="urn:microsoft.com/office/officeart/2005/8/layout/vList2"/>
    <dgm:cxn modelId="{9C1BF527-E095-463C-9111-4AA036571FD6}" srcId="{DF4B4A01-95B3-44B2-AEDA-8031F671DA98}" destId="{831E639B-A48B-4DB6-96A7-C44AF9090053}" srcOrd="1" destOrd="0" parTransId="{A806698E-B5DE-4FD5-9B2E-B8A597C90B70}" sibTransId="{6C290887-4E78-41A1-ABE8-5F604EC31BAF}"/>
    <dgm:cxn modelId="{4248FA4F-8EB6-497A-8D2A-6ABABB3C6C15}" srcId="{DF4B4A01-95B3-44B2-AEDA-8031F671DA98}" destId="{A5C6D25A-4B39-4333-AC87-9EEDC9BB8103}" srcOrd="0" destOrd="0" parTransId="{577ECA78-9297-4D4A-9239-71E9E1B0F0B9}" sibTransId="{2F76EF3D-30B2-4C28-A8D6-29527BABA418}"/>
    <dgm:cxn modelId="{5B034F7C-B7C7-494D-A1A6-89DDB5FD8CB5}" type="presOf" srcId="{831E639B-A48B-4DB6-96A7-C44AF9090053}" destId="{AD8ACEE4-DC82-48E1-B656-1555F3BF170E}" srcOrd="0" destOrd="0" presId="urn:microsoft.com/office/officeart/2005/8/layout/vList2"/>
    <dgm:cxn modelId="{B9F7D69B-697C-402C-9D87-FBDC4A00CEBB}" srcId="{DF4B4A01-95B3-44B2-AEDA-8031F671DA98}" destId="{116160B4-C2E7-453C-959E-D6E440B403E4}" srcOrd="2" destOrd="0" parTransId="{9BC05AAB-C8C5-4E29-BA2C-8AC7F1D61FBF}" sibTransId="{98E89427-5B56-4ADF-BE0A-975734DAF310}"/>
    <dgm:cxn modelId="{B452B9AD-5049-4B3E-BAB2-F721067F88C0}" type="presOf" srcId="{DF4B4A01-95B3-44B2-AEDA-8031F671DA98}" destId="{DA272204-CF75-401E-8D16-CFA1197F50E5}" srcOrd="0" destOrd="0" presId="urn:microsoft.com/office/officeart/2005/8/layout/vList2"/>
    <dgm:cxn modelId="{A3106DCA-E46C-44CB-B6F6-B79AA7BD52A4}" type="presOf" srcId="{A5C6D25A-4B39-4333-AC87-9EEDC9BB8103}" destId="{4C1D7A42-F31B-4766-BD98-3E6DF099EAEE}" srcOrd="0" destOrd="0" presId="urn:microsoft.com/office/officeart/2005/8/layout/vList2"/>
    <dgm:cxn modelId="{66D70D63-CB79-4643-BFD7-A2D209D07CDD}" type="presParOf" srcId="{DA272204-CF75-401E-8D16-CFA1197F50E5}" destId="{4C1D7A42-F31B-4766-BD98-3E6DF099EAEE}" srcOrd="0" destOrd="0" presId="urn:microsoft.com/office/officeart/2005/8/layout/vList2"/>
    <dgm:cxn modelId="{A5650ACA-1BFA-43C4-A301-64D3684B3B09}" type="presParOf" srcId="{DA272204-CF75-401E-8D16-CFA1197F50E5}" destId="{C90546EB-F589-49BE-A4D6-667A4EFAFC58}" srcOrd="1" destOrd="0" presId="urn:microsoft.com/office/officeart/2005/8/layout/vList2"/>
    <dgm:cxn modelId="{73439B85-A4C2-432A-BD86-E0AC83FBD0C0}" type="presParOf" srcId="{DA272204-CF75-401E-8D16-CFA1197F50E5}" destId="{AD8ACEE4-DC82-48E1-B656-1555F3BF170E}" srcOrd="2" destOrd="0" presId="urn:microsoft.com/office/officeart/2005/8/layout/vList2"/>
    <dgm:cxn modelId="{5E2F944D-CB67-4D69-9726-B1FA7045B7B0}" type="presParOf" srcId="{DA272204-CF75-401E-8D16-CFA1197F50E5}" destId="{A9CD8B6C-CA7D-463D-A212-326DBE5D1484}" srcOrd="3" destOrd="0" presId="urn:microsoft.com/office/officeart/2005/8/layout/vList2"/>
    <dgm:cxn modelId="{5667084A-3AD5-4800-B9B7-A39F3FC4DE0C}" type="presParOf" srcId="{DA272204-CF75-401E-8D16-CFA1197F50E5}" destId="{300CBED5-FB77-4AA0-8EC4-20F57792F757}" srcOrd="4" destOrd="0" presId="urn:microsoft.com/office/officeart/2005/8/layout/vList2"/>
    <dgm:cxn modelId="{2C03EE83-6015-47B7-9ED6-2EDAD4EA9714}" type="presParOf" srcId="{DA272204-CF75-401E-8D16-CFA1197F50E5}" destId="{D3677333-2F75-41E1-BF00-F51AA5C1CB23}" srcOrd="5" destOrd="0" presId="urn:microsoft.com/office/officeart/2005/8/layout/vList2"/>
    <dgm:cxn modelId="{6E3384B6-EB94-41EE-B0F1-DA3D6B39AABC}" type="presParOf" srcId="{DA272204-CF75-401E-8D16-CFA1197F50E5}" destId="{7CFE1E7E-4573-4F75-8FC2-AD94D86B58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50303-2C1C-4F2A-8FB9-E517C826D4AC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727E5CC-844B-41A4-AF46-05BDC2D423D0}">
      <dgm:prSet custT="1"/>
      <dgm:spPr/>
      <dgm:t>
        <a:bodyPr lIns="144000"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Web Tokens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(JWTs) 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are a format of tokens used in web development and security.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36E593-BCFC-44D3-8962-EF67EB1052A8}" type="parTrans" cxnId="{82DF736A-0998-4B2E-A922-7F64B15EA4B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AC2AD-CFBE-412E-9BC1-EC1C7ED7861E}" type="sibTrans" cxnId="{82DF736A-0998-4B2E-A922-7F64B15EA4B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974C8C-1827-4AD8-A6C5-35A89932D0B1}">
      <dgm:prSet custT="1"/>
      <dgm:spPr/>
      <dgm:t>
        <a:bodyPr lIns="144000"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a standard way to securely represent claims, such as user identity and roles, between two parties.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A8B12B-ECBC-4DA1-BCCB-666F71235D60}" type="parTrans" cxnId="{6ED88931-3B97-4967-BB04-CD8EE4FB03A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ED8280-ACD1-4C8D-A904-CA226C6FC012}" type="sibTrans" cxnId="{6ED88931-3B97-4967-BB04-CD8EE4FB03A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2093FB-87AF-47E4-8BE9-BDEC3C6BFD95}">
      <dgm:prSet custT="1"/>
      <dgm:spPr/>
      <dgm:t>
        <a:bodyPr lIns="144000"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has a payload, which is a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object that contains information about the user, such as their identity and roles, and other metadata, such as an expiration date.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F7332-AE43-4F84-B59D-E5A357470089}" type="parTrans" cxnId="{1FFD1430-BE10-415A-8DC9-090FDF0BEFD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D3ED36-3EA0-461A-AC61-08EFF728C57D}" type="sibTrans" cxnId="{1FFD1430-BE10-415A-8DC9-090FDF0BEFD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4B8919-D927-43A1-A3D6-1FD8F2B5CECE}">
      <dgm:prSet custT="1"/>
      <dgm:spPr>
        <a:gradFill rotWithShape="0">
          <a:gsLst>
            <a:gs pos="0">
              <a:srgbClr val="76CE4A"/>
            </a:gs>
            <a:gs pos="100000">
              <a:schemeClr val="accent5">
                <a:hueOff val="-5068907"/>
                <a:satOff val="-13064"/>
                <a:lumOff val="-8824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 lIns="144000"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It’s signed with a secret that’s only known to the creator of 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61D7D1-E2B8-4C57-A606-91281964D337}" type="parTrans" cxnId="{9A7717F4-1954-4D65-AF21-4916EFFA027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BFB014-6BC1-4E4E-B476-318BB588A832}" type="sibTrans" cxnId="{9A7717F4-1954-4D65-AF21-4916EFFA027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E8229F-661E-4F29-91FE-1FB7B1CB160B}">
      <dgm:prSet custT="1"/>
      <dgm:spPr>
        <a:gradFill rotWithShape="0">
          <a:gsLst>
            <a:gs pos="0">
              <a:srgbClr val="B0C836"/>
            </a:gs>
            <a:gs pos="100000">
              <a:srgbClr val="D9FCA0"/>
            </a:gs>
          </a:gsLst>
        </a:gradFill>
      </dgm:spPr>
      <dgm:t>
        <a:bodyPr lIns="144000"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secret ensures a malicious third party can’t forge or tamper with a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989FA6-5EB5-4E99-982A-58AFE6A1888A}" type="parTrans" cxnId="{595BA4A3-4E63-4ADE-8C4B-6750A8085D4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B63E9-3EFE-461D-8887-580078483C34}" type="sibTrans" cxnId="{595BA4A3-4E63-4ADE-8C4B-6750A8085D4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3364EB-0445-4D28-908A-916C6D0B818E}" type="pres">
      <dgm:prSet presAssocID="{3C050303-2C1C-4F2A-8FB9-E517C826D4AC}" presName="linear" presStyleCnt="0">
        <dgm:presLayoutVars>
          <dgm:animLvl val="lvl"/>
          <dgm:resizeHandles val="exact"/>
        </dgm:presLayoutVars>
      </dgm:prSet>
      <dgm:spPr/>
    </dgm:pt>
    <dgm:pt modelId="{3708EDD2-AFD4-4341-97C3-9706A745ED95}" type="pres">
      <dgm:prSet presAssocID="{8727E5CC-844B-41A4-AF46-05BDC2D423D0}" presName="parentText" presStyleLbl="node1" presStyleIdx="0" presStyleCnt="5" custScaleX="77467" custScaleY="73453" custLinFactNeighborX="-24766">
        <dgm:presLayoutVars>
          <dgm:chMax val="0"/>
          <dgm:bulletEnabled val="1"/>
        </dgm:presLayoutVars>
      </dgm:prSet>
      <dgm:spPr/>
    </dgm:pt>
    <dgm:pt modelId="{94094AC0-5C48-4B3B-A605-E310E3C246A1}" type="pres">
      <dgm:prSet presAssocID="{3E0AC2AD-CFBE-412E-9BC1-EC1C7ED7861E}" presName="spacer" presStyleCnt="0"/>
      <dgm:spPr/>
    </dgm:pt>
    <dgm:pt modelId="{23022C67-2998-494E-B95C-9C2EC1FC061A}" type="pres">
      <dgm:prSet presAssocID="{4B974C8C-1827-4AD8-A6C5-35A89932D0B1}" presName="parentText" presStyleLbl="node1" presStyleIdx="1" presStyleCnt="5" custScaleX="77467" custScaleY="98130" custLinFactNeighborX="-24766">
        <dgm:presLayoutVars>
          <dgm:chMax val="0"/>
          <dgm:bulletEnabled val="1"/>
        </dgm:presLayoutVars>
      </dgm:prSet>
      <dgm:spPr/>
    </dgm:pt>
    <dgm:pt modelId="{2E96880F-524E-4F8C-B175-698D88AC30CD}" type="pres">
      <dgm:prSet presAssocID="{80ED8280-ACD1-4C8D-A904-CA226C6FC012}" presName="spacer" presStyleCnt="0"/>
      <dgm:spPr/>
    </dgm:pt>
    <dgm:pt modelId="{DCF1F812-C42A-4D27-8ADD-34BE9A9DD56C}" type="pres">
      <dgm:prSet presAssocID="{AE2093FB-87AF-47E4-8BE9-BDEC3C6BFD95}" presName="parentText" presStyleLbl="node1" presStyleIdx="2" presStyleCnt="5" custScaleX="77467" custScaleY="121569" custLinFactNeighborX="-24766">
        <dgm:presLayoutVars>
          <dgm:chMax val="0"/>
          <dgm:bulletEnabled val="1"/>
        </dgm:presLayoutVars>
      </dgm:prSet>
      <dgm:spPr/>
    </dgm:pt>
    <dgm:pt modelId="{699C5129-F679-489B-87FE-6FD127B471CA}" type="pres">
      <dgm:prSet presAssocID="{38D3ED36-3EA0-461A-AC61-08EFF728C57D}" presName="spacer" presStyleCnt="0"/>
      <dgm:spPr/>
    </dgm:pt>
    <dgm:pt modelId="{0B74D29E-13A5-4FF9-9D11-D597844229BB}" type="pres">
      <dgm:prSet presAssocID="{524B8919-D927-43A1-A3D6-1FD8F2B5CECE}" presName="parentText" presStyleLbl="node1" presStyleIdx="3" presStyleCnt="5" custScaleX="77467" custScaleY="73453" custLinFactNeighborX="-24766">
        <dgm:presLayoutVars>
          <dgm:chMax val="0"/>
          <dgm:bulletEnabled val="1"/>
        </dgm:presLayoutVars>
      </dgm:prSet>
      <dgm:spPr/>
    </dgm:pt>
    <dgm:pt modelId="{ED755F7F-3A62-41CC-92B7-CE83EFCF9860}" type="pres">
      <dgm:prSet presAssocID="{D8BFB014-6BC1-4E4E-B476-318BB588A832}" presName="spacer" presStyleCnt="0"/>
      <dgm:spPr/>
    </dgm:pt>
    <dgm:pt modelId="{0795732C-24DC-4F5E-BDB3-CCB55FD003A7}" type="pres">
      <dgm:prSet presAssocID="{F5E8229F-661E-4F29-91FE-1FB7B1CB160B}" presName="parentText" presStyleLbl="node1" presStyleIdx="4" presStyleCnt="5" custScaleX="77467" custScaleY="73453" custLinFactNeighborX="-24766">
        <dgm:presLayoutVars>
          <dgm:chMax val="0"/>
          <dgm:bulletEnabled val="1"/>
        </dgm:presLayoutVars>
      </dgm:prSet>
      <dgm:spPr/>
    </dgm:pt>
  </dgm:ptLst>
  <dgm:cxnLst>
    <dgm:cxn modelId="{5C57EF2F-0856-4D7B-B65E-D9A58D9266C9}" type="presOf" srcId="{524B8919-D927-43A1-A3D6-1FD8F2B5CECE}" destId="{0B74D29E-13A5-4FF9-9D11-D597844229BB}" srcOrd="0" destOrd="0" presId="urn:microsoft.com/office/officeart/2005/8/layout/vList2"/>
    <dgm:cxn modelId="{1FFD1430-BE10-415A-8DC9-090FDF0BEFD0}" srcId="{3C050303-2C1C-4F2A-8FB9-E517C826D4AC}" destId="{AE2093FB-87AF-47E4-8BE9-BDEC3C6BFD95}" srcOrd="2" destOrd="0" parTransId="{902F7332-AE43-4F84-B59D-E5A357470089}" sibTransId="{38D3ED36-3EA0-461A-AC61-08EFF728C57D}"/>
    <dgm:cxn modelId="{6ED88931-3B97-4967-BB04-CD8EE4FB03A7}" srcId="{3C050303-2C1C-4F2A-8FB9-E517C826D4AC}" destId="{4B974C8C-1827-4AD8-A6C5-35A89932D0B1}" srcOrd="1" destOrd="0" parTransId="{47A8B12B-ECBC-4DA1-BCCB-666F71235D60}" sibTransId="{80ED8280-ACD1-4C8D-A904-CA226C6FC012}"/>
    <dgm:cxn modelId="{5A300A3B-F80B-4AA3-89C0-BE7F417B551F}" type="presOf" srcId="{4B974C8C-1827-4AD8-A6C5-35A89932D0B1}" destId="{23022C67-2998-494E-B95C-9C2EC1FC061A}" srcOrd="0" destOrd="0" presId="urn:microsoft.com/office/officeart/2005/8/layout/vList2"/>
    <dgm:cxn modelId="{4F57146A-E9C9-4CA3-A5E5-7E17692FF993}" type="presOf" srcId="{AE2093FB-87AF-47E4-8BE9-BDEC3C6BFD95}" destId="{DCF1F812-C42A-4D27-8ADD-34BE9A9DD56C}" srcOrd="0" destOrd="0" presId="urn:microsoft.com/office/officeart/2005/8/layout/vList2"/>
    <dgm:cxn modelId="{82DF736A-0998-4B2E-A922-7F64B15EA4B4}" srcId="{3C050303-2C1C-4F2A-8FB9-E517C826D4AC}" destId="{8727E5CC-844B-41A4-AF46-05BDC2D423D0}" srcOrd="0" destOrd="0" parTransId="{C036E593-BCFC-44D3-8962-EF67EB1052A8}" sibTransId="{3E0AC2AD-CFBE-412E-9BC1-EC1C7ED7861E}"/>
    <dgm:cxn modelId="{595BA4A3-4E63-4ADE-8C4B-6750A8085D4A}" srcId="{3C050303-2C1C-4F2A-8FB9-E517C826D4AC}" destId="{F5E8229F-661E-4F29-91FE-1FB7B1CB160B}" srcOrd="4" destOrd="0" parTransId="{B0989FA6-5EB5-4E99-982A-58AFE6A1888A}" sibTransId="{7C9B63E9-3EFE-461D-8887-580078483C34}"/>
    <dgm:cxn modelId="{CF60D5BD-98D3-47EE-B207-F4DA52840D27}" type="presOf" srcId="{F5E8229F-661E-4F29-91FE-1FB7B1CB160B}" destId="{0795732C-24DC-4F5E-BDB3-CCB55FD003A7}" srcOrd="0" destOrd="0" presId="urn:microsoft.com/office/officeart/2005/8/layout/vList2"/>
    <dgm:cxn modelId="{26C96DCA-20B9-45B7-AEA0-5C7B61329E09}" type="presOf" srcId="{3C050303-2C1C-4F2A-8FB9-E517C826D4AC}" destId="{2D3364EB-0445-4D28-908A-916C6D0B818E}" srcOrd="0" destOrd="0" presId="urn:microsoft.com/office/officeart/2005/8/layout/vList2"/>
    <dgm:cxn modelId="{955A0EE7-A230-4167-B189-B4198140996A}" type="presOf" srcId="{8727E5CC-844B-41A4-AF46-05BDC2D423D0}" destId="{3708EDD2-AFD4-4341-97C3-9706A745ED95}" srcOrd="0" destOrd="0" presId="urn:microsoft.com/office/officeart/2005/8/layout/vList2"/>
    <dgm:cxn modelId="{9A7717F4-1954-4D65-AF21-4916EFFA0275}" srcId="{3C050303-2C1C-4F2A-8FB9-E517C826D4AC}" destId="{524B8919-D927-43A1-A3D6-1FD8F2B5CECE}" srcOrd="3" destOrd="0" parTransId="{9761D7D1-E2B8-4C57-A606-91281964D337}" sibTransId="{D8BFB014-6BC1-4E4E-B476-318BB588A832}"/>
    <dgm:cxn modelId="{C84046C2-28F5-42A7-A5C6-5AE17AA667A8}" type="presParOf" srcId="{2D3364EB-0445-4D28-908A-916C6D0B818E}" destId="{3708EDD2-AFD4-4341-97C3-9706A745ED95}" srcOrd="0" destOrd="0" presId="urn:microsoft.com/office/officeart/2005/8/layout/vList2"/>
    <dgm:cxn modelId="{F2BDEA36-0C4E-4A3E-9135-4B68DD9BE537}" type="presParOf" srcId="{2D3364EB-0445-4D28-908A-916C6D0B818E}" destId="{94094AC0-5C48-4B3B-A605-E310E3C246A1}" srcOrd="1" destOrd="0" presId="urn:microsoft.com/office/officeart/2005/8/layout/vList2"/>
    <dgm:cxn modelId="{368C9735-679C-499C-8DC9-45E2B48BA6D5}" type="presParOf" srcId="{2D3364EB-0445-4D28-908A-916C6D0B818E}" destId="{23022C67-2998-494E-B95C-9C2EC1FC061A}" srcOrd="2" destOrd="0" presId="urn:microsoft.com/office/officeart/2005/8/layout/vList2"/>
    <dgm:cxn modelId="{2CF1DB0C-A744-449F-A88B-C932391BF87C}" type="presParOf" srcId="{2D3364EB-0445-4D28-908A-916C6D0B818E}" destId="{2E96880F-524E-4F8C-B175-698D88AC30CD}" srcOrd="3" destOrd="0" presId="urn:microsoft.com/office/officeart/2005/8/layout/vList2"/>
    <dgm:cxn modelId="{80C9466D-0A68-41C0-B54A-028FD3395D4D}" type="presParOf" srcId="{2D3364EB-0445-4D28-908A-916C6D0B818E}" destId="{DCF1F812-C42A-4D27-8ADD-34BE9A9DD56C}" srcOrd="4" destOrd="0" presId="urn:microsoft.com/office/officeart/2005/8/layout/vList2"/>
    <dgm:cxn modelId="{2367E243-068C-4402-8B07-6997AD3E81A6}" type="presParOf" srcId="{2D3364EB-0445-4D28-908A-916C6D0B818E}" destId="{699C5129-F679-489B-87FE-6FD127B471CA}" srcOrd="5" destOrd="0" presId="urn:microsoft.com/office/officeart/2005/8/layout/vList2"/>
    <dgm:cxn modelId="{DC5E15C4-8D8E-4632-808A-F752A26E04CC}" type="presParOf" srcId="{2D3364EB-0445-4D28-908A-916C6D0B818E}" destId="{0B74D29E-13A5-4FF9-9D11-D597844229BB}" srcOrd="6" destOrd="0" presId="urn:microsoft.com/office/officeart/2005/8/layout/vList2"/>
    <dgm:cxn modelId="{1F9A3436-4D9A-422C-B9E7-733CC63694B3}" type="presParOf" srcId="{2D3364EB-0445-4D28-908A-916C6D0B818E}" destId="{ED755F7F-3A62-41CC-92B7-CE83EFCF9860}" srcOrd="7" destOrd="0" presId="urn:microsoft.com/office/officeart/2005/8/layout/vList2"/>
    <dgm:cxn modelId="{114BF2B2-7F80-49EE-930D-C49C6A9AD212}" type="presParOf" srcId="{2D3364EB-0445-4D28-908A-916C6D0B818E}" destId="{0795732C-24DC-4F5E-BDB3-CCB55FD003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9DD99-1B7F-467E-8681-454341F0153E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E2B8912-A209-4F35-8B97-2CDF6A6D87C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JSON Web Tokens consist of three parts separated by dots (.), which are: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CF1FE-BE88-4419-BA01-AA2E3B9F2CFC}" type="parTrans" cxnId="{A6A19D85-4D82-41F7-A720-FD0D4C983A7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C9C12-383B-4E1B-AD81-E3F0AC900371}" type="sibTrans" cxnId="{A6A19D85-4D82-41F7-A720-FD0D4C983A7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A2AC26-67DD-4251-9D94-75F3DCCADB7A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Therefore, a JWT typically looks like the following:  </a:t>
          </a:r>
          <a:r>
            <a:rPr lang="en-US" sz="1800" b="0" i="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xxxxx.yyyyy.zzzzz</a:t>
          </a:r>
          <a:endParaRPr lang="en-IN" sz="18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40D860-C84F-40F2-AF16-DBF537028F36}" type="parTrans" cxnId="{7F4AA55B-9FD2-43E4-B602-DAAB0ABA5B3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6A11C-92FD-44CD-9DC2-90E83D8B49AF}" type="sibTrans" cxnId="{7F4AA55B-9FD2-43E4-B602-DAAB0ABA5B3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AA1AA2-739D-46B9-A505-60222CE837A6}" type="pres">
      <dgm:prSet presAssocID="{F699DD99-1B7F-467E-8681-454341F0153E}" presName="linear" presStyleCnt="0">
        <dgm:presLayoutVars>
          <dgm:animLvl val="lvl"/>
          <dgm:resizeHandles val="exact"/>
        </dgm:presLayoutVars>
      </dgm:prSet>
      <dgm:spPr/>
    </dgm:pt>
    <dgm:pt modelId="{D3C682A5-E1AF-4106-9189-5EE95690A70E}" type="pres">
      <dgm:prSet presAssocID="{2E2B8912-A209-4F35-8B97-2CDF6A6D87C7}" presName="parentText" presStyleLbl="node1" presStyleIdx="0" presStyleCnt="2" custScaleY="75508" custLinFactY="-95983" custLinFactNeighborY="-100000">
        <dgm:presLayoutVars>
          <dgm:chMax val="0"/>
          <dgm:bulletEnabled val="1"/>
        </dgm:presLayoutVars>
      </dgm:prSet>
      <dgm:spPr/>
    </dgm:pt>
    <dgm:pt modelId="{4CB767A3-8ACB-45BC-8381-4723CC3D3D24}" type="pres">
      <dgm:prSet presAssocID="{F2DC9C12-383B-4E1B-AD81-E3F0AC900371}" presName="spacer" presStyleCnt="0"/>
      <dgm:spPr/>
    </dgm:pt>
    <dgm:pt modelId="{4D63A71A-494B-4EE2-9759-6D39115809EE}" type="pres">
      <dgm:prSet presAssocID="{7CA2AC26-67DD-4251-9D94-75F3DCCADB7A}" presName="parentText" presStyleLbl="node1" presStyleIdx="1" presStyleCnt="2" custScaleY="75508" custLinFactY="54902" custLinFactNeighborY="100000">
        <dgm:presLayoutVars>
          <dgm:chMax val="0"/>
          <dgm:bulletEnabled val="1"/>
        </dgm:presLayoutVars>
      </dgm:prSet>
      <dgm:spPr/>
    </dgm:pt>
  </dgm:ptLst>
  <dgm:cxnLst>
    <dgm:cxn modelId="{8D2BA420-5EDE-47AE-A241-41F28AD6111F}" type="presOf" srcId="{7CA2AC26-67DD-4251-9D94-75F3DCCADB7A}" destId="{4D63A71A-494B-4EE2-9759-6D39115809EE}" srcOrd="0" destOrd="0" presId="urn:microsoft.com/office/officeart/2005/8/layout/vList2"/>
    <dgm:cxn modelId="{28DDDF3A-7141-4DEA-95AE-553FB85ACBBF}" type="presOf" srcId="{2E2B8912-A209-4F35-8B97-2CDF6A6D87C7}" destId="{D3C682A5-E1AF-4106-9189-5EE95690A70E}" srcOrd="0" destOrd="0" presId="urn:microsoft.com/office/officeart/2005/8/layout/vList2"/>
    <dgm:cxn modelId="{7F4AA55B-9FD2-43E4-B602-DAAB0ABA5B3A}" srcId="{F699DD99-1B7F-467E-8681-454341F0153E}" destId="{7CA2AC26-67DD-4251-9D94-75F3DCCADB7A}" srcOrd="1" destOrd="0" parTransId="{D640D860-C84F-40F2-AF16-DBF537028F36}" sibTransId="{E956A11C-92FD-44CD-9DC2-90E83D8B49AF}"/>
    <dgm:cxn modelId="{46912963-F20A-48BB-A9D6-7ABEAD51B8EF}" type="presOf" srcId="{F699DD99-1B7F-467E-8681-454341F0153E}" destId="{88AA1AA2-739D-46B9-A505-60222CE837A6}" srcOrd="0" destOrd="0" presId="urn:microsoft.com/office/officeart/2005/8/layout/vList2"/>
    <dgm:cxn modelId="{A6A19D85-4D82-41F7-A720-FD0D4C983A7B}" srcId="{F699DD99-1B7F-467E-8681-454341F0153E}" destId="{2E2B8912-A209-4F35-8B97-2CDF6A6D87C7}" srcOrd="0" destOrd="0" parTransId="{76CCF1FE-BE88-4419-BA01-AA2E3B9F2CFC}" sibTransId="{F2DC9C12-383B-4E1B-AD81-E3F0AC900371}"/>
    <dgm:cxn modelId="{084C140B-F54A-4EB6-AE79-C83A56BBE8D5}" type="presParOf" srcId="{88AA1AA2-739D-46B9-A505-60222CE837A6}" destId="{D3C682A5-E1AF-4106-9189-5EE95690A70E}" srcOrd="0" destOrd="0" presId="urn:microsoft.com/office/officeart/2005/8/layout/vList2"/>
    <dgm:cxn modelId="{83887BE1-1FA8-4AAB-AC45-47E666B0F985}" type="presParOf" srcId="{88AA1AA2-739D-46B9-A505-60222CE837A6}" destId="{4CB767A3-8ACB-45BC-8381-4723CC3D3D24}" srcOrd="1" destOrd="0" presId="urn:microsoft.com/office/officeart/2005/8/layout/vList2"/>
    <dgm:cxn modelId="{2E0C95E2-80DD-49EB-B125-8F3C01A9089F}" type="presParOf" srcId="{88AA1AA2-739D-46B9-A505-60222CE837A6}" destId="{4D63A71A-494B-4EE2-9759-6D39115809E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66E9C-91A6-4160-8F30-488BED8DEF8B}" type="doc">
      <dgm:prSet loTypeId="urn:microsoft.com/office/officeart/2005/8/layout/default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IN"/>
        </a:p>
      </dgm:t>
    </dgm:pt>
    <dgm:pt modelId="{CAC06703-C14D-4212-9780-6D1D4D8541E6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14B5E-F740-4B81-B298-6E11E342A078}" type="parTrans" cxnId="{833D72D6-AD5A-4141-AC93-D2BAC6E5DC8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E8C2E1-9E76-4E45-81A1-129853B4213D}" type="sibTrans" cxnId="{833D72D6-AD5A-4141-AC93-D2BAC6E5DC8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109DA7-41F6-4470-9035-D5FE0BC34859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Payload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11641E-D2B1-4FD9-B89C-D37D614B9263}" type="parTrans" cxnId="{A500E539-2AC5-4D28-A276-488378AE46A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ECFCA-74AD-4CC4-8349-DCAA370A7A8F}" type="sibTrans" cxnId="{A500E539-2AC5-4D28-A276-488378AE46A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758653-9BC7-43BD-8994-2FDB758AC69F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Signature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68D1B8-B1A3-4FD7-851B-DA12F4B07E31}" type="parTrans" cxnId="{E3B75D4D-01AF-4449-AAB3-3045209D309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0CCBD8-1392-42C3-AA2B-50EC3C9D80ED}" type="sibTrans" cxnId="{E3B75D4D-01AF-4449-AAB3-3045209D309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89E111-4ED7-4AD3-A6D7-C0F12901522A}" type="pres">
      <dgm:prSet presAssocID="{BF266E9C-91A6-4160-8F30-488BED8DEF8B}" presName="diagram" presStyleCnt="0">
        <dgm:presLayoutVars>
          <dgm:dir/>
          <dgm:resizeHandles val="exact"/>
        </dgm:presLayoutVars>
      </dgm:prSet>
      <dgm:spPr/>
    </dgm:pt>
    <dgm:pt modelId="{733B98E6-F4B2-48C7-8F01-A06363130637}" type="pres">
      <dgm:prSet presAssocID="{CAC06703-C14D-4212-9780-6D1D4D8541E6}" presName="node" presStyleLbl="node1" presStyleIdx="0" presStyleCnt="3" custScaleX="144726">
        <dgm:presLayoutVars>
          <dgm:bulletEnabled val="1"/>
        </dgm:presLayoutVars>
      </dgm:prSet>
      <dgm:spPr/>
    </dgm:pt>
    <dgm:pt modelId="{5082712C-9953-40A1-B3AF-75D2CD94DC59}" type="pres">
      <dgm:prSet presAssocID="{82E8C2E1-9E76-4E45-81A1-129853B4213D}" presName="sibTrans" presStyleCnt="0"/>
      <dgm:spPr/>
    </dgm:pt>
    <dgm:pt modelId="{4177DF3B-0754-441B-A706-CF56E987BE73}" type="pres">
      <dgm:prSet presAssocID="{F2109DA7-41F6-4470-9035-D5FE0BC34859}" presName="node" presStyleLbl="node1" presStyleIdx="1" presStyleCnt="3" custScaleX="144726">
        <dgm:presLayoutVars>
          <dgm:bulletEnabled val="1"/>
        </dgm:presLayoutVars>
      </dgm:prSet>
      <dgm:spPr/>
    </dgm:pt>
    <dgm:pt modelId="{49830E21-59D9-48F3-B67F-10A2A07D4B12}" type="pres">
      <dgm:prSet presAssocID="{DD9ECFCA-74AD-4CC4-8349-DCAA370A7A8F}" presName="sibTrans" presStyleCnt="0"/>
      <dgm:spPr/>
    </dgm:pt>
    <dgm:pt modelId="{6148BD06-6E41-4B44-8BE4-0912369BA7B9}" type="pres">
      <dgm:prSet presAssocID="{64758653-9BC7-43BD-8994-2FDB758AC69F}" presName="node" presStyleLbl="node1" presStyleIdx="2" presStyleCnt="3" custScaleX="144726">
        <dgm:presLayoutVars>
          <dgm:bulletEnabled val="1"/>
        </dgm:presLayoutVars>
      </dgm:prSet>
      <dgm:spPr/>
    </dgm:pt>
  </dgm:ptLst>
  <dgm:cxnLst>
    <dgm:cxn modelId="{77629D34-18C3-493B-AF53-E927421A5258}" type="presOf" srcId="{64758653-9BC7-43BD-8994-2FDB758AC69F}" destId="{6148BD06-6E41-4B44-8BE4-0912369BA7B9}" srcOrd="0" destOrd="0" presId="urn:microsoft.com/office/officeart/2005/8/layout/default"/>
    <dgm:cxn modelId="{A500E539-2AC5-4D28-A276-488378AE46A7}" srcId="{BF266E9C-91A6-4160-8F30-488BED8DEF8B}" destId="{F2109DA7-41F6-4470-9035-D5FE0BC34859}" srcOrd="1" destOrd="0" parTransId="{D111641E-D2B1-4FD9-B89C-D37D614B9263}" sibTransId="{DD9ECFCA-74AD-4CC4-8349-DCAA370A7A8F}"/>
    <dgm:cxn modelId="{1B0BE747-77A2-4492-A503-62B2A33669D1}" type="presOf" srcId="{CAC06703-C14D-4212-9780-6D1D4D8541E6}" destId="{733B98E6-F4B2-48C7-8F01-A06363130637}" srcOrd="0" destOrd="0" presId="urn:microsoft.com/office/officeart/2005/8/layout/default"/>
    <dgm:cxn modelId="{E3B75D4D-01AF-4449-AAB3-3045209D309C}" srcId="{BF266E9C-91A6-4160-8F30-488BED8DEF8B}" destId="{64758653-9BC7-43BD-8994-2FDB758AC69F}" srcOrd="2" destOrd="0" parTransId="{E068D1B8-B1A3-4FD7-851B-DA12F4B07E31}" sibTransId="{950CCBD8-1392-42C3-AA2B-50EC3C9D80ED}"/>
    <dgm:cxn modelId="{5B915DCC-FC6D-4F7F-8891-6C2DE3497C8B}" type="presOf" srcId="{F2109DA7-41F6-4470-9035-D5FE0BC34859}" destId="{4177DF3B-0754-441B-A706-CF56E987BE73}" srcOrd="0" destOrd="0" presId="urn:microsoft.com/office/officeart/2005/8/layout/default"/>
    <dgm:cxn modelId="{833D72D6-AD5A-4141-AC93-D2BAC6E5DC85}" srcId="{BF266E9C-91A6-4160-8F30-488BED8DEF8B}" destId="{CAC06703-C14D-4212-9780-6D1D4D8541E6}" srcOrd="0" destOrd="0" parTransId="{9C114B5E-F740-4B81-B298-6E11E342A078}" sibTransId="{82E8C2E1-9E76-4E45-81A1-129853B4213D}"/>
    <dgm:cxn modelId="{F58FE8FF-C470-495C-AE1C-B119B30A2621}" type="presOf" srcId="{BF266E9C-91A6-4160-8F30-488BED8DEF8B}" destId="{1589E111-4ED7-4AD3-A6D7-C0F12901522A}" srcOrd="0" destOrd="0" presId="urn:microsoft.com/office/officeart/2005/8/layout/default"/>
    <dgm:cxn modelId="{AF63B09A-FE4C-422F-B88E-6D8285ACF12F}" type="presParOf" srcId="{1589E111-4ED7-4AD3-A6D7-C0F12901522A}" destId="{733B98E6-F4B2-48C7-8F01-A06363130637}" srcOrd="0" destOrd="0" presId="urn:microsoft.com/office/officeart/2005/8/layout/default"/>
    <dgm:cxn modelId="{9755D9CF-6599-46CE-BF13-293E4D063501}" type="presParOf" srcId="{1589E111-4ED7-4AD3-A6D7-C0F12901522A}" destId="{5082712C-9953-40A1-B3AF-75D2CD94DC59}" srcOrd="1" destOrd="0" presId="urn:microsoft.com/office/officeart/2005/8/layout/default"/>
    <dgm:cxn modelId="{A2F19B04-F074-40F1-9DDE-52A467AD61C6}" type="presParOf" srcId="{1589E111-4ED7-4AD3-A6D7-C0F12901522A}" destId="{4177DF3B-0754-441B-A706-CF56E987BE73}" srcOrd="2" destOrd="0" presId="urn:microsoft.com/office/officeart/2005/8/layout/default"/>
    <dgm:cxn modelId="{60F8DBF6-FE53-47FD-ACEF-CD38662DEAED}" type="presParOf" srcId="{1589E111-4ED7-4AD3-A6D7-C0F12901522A}" destId="{49830E21-59D9-48F3-B67F-10A2A07D4B12}" srcOrd="3" destOrd="0" presId="urn:microsoft.com/office/officeart/2005/8/layout/default"/>
    <dgm:cxn modelId="{C85CC7A5-0127-4BB9-9044-6F69B5078B00}" type="presParOf" srcId="{1589E111-4ED7-4AD3-A6D7-C0F12901522A}" destId="{6148BD06-6E41-4B44-8BE4-0912369BA7B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CB3C8-8DC7-4455-A8EC-200B63A82BD8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21531AB-EF48-4116-A0E2-E71EF28C8421}">
      <dgm:prSet custT="1"/>
      <dgm:spPr/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Exchange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EAE862-70E8-4868-84AB-9D111C800648}" type="parTrans" cxnId="{2670012B-61CE-4F2C-B871-FB599D6F887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30535-6566-4A16-8057-CD5FA85DD577}" type="sibTrans" cxnId="{2670012B-61CE-4F2C-B871-FB599D6F887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58D190-55E2-4707-B054-5A86A32C24DD}">
      <dgm:prSet custT="1"/>
      <dgm:spPr/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Single Sign on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A9CF7F-1875-49C5-BE58-F180190AC633}" type="parTrans" cxnId="{D4D10653-5016-4BB1-82AE-7DD612D85CE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2048A3-1B7A-4FE4-8BCC-9A028E6DED1D}" type="sibTrans" cxnId="{D4D10653-5016-4BB1-82AE-7DD612D85CE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18ABE0-8A9A-445D-9E27-FB46050149F0}">
      <dgm:prSet custT="1"/>
      <dgm:spPr/>
      <dgm:t>
        <a:bodyPr lIns="108000"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 and Authorization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1442F-FEA6-43BD-88FC-DFA5123290FE}" type="parTrans" cxnId="{96096EED-7BA3-425F-AAAC-0E9567FE981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55650-A51F-4D8F-8097-8C55366AA68D}" type="sibTrans" cxnId="{96096EED-7BA3-425F-AAAC-0E9567FE981B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19337-F57C-4C7A-97AE-65704BE43013}" type="pres">
      <dgm:prSet presAssocID="{32DCB3C8-8DC7-4455-A8EC-200B63A82BD8}" presName="linear" presStyleCnt="0">
        <dgm:presLayoutVars>
          <dgm:animLvl val="lvl"/>
          <dgm:resizeHandles val="exact"/>
        </dgm:presLayoutVars>
      </dgm:prSet>
      <dgm:spPr/>
    </dgm:pt>
    <dgm:pt modelId="{96FD932E-A5C5-4288-B090-E2E28C244E61}" type="pres">
      <dgm:prSet presAssocID="{C21531AB-EF48-4116-A0E2-E71EF28C84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142458-414B-4427-961D-08B52FAAC054}" type="pres">
      <dgm:prSet presAssocID="{2DF30535-6566-4A16-8057-CD5FA85DD577}" presName="spacer" presStyleCnt="0"/>
      <dgm:spPr/>
    </dgm:pt>
    <dgm:pt modelId="{BD2DB9CA-FE79-4705-8519-785E383A4987}" type="pres">
      <dgm:prSet presAssocID="{3F58D190-55E2-4707-B054-5A86A32C24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11B0AF-D359-430A-A230-5F039510355F}" type="pres">
      <dgm:prSet presAssocID="{822048A3-1B7A-4FE4-8BCC-9A028E6DED1D}" presName="spacer" presStyleCnt="0"/>
      <dgm:spPr/>
    </dgm:pt>
    <dgm:pt modelId="{9150A3EE-92AE-484B-896A-DA982B08FFDB}" type="pres">
      <dgm:prSet presAssocID="{C918ABE0-8A9A-445D-9E27-FB46050149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51FA29-430F-45C6-831F-4B8F6883D8E1}" type="presOf" srcId="{32DCB3C8-8DC7-4455-A8EC-200B63A82BD8}" destId="{58A19337-F57C-4C7A-97AE-65704BE43013}" srcOrd="0" destOrd="0" presId="urn:microsoft.com/office/officeart/2005/8/layout/vList2"/>
    <dgm:cxn modelId="{2670012B-61CE-4F2C-B871-FB599D6F8876}" srcId="{32DCB3C8-8DC7-4455-A8EC-200B63A82BD8}" destId="{C21531AB-EF48-4116-A0E2-E71EF28C8421}" srcOrd="0" destOrd="0" parTransId="{47EAE862-70E8-4868-84AB-9D111C800648}" sibTransId="{2DF30535-6566-4A16-8057-CD5FA85DD577}"/>
    <dgm:cxn modelId="{D4D10653-5016-4BB1-82AE-7DD612D85CEA}" srcId="{32DCB3C8-8DC7-4455-A8EC-200B63A82BD8}" destId="{3F58D190-55E2-4707-B054-5A86A32C24DD}" srcOrd="1" destOrd="0" parTransId="{C9A9CF7F-1875-49C5-BE58-F180190AC633}" sibTransId="{822048A3-1B7A-4FE4-8BCC-9A028E6DED1D}"/>
    <dgm:cxn modelId="{F078FC5A-C194-4E38-9143-62FC362C1233}" type="presOf" srcId="{3F58D190-55E2-4707-B054-5A86A32C24DD}" destId="{BD2DB9CA-FE79-4705-8519-785E383A4987}" srcOrd="0" destOrd="0" presId="urn:microsoft.com/office/officeart/2005/8/layout/vList2"/>
    <dgm:cxn modelId="{5408F8B5-CE2D-4202-A2C6-6FE4F2CB81D4}" type="presOf" srcId="{C21531AB-EF48-4116-A0E2-E71EF28C8421}" destId="{96FD932E-A5C5-4288-B090-E2E28C244E61}" srcOrd="0" destOrd="0" presId="urn:microsoft.com/office/officeart/2005/8/layout/vList2"/>
    <dgm:cxn modelId="{BC9C95C8-9FEE-4F73-A796-809F5D3EA7A1}" type="presOf" srcId="{C918ABE0-8A9A-445D-9E27-FB46050149F0}" destId="{9150A3EE-92AE-484B-896A-DA982B08FFDB}" srcOrd="0" destOrd="0" presId="urn:microsoft.com/office/officeart/2005/8/layout/vList2"/>
    <dgm:cxn modelId="{96096EED-7BA3-425F-AAAC-0E9567FE981B}" srcId="{32DCB3C8-8DC7-4455-A8EC-200B63A82BD8}" destId="{C918ABE0-8A9A-445D-9E27-FB46050149F0}" srcOrd="2" destOrd="0" parTransId="{4201442F-FEA6-43BD-88FC-DFA5123290FE}" sibTransId="{45955650-A51F-4D8F-8097-8C55366AA68D}"/>
    <dgm:cxn modelId="{50979C8D-FE4B-4F0C-8B25-64A8A895C144}" type="presParOf" srcId="{58A19337-F57C-4C7A-97AE-65704BE43013}" destId="{96FD932E-A5C5-4288-B090-E2E28C244E61}" srcOrd="0" destOrd="0" presId="urn:microsoft.com/office/officeart/2005/8/layout/vList2"/>
    <dgm:cxn modelId="{33812F3C-E06D-460C-BF0E-69917B960253}" type="presParOf" srcId="{58A19337-F57C-4C7A-97AE-65704BE43013}" destId="{5E142458-414B-4427-961D-08B52FAAC054}" srcOrd="1" destOrd="0" presId="urn:microsoft.com/office/officeart/2005/8/layout/vList2"/>
    <dgm:cxn modelId="{21E9FA08-1C1C-4684-A084-C6F574528AA7}" type="presParOf" srcId="{58A19337-F57C-4C7A-97AE-65704BE43013}" destId="{BD2DB9CA-FE79-4705-8519-785E383A4987}" srcOrd="2" destOrd="0" presId="urn:microsoft.com/office/officeart/2005/8/layout/vList2"/>
    <dgm:cxn modelId="{667F5757-5CA5-49D0-AD2D-E4D58028AB72}" type="presParOf" srcId="{58A19337-F57C-4C7A-97AE-65704BE43013}" destId="{1C11B0AF-D359-430A-A230-5F039510355F}" srcOrd="3" destOrd="0" presId="urn:microsoft.com/office/officeart/2005/8/layout/vList2"/>
    <dgm:cxn modelId="{11DC14CF-FBE9-4CE7-8138-DA046530ACA2}" type="presParOf" srcId="{58A19337-F57C-4C7A-97AE-65704BE43013}" destId="{9150A3EE-92AE-484B-896A-DA982B08FF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D7A42-F31B-4766-BD98-3E6DF099EAEE}">
      <dsp:nvSpPr>
        <dsp:cNvPr id="0" name=""/>
        <dsp:cNvSpPr/>
      </dsp:nvSpPr>
      <dsp:spPr>
        <a:xfrm>
          <a:off x="0" y="1295"/>
          <a:ext cx="5729802" cy="86960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Token-based authentication allows users to verify their identity, and in return receive a unique access token.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451" y="43746"/>
        <a:ext cx="5644900" cy="784702"/>
      </dsp:txXfrm>
    </dsp:sp>
    <dsp:sp modelId="{AD8ACEE4-DC82-48E1-B656-1555F3BF170E}">
      <dsp:nvSpPr>
        <dsp:cNvPr id="0" name=""/>
        <dsp:cNvSpPr/>
      </dsp:nvSpPr>
      <dsp:spPr>
        <a:xfrm>
          <a:off x="0" y="983220"/>
          <a:ext cx="5729802" cy="869604"/>
        </a:xfrm>
        <a:prstGeom prst="roundRect">
          <a:avLst/>
        </a:prstGeom>
        <a:gradFill flip="none" rotWithShape="0">
          <a:gsLst>
            <a:gs pos="0">
              <a:srgbClr val="87C840"/>
            </a:gs>
            <a:gs pos="50000">
              <a:srgbClr val="91C854"/>
            </a:gs>
            <a:gs pos="100000">
              <a:srgbClr val="B3E57B"/>
            </a:gs>
          </a:gsLst>
          <a:lin ang="16200000" scaled="1"/>
          <a:tileRect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Token-based authentication is different from traditional password-based technique.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451" y="1025671"/>
        <a:ext cx="5644900" cy="784702"/>
      </dsp:txXfrm>
    </dsp:sp>
    <dsp:sp modelId="{300CBED5-FB77-4AA0-8EC4-20F57792F757}">
      <dsp:nvSpPr>
        <dsp:cNvPr id="0" name=""/>
        <dsp:cNvSpPr/>
      </dsp:nvSpPr>
      <dsp:spPr>
        <a:xfrm>
          <a:off x="0" y="1965144"/>
          <a:ext cx="5729802" cy="1209195"/>
        </a:xfrm>
        <a:prstGeom prst="roundRect">
          <a:avLst/>
        </a:prstGeom>
        <a:gradFill rotWithShape="0">
          <a:gsLst>
            <a:gs pos="0">
              <a:schemeClr val="accent4">
                <a:hueOff val="6514909"/>
                <a:satOff val="-27185"/>
                <a:lumOff val="96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514909"/>
                <a:satOff val="-27185"/>
                <a:lumOff val="96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 stateless communication, each request that the user makes to the server contains all the necessary information for authentication, typically in the form of token.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028" y="2024172"/>
        <a:ext cx="5611746" cy="1091139"/>
      </dsp:txXfrm>
    </dsp:sp>
    <dsp:sp modelId="{7CFE1E7E-4573-4F75-8FC2-AD94D86B58E0}">
      <dsp:nvSpPr>
        <dsp:cNvPr id="0" name=""/>
        <dsp:cNvSpPr/>
      </dsp:nvSpPr>
      <dsp:spPr>
        <a:xfrm>
          <a:off x="0" y="3286659"/>
          <a:ext cx="5729802" cy="869604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validates the token and responds accordingly for each request.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451" y="3329110"/>
        <a:ext cx="5644900" cy="78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8EDD2-AFD4-4341-97C3-9706A745ED95}">
      <dsp:nvSpPr>
        <dsp:cNvPr id="0" name=""/>
        <dsp:cNvSpPr/>
      </dsp:nvSpPr>
      <dsp:spPr>
        <a:xfrm>
          <a:off x="0" y="3764"/>
          <a:ext cx="5473215" cy="7030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Web Tokens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(JWTs) 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are a format of tokens used in web development and security.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22" y="38086"/>
        <a:ext cx="5404571" cy="634452"/>
      </dsp:txXfrm>
    </dsp:sp>
    <dsp:sp modelId="{23022C67-2998-494E-B95C-9C2EC1FC061A}">
      <dsp:nvSpPr>
        <dsp:cNvPr id="0" name=""/>
        <dsp:cNvSpPr/>
      </dsp:nvSpPr>
      <dsp:spPr>
        <a:xfrm>
          <a:off x="0" y="804780"/>
          <a:ext cx="5473215" cy="939306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is a standard way to securely represent claims, such as user identity and roles, between two parties.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53" y="850633"/>
        <a:ext cx="5381509" cy="847600"/>
      </dsp:txXfrm>
    </dsp:sp>
    <dsp:sp modelId="{DCF1F812-C42A-4D27-8ADD-34BE9A9DD56C}">
      <dsp:nvSpPr>
        <dsp:cNvPr id="0" name=""/>
        <dsp:cNvSpPr/>
      </dsp:nvSpPr>
      <dsp:spPr>
        <a:xfrm>
          <a:off x="0" y="1842007"/>
          <a:ext cx="5473215" cy="1163666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has a payload, which is a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JSON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object that contains information about the user, such as their identity and roles, and other metadata, such as an expiration date.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05" y="1898812"/>
        <a:ext cx="5359605" cy="1050056"/>
      </dsp:txXfrm>
    </dsp:sp>
    <dsp:sp modelId="{0B74D29E-13A5-4FF9-9D11-D597844229BB}">
      <dsp:nvSpPr>
        <dsp:cNvPr id="0" name=""/>
        <dsp:cNvSpPr/>
      </dsp:nvSpPr>
      <dsp:spPr>
        <a:xfrm>
          <a:off x="0" y="3103593"/>
          <a:ext cx="5473215" cy="703096"/>
        </a:xfrm>
        <a:prstGeom prst="roundRect">
          <a:avLst/>
        </a:prstGeom>
        <a:gradFill rotWithShape="0">
          <a:gsLst>
            <a:gs pos="0">
              <a:srgbClr val="76CE4A"/>
            </a:gs>
            <a:gs pos="100000">
              <a:schemeClr val="accent5">
                <a:hueOff val="-5068907"/>
                <a:satOff val="-13064"/>
                <a:lumOff val="-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It’s signed with a secret that’s only known to the creator of 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22" y="3137915"/>
        <a:ext cx="5404571" cy="634452"/>
      </dsp:txXfrm>
    </dsp:sp>
    <dsp:sp modelId="{0795732C-24DC-4F5E-BDB3-CCB55FD003A7}">
      <dsp:nvSpPr>
        <dsp:cNvPr id="0" name=""/>
        <dsp:cNvSpPr/>
      </dsp:nvSpPr>
      <dsp:spPr>
        <a:xfrm>
          <a:off x="0" y="3904610"/>
          <a:ext cx="5473215" cy="703096"/>
        </a:xfrm>
        <a:prstGeom prst="roundRect">
          <a:avLst/>
        </a:prstGeom>
        <a:gradFill rotWithShape="0">
          <a:gsLst>
            <a:gs pos="0">
              <a:srgbClr val="B0C836"/>
            </a:gs>
            <a:gs pos="100000">
              <a:srgbClr val="D9FCA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secret ensures a malicious third party can’t forge or tamper with a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JWT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22" y="3938932"/>
        <a:ext cx="5404571" cy="634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682A5-E1AF-4106-9189-5EE95690A70E}">
      <dsp:nvSpPr>
        <dsp:cNvPr id="0" name=""/>
        <dsp:cNvSpPr/>
      </dsp:nvSpPr>
      <dsp:spPr>
        <a:xfrm>
          <a:off x="0" y="0"/>
          <a:ext cx="6180623" cy="91878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JSON Web Tokens consist of three parts separated by dots (.), which are: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51" y="44851"/>
        <a:ext cx="6090921" cy="829079"/>
      </dsp:txXfrm>
    </dsp:sp>
    <dsp:sp modelId="{4D63A71A-494B-4EE2-9759-6D39115809EE}">
      <dsp:nvSpPr>
        <dsp:cNvPr id="0" name=""/>
        <dsp:cNvSpPr/>
      </dsp:nvSpPr>
      <dsp:spPr>
        <a:xfrm>
          <a:off x="0" y="3289762"/>
          <a:ext cx="6180623" cy="918781"/>
        </a:xfrm>
        <a:prstGeom prst="roundRect">
          <a:avLst/>
        </a:prstGeom>
        <a:gradFill rotWithShape="0">
          <a:gsLst>
            <a:gs pos="0">
              <a:schemeClr val="accent4">
                <a:hueOff val="9772364"/>
                <a:satOff val="-40777"/>
                <a:lumOff val="145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772364"/>
                <a:satOff val="-40777"/>
                <a:lumOff val="145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Therefore, a JWT typically looks like the following:  </a:t>
          </a:r>
          <a:r>
            <a:rPr lang="en-US" sz="1800" b="0" i="0" kern="120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xxxxx.yyyyy.zzzzz</a:t>
          </a:r>
          <a:endParaRPr lang="en-IN" sz="18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51" y="3334613"/>
        <a:ext cx="6090921" cy="829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B98E6-F4B2-48C7-8F01-A06363130637}">
      <dsp:nvSpPr>
        <dsp:cNvPr id="0" name=""/>
        <dsp:cNvSpPr/>
      </dsp:nvSpPr>
      <dsp:spPr>
        <a:xfrm>
          <a:off x="434061" y="63"/>
          <a:ext cx="1480372" cy="6137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4061" y="63"/>
        <a:ext cx="1480372" cy="613727"/>
      </dsp:txXfrm>
    </dsp:sp>
    <dsp:sp modelId="{4177DF3B-0754-441B-A706-CF56E987BE73}">
      <dsp:nvSpPr>
        <dsp:cNvPr id="0" name=""/>
        <dsp:cNvSpPr/>
      </dsp:nvSpPr>
      <dsp:spPr>
        <a:xfrm>
          <a:off x="434061" y="716079"/>
          <a:ext cx="1480372" cy="6137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263438"/>
                <a:satOff val="-13901"/>
                <a:lumOff val="1749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263438"/>
                <a:satOff val="-13901"/>
                <a:lumOff val="1749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Payload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4061" y="716079"/>
        <a:ext cx="1480372" cy="613727"/>
      </dsp:txXfrm>
    </dsp:sp>
    <dsp:sp modelId="{6148BD06-6E41-4B44-8BE4-0912369BA7B9}">
      <dsp:nvSpPr>
        <dsp:cNvPr id="0" name=""/>
        <dsp:cNvSpPr/>
      </dsp:nvSpPr>
      <dsp:spPr>
        <a:xfrm>
          <a:off x="434061" y="1432095"/>
          <a:ext cx="1480372" cy="613727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526876"/>
                <a:satOff val="-27801"/>
                <a:lumOff val="3498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26876"/>
                <a:satOff val="-27801"/>
                <a:lumOff val="3498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Signature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4061" y="1432095"/>
        <a:ext cx="1480372" cy="613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D932E-A5C5-4288-B090-E2E28C244E61}">
      <dsp:nvSpPr>
        <dsp:cNvPr id="0" name=""/>
        <dsp:cNvSpPr/>
      </dsp:nvSpPr>
      <dsp:spPr>
        <a:xfrm>
          <a:off x="0" y="13847"/>
          <a:ext cx="5467612" cy="730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Exchange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40" y="49487"/>
        <a:ext cx="5396332" cy="658800"/>
      </dsp:txXfrm>
    </dsp:sp>
    <dsp:sp modelId="{BD2DB9CA-FE79-4705-8519-785E383A4987}">
      <dsp:nvSpPr>
        <dsp:cNvPr id="0" name=""/>
        <dsp:cNvSpPr/>
      </dsp:nvSpPr>
      <dsp:spPr>
        <a:xfrm>
          <a:off x="0" y="856247"/>
          <a:ext cx="5467612" cy="730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Single Sign on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40" y="891887"/>
        <a:ext cx="5396332" cy="658800"/>
      </dsp:txXfrm>
    </dsp:sp>
    <dsp:sp modelId="{9150A3EE-92AE-484B-896A-DA982B08FFDB}">
      <dsp:nvSpPr>
        <dsp:cNvPr id="0" name=""/>
        <dsp:cNvSpPr/>
      </dsp:nvSpPr>
      <dsp:spPr>
        <a:xfrm>
          <a:off x="0" y="1698647"/>
          <a:ext cx="5467612" cy="730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Authentication and Authorization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40" y="1734287"/>
        <a:ext cx="5396332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15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84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74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000" dirty="0"/>
              <a:t>Securing API</a:t>
            </a:r>
          </a:p>
          <a:p>
            <a:pPr lvl="0">
              <a:spcBef>
                <a:spcPts val="1200"/>
              </a:spcBef>
            </a:pPr>
            <a:r>
              <a:rPr lang="en-US" sz="2000" dirty="0"/>
              <a:t>Security</a:t>
            </a:r>
          </a:p>
          <a:p>
            <a:pPr lvl="0">
              <a:spcBef>
                <a:spcPts val="1200"/>
              </a:spcBef>
            </a:pPr>
            <a:r>
              <a:rPr lang="en-US" dirty="0"/>
              <a:t>JSON Web Tokens (JWT)</a:t>
            </a:r>
            <a:endParaRPr lang="en-US" sz="2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JWT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92C620-82BE-41B3-8527-CE808885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935945"/>
              </p:ext>
            </p:extLst>
          </p:nvPr>
        </p:nvGraphicFramePr>
        <p:xfrm>
          <a:off x="319414" y="1177446"/>
          <a:ext cx="5467612" cy="244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59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US" sz="1800" b="1" dirty="0"/>
              <a:t>JSON Web Tokens (JWT)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US" b="1" dirty="0"/>
              <a:t>JSON Web Tokens (JWT)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authentication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C75707-4B40-40D5-9166-AF23C2F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38283"/>
              </p:ext>
            </p:extLst>
          </p:nvPr>
        </p:nvGraphicFramePr>
        <p:xfrm>
          <a:off x="302608" y="1138066"/>
          <a:ext cx="5729802" cy="415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6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6"/>
            <a:ext cx="5868987" cy="491049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Opaque tokens</a:t>
            </a:r>
          </a:p>
          <a:p>
            <a:pPr lvl="1"/>
            <a:r>
              <a:rPr lang="en-US" dirty="0"/>
              <a:t>The opaque token is a random, unique string of characters the authorization server issues. </a:t>
            </a:r>
          </a:p>
          <a:p>
            <a:pPr lvl="1"/>
            <a:r>
              <a:rPr lang="en-US" dirty="0"/>
              <a:t>The opaque token does not pass any identifiable information </a:t>
            </a:r>
          </a:p>
          <a:p>
            <a:pPr lvl="1"/>
            <a:r>
              <a:rPr lang="en-US" dirty="0"/>
              <a:t>To validate the token and retrieve the information on the token and the user, the resource server calls the authorization server and requests the token introspection.</a:t>
            </a:r>
          </a:p>
          <a:p>
            <a:r>
              <a:rPr lang="en-US" b="1" dirty="0">
                <a:solidFill>
                  <a:srgbClr val="C00000"/>
                </a:solidFill>
              </a:rPr>
              <a:t>Structured token: </a:t>
            </a:r>
          </a:p>
          <a:p>
            <a:pPr lvl="1"/>
            <a:r>
              <a:rPr lang="en-US" dirty="0"/>
              <a:t>Its format is well-defined so the resource server can decode and verify the token without calling the authorization server.</a:t>
            </a:r>
          </a:p>
          <a:p>
            <a:pPr lvl="1"/>
            <a:r>
              <a:rPr lang="en-US" dirty="0"/>
              <a:t>JWT is a structured token</a:t>
            </a:r>
          </a:p>
        </p:txBody>
      </p:sp>
    </p:spTree>
    <p:extLst>
      <p:ext uri="{BB962C8B-B14F-4D97-AF65-F5344CB8AC3E}">
        <p14:creationId xmlns:p14="http://schemas.microsoft.com/office/powerpoint/2010/main" val="37940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BDBC17-DFE7-4876-AF81-349F001F4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33092"/>
              </p:ext>
            </p:extLst>
          </p:nvPr>
        </p:nvGraphicFramePr>
        <p:xfrm>
          <a:off x="328919" y="1170958"/>
          <a:ext cx="7065222" cy="4611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6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1151B7F-3A8C-471B-977E-1F9CA653E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009802"/>
              </p:ext>
            </p:extLst>
          </p:nvPr>
        </p:nvGraphicFramePr>
        <p:xfrm>
          <a:off x="289449" y="1151223"/>
          <a:ext cx="6180623" cy="468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5E7713-C8B2-492D-B000-255073171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321345"/>
              </p:ext>
            </p:extLst>
          </p:nvPr>
        </p:nvGraphicFramePr>
        <p:xfrm>
          <a:off x="2205512" y="2197191"/>
          <a:ext cx="2348495" cy="204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188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Header</a:t>
            </a:r>
          </a:p>
          <a:p>
            <a:pPr lvl="1"/>
            <a:r>
              <a:rPr lang="en-US" dirty="0"/>
              <a:t>The header typically consists of two parts: the type of the token, which is JWT, and the hashing algorithm such as </a:t>
            </a:r>
          </a:p>
          <a:p>
            <a:pPr marL="300303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HMAC SHA256 or RSA.</a:t>
            </a:r>
          </a:p>
          <a:p>
            <a:pPr lvl="1"/>
            <a:r>
              <a:rPr lang="en-US" dirty="0"/>
              <a:t>Then, this JSON is Base64Url encoded to form the first part of the JWT.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45C8B-8637-4BD7-A883-CB0C5C10D3D0}"/>
              </a:ext>
            </a:extLst>
          </p:cNvPr>
          <p:cNvSpPr txBox="1"/>
          <p:nvPr/>
        </p:nvSpPr>
        <p:spPr>
          <a:xfrm>
            <a:off x="647702" y="3991162"/>
            <a:ext cx="480580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alg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"HS256"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"JWT"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5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Payload</a:t>
            </a:r>
          </a:p>
          <a:p>
            <a:pPr lvl="1"/>
            <a:r>
              <a:rPr lang="en-US" dirty="0"/>
              <a:t>The second part of the token is the payload, which contains the claims. </a:t>
            </a:r>
          </a:p>
          <a:p>
            <a:pPr lvl="1"/>
            <a:r>
              <a:rPr lang="en-US" dirty="0"/>
              <a:t>Claims are statements about an entity (typically, the user) and additional metadata. </a:t>
            </a:r>
          </a:p>
          <a:p>
            <a:pPr lvl="1"/>
            <a:r>
              <a:rPr lang="en-US" dirty="0"/>
              <a:t>The payload is then </a:t>
            </a:r>
            <a:r>
              <a:rPr lang="en-US" b="1" dirty="0">
                <a:solidFill>
                  <a:srgbClr val="C00000"/>
                </a:solidFill>
              </a:rPr>
              <a:t>Base64Url</a:t>
            </a:r>
            <a:r>
              <a:rPr lang="en-US" dirty="0"/>
              <a:t> encoded to form the second part of the JWT.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42138-2FF2-4EF8-9BE2-61E4E64B113E}"/>
              </a:ext>
            </a:extLst>
          </p:cNvPr>
          <p:cNvSpPr txBox="1"/>
          <p:nvPr/>
        </p:nvSpPr>
        <p:spPr>
          <a:xfrm>
            <a:off x="647703" y="3991162"/>
            <a:ext cx="480580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"sub"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"1234567890"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"name"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"John Doe"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"admin"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31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039" t="14740" r="19942" b="14935"/>
          <a:stretch/>
        </p:blipFill>
        <p:spPr>
          <a:xfrm>
            <a:off x="227013" y="4976272"/>
            <a:ext cx="5968558" cy="158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(JWT)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6127738" cy="4744023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Signature</a:t>
            </a:r>
          </a:p>
          <a:p>
            <a:pPr lvl="1"/>
            <a:r>
              <a:rPr lang="en-US" sz="1800" dirty="0"/>
              <a:t>To create the signature part you have to take the encoded header, the encoded payload, a secret, the algorithm specified in the header, and sign that.</a:t>
            </a:r>
          </a:p>
          <a:p>
            <a:pPr marL="633972" lvl="2" indent="0"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HMACSHA256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</a:p>
          <a:p>
            <a:pPr marL="63397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base64UrlEncode(header) + '.' +</a:t>
            </a:r>
          </a:p>
          <a:p>
            <a:pPr marL="63397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base64UrlEncode</a:t>
            </a:r>
            <a:r>
              <a:rPr lang="en-US" sz="1800" dirty="0">
                <a:latin typeface="Consolas" panose="020B0609020204030204" pitchFamily="49" charset="0"/>
              </a:rPr>
              <a:t>(payload),</a:t>
            </a:r>
          </a:p>
          <a:p>
            <a:pPr marL="633972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secret)</a:t>
            </a:r>
          </a:p>
          <a:p>
            <a:pPr lvl="1"/>
            <a:r>
              <a:rPr lang="en-US" sz="1800" dirty="0"/>
              <a:t>The signature is used to verify that the sender of the JWT</a:t>
            </a:r>
          </a:p>
          <a:p>
            <a:pPr lvl="1"/>
            <a:r>
              <a:rPr lang="en-US" sz="1800" dirty="0"/>
              <a:t>The output is three Base64 strings separated by dots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2319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E6A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570</Words>
  <Application>Microsoft Office PowerPoint</Application>
  <PresentationFormat>Widescreen</PresentationFormat>
  <Paragraphs>67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1_Office Theme</vt:lpstr>
      <vt:lpstr>Full Stack Application Development</vt:lpstr>
      <vt:lpstr>PowerPoint Presentation</vt:lpstr>
      <vt:lpstr>Token-based authentication system</vt:lpstr>
      <vt:lpstr>Types Of Tokens</vt:lpstr>
      <vt:lpstr>JSON Web Tokens (JWT)</vt:lpstr>
      <vt:lpstr>JSON Web Tokens (JWT)</vt:lpstr>
      <vt:lpstr>JSON Web Tokens (JWT)</vt:lpstr>
      <vt:lpstr>JSON Web Tokens (JWT)</vt:lpstr>
      <vt:lpstr>JSON Web Tokens (JWT)</vt:lpstr>
      <vt:lpstr>Uses of JWT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95</cp:revision>
  <dcterms:created xsi:type="dcterms:W3CDTF">2022-09-26T09:02:06Z</dcterms:created>
  <dcterms:modified xsi:type="dcterms:W3CDTF">2024-02-09T10:46:08Z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