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3" r:id="rId4"/>
    <p:sldId id="317" r:id="rId5"/>
    <p:sldId id="314" r:id="rId6"/>
    <p:sldId id="315" r:id="rId7"/>
    <p:sldId id="327" r:id="rId8"/>
    <p:sldId id="316" r:id="rId9"/>
    <p:sldId id="318" r:id="rId10"/>
    <p:sldId id="319" r:id="rId11"/>
    <p:sldId id="320" r:id="rId12"/>
    <p:sldId id="322" r:id="rId13"/>
    <p:sldId id="323" r:id="rId14"/>
    <p:sldId id="321" r:id="rId15"/>
    <p:sldId id="324" r:id="rId16"/>
    <p:sldId id="325" r:id="rId17"/>
    <p:sldId id="326" r:id="rId18"/>
    <p:sldId id="288" r:id="rId19"/>
    <p:sldId id="26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D12"/>
    <a:srgbClr val="F2DF6E"/>
    <a:srgbClr val="FFC611"/>
    <a:srgbClr val="FFD961"/>
    <a:srgbClr val="3BDDBE"/>
    <a:srgbClr val="2CD88A"/>
    <a:srgbClr val="24C679"/>
    <a:srgbClr val="20E461"/>
    <a:srgbClr val="22EA8B"/>
    <a:srgbClr val="3CE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8473-A409-4B98-A1EB-DD42F8E95521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FCDCCC3-B60E-490E-856B-79C7A4BAB064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(Open Authorization) is an open standard for access delegation.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91EEBE-03C9-49E1-BD08-20B7ADDEADBC}" type="parTrans" cxnId="{6CD24B94-5469-49A6-A76A-7B0544DD6FC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20854E-2659-4BA8-8C0F-64E350108275}" type="sibTrans" cxnId="{6CD24B94-5469-49A6-A76A-7B0544DD6FC8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050664-15E8-4BEC-9D7A-99E70ECD6333}">
      <dgm:prSet custT="1"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is commonly used as a way for internet users to grant websites or applications access to their information on other websites.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90FD52-7278-4196-A088-B56BD476A455}" type="parTrans" cxnId="{343E6B58-E027-4072-8F71-1B4474D8AC0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4DC0C3-14BE-4813-947B-0599681214BB}" type="sibTrans" cxnId="{343E6B58-E027-4072-8F71-1B4474D8AC0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0DDDAC-031E-40EE-807F-6D4A94779F62}">
      <dgm:prSet custT="1"/>
      <dgm:spPr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tint val="100000"/>
                <a:shade val="100000"/>
                <a:satMod val="130000"/>
              </a:schemeClr>
            </a:gs>
            <a:gs pos="100000">
              <a:srgbClr val="8CF6B7"/>
            </a:gs>
          </a:gsLst>
        </a:gra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specifies a process for resource owners to authorize third-party access to their server resources without providing credentials.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5AE78-0C19-42E5-8B40-3C05670AA96F}" type="parTrans" cxnId="{566001A4-5B1E-4598-94EB-83FEB5EB142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3051FE-4395-4DD5-AEE3-26295E6D2FEC}" type="sibTrans" cxnId="{566001A4-5B1E-4598-94EB-83FEB5EB142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B84BEF-995B-4A3A-B831-E2E0A7A1F57E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works over HTTPS and authorizes devices, APIs, servers, and applications with access tokens rather than credentials.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C2CCD9-E346-423F-AC0F-58EBA39A3FB3}" type="parTrans" cxnId="{266C946C-2FF5-4811-8F73-88607207383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96CC64-6E40-4259-BA94-04B222782AF7}" type="sibTrans" cxnId="{266C946C-2FF5-4811-8F73-88607207383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CA678B-6371-440B-B99E-33D61BFD1723}" type="pres">
      <dgm:prSet presAssocID="{20898473-A409-4B98-A1EB-DD42F8E95521}" presName="linear" presStyleCnt="0">
        <dgm:presLayoutVars>
          <dgm:animLvl val="lvl"/>
          <dgm:resizeHandles val="exact"/>
        </dgm:presLayoutVars>
      </dgm:prSet>
      <dgm:spPr/>
    </dgm:pt>
    <dgm:pt modelId="{63C00D34-DF48-4EF0-A330-4623891AB570}" type="pres">
      <dgm:prSet presAssocID="{3FCDCCC3-B60E-490E-856B-79C7A4BAB064}" presName="parentText" presStyleLbl="node1" presStyleIdx="0" presStyleCnt="4" custScaleY="80033">
        <dgm:presLayoutVars>
          <dgm:chMax val="0"/>
          <dgm:bulletEnabled val="1"/>
        </dgm:presLayoutVars>
      </dgm:prSet>
      <dgm:spPr/>
    </dgm:pt>
    <dgm:pt modelId="{9F868473-6341-449D-A49F-AFFC812870AA}" type="pres">
      <dgm:prSet presAssocID="{4B20854E-2659-4BA8-8C0F-64E350108275}" presName="spacer" presStyleCnt="0"/>
      <dgm:spPr/>
    </dgm:pt>
    <dgm:pt modelId="{A93399BB-9C28-4A14-8AF5-327EB3CA5F02}" type="pres">
      <dgm:prSet presAssocID="{BD050664-15E8-4BEC-9D7A-99E70ECD63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752F62-322B-4629-86D3-4A880BB09E4E}" type="pres">
      <dgm:prSet presAssocID="{854DC0C3-14BE-4813-947B-0599681214BB}" presName="spacer" presStyleCnt="0"/>
      <dgm:spPr/>
    </dgm:pt>
    <dgm:pt modelId="{C8D38DB0-715A-4370-93F0-2D2AABFE6B11}" type="pres">
      <dgm:prSet presAssocID="{620DDDAC-031E-40EE-807F-6D4A94779F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2632B8-6E48-405A-801A-E5E353867D8E}" type="pres">
      <dgm:prSet presAssocID="{563051FE-4395-4DD5-AEE3-26295E6D2FEC}" presName="spacer" presStyleCnt="0"/>
      <dgm:spPr/>
    </dgm:pt>
    <dgm:pt modelId="{C7773AE0-1888-403A-86E4-8BAADFBDEB99}" type="pres">
      <dgm:prSet presAssocID="{27B84BEF-995B-4A3A-B831-E2E0A7A1F5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393E39-42E1-46BB-811D-4534CF818BA3}" type="presOf" srcId="{20898473-A409-4B98-A1EB-DD42F8E95521}" destId="{21CA678B-6371-440B-B99E-33D61BFD1723}" srcOrd="0" destOrd="0" presId="urn:microsoft.com/office/officeart/2005/8/layout/vList2"/>
    <dgm:cxn modelId="{A14CD33A-1B98-442C-A8B9-3550B178D941}" type="presOf" srcId="{3FCDCCC3-B60E-490E-856B-79C7A4BAB064}" destId="{63C00D34-DF48-4EF0-A330-4623891AB570}" srcOrd="0" destOrd="0" presId="urn:microsoft.com/office/officeart/2005/8/layout/vList2"/>
    <dgm:cxn modelId="{266C946C-2FF5-4811-8F73-88607207383C}" srcId="{20898473-A409-4B98-A1EB-DD42F8E95521}" destId="{27B84BEF-995B-4A3A-B831-E2E0A7A1F57E}" srcOrd="3" destOrd="0" parTransId="{12C2CCD9-E346-423F-AC0F-58EBA39A3FB3}" sibTransId="{2096CC64-6E40-4259-BA94-04B222782AF7}"/>
    <dgm:cxn modelId="{343E6B58-E027-4072-8F71-1B4474D8AC09}" srcId="{20898473-A409-4B98-A1EB-DD42F8E95521}" destId="{BD050664-15E8-4BEC-9D7A-99E70ECD6333}" srcOrd="1" destOrd="0" parTransId="{9590FD52-7278-4196-A088-B56BD476A455}" sibTransId="{854DC0C3-14BE-4813-947B-0599681214BB}"/>
    <dgm:cxn modelId="{FA9E617B-67C6-4EB2-BCE3-DC41C26D6D57}" type="presOf" srcId="{620DDDAC-031E-40EE-807F-6D4A94779F62}" destId="{C8D38DB0-715A-4370-93F0-2D2AABFE6B11}" srcOrd="0" destOrd="0" presId="urn:microsoft.com/office/officeart/2005/8/layout/vList2"/>
    <dgm:cxn modelId="{6CD24B94-5469-49A6-A76A-7B0544DD6FC8}" srcId="{20898473-A409-4B98-A1EB-DD42F8E95521}" destId="{3FCDCCC3-B60E-490E-856B-79C7A4BAB064}" srcOrd="0" destOrd="0" parTransId="{6491EEBE-03C9-49E1-BD08-20B7ADDEADBC}" sibTransId="{4B20854E-2659-4BA8-8C0F-64E350108275}"/>
    <dgm:cxn modelId="{566001A4-5B1E-4598-94EB-83FEB5EB1427}" srcId="{20898473-A409-4B98-A1EB-DD42F8E95521}" destId="{620DDDAC-031E-40EE-807F-6D4A94779F62}" srcOrd="2" destOrd="0" parTransId="{1B75AE78-0C19-42E5-8B40-3C05670AA96F}" sibTransId="{563051FE-4395-4DD5-AEE3-26295E6D2FEC}"/>
    <dgm:cxn modelId="{AAD261C0-7B3F-48D2-B358-3F5EEEA2FCCA}" type="presOf" srcId="{27B84BEF-995B-4A3A-B831-E2E0A7A1F57E}" destId="{C7773AE0-1888-403A-86E4-8BAADFBDEB99}" srcOrd="0" destOrd="0" presId="urn:microsoft.com/office/officeart/2005/8/layout/vList2"/>
    <dgm:cxn modelId="{B9CB18C2-C89E-4A6A-B15A-E87255D5E7B1}" type="presOf" srcId="{BD050664-15E8-4BEC-9D7A-99E70ECD6333}" destId="{A93399BB-9C28-4A14-8AF5-327EB3CA5F02}" srcOrd="0" destOrd="0" presId="urn:microsoft.com/office/officeart/2005/8/layout/vList2"/>
    <dgm:cxn modelId="{09798B70-456E-418B-B001-6AE188A06DDF}" type="presParOf" srcId="{21CA678B-6371-440B-B99E-33D61BFD1723}" destId="{63C00D34-DF48-4EF0-A330-4623891AB570}" srcOrd="0" destOrd="0" presId="urn:microsoft.com/office/officeart/2005/8/layout/vList2"/>
    <dgm:cxn modelId="{9CE99348-3B6A-4A40-9C2D-73860D21DDEE}" type="presParOf" srcId="{21CA678B-6371-440B-B99E-33D61BFD1723}" destId="{9F868473-6341-449D-A49F-AFFC812870AA}" srcOrd="1" destOrd="0" presId="urn:microsoft.com/office/officeart/2005/8/layout/vList2"/>
    <dgm:cxn modelId="{3E37568E-18A1-4432-BC2D-7C4F33648915}" type="presParOf" srcId="{21CA678B-6371-440B-B99E-33D61BFD1723}" destId="{A93399BB-9C28-4A14-8AF5-327EB3CA5F02}" srcOrd="2" destOrd="0" presId="urn:microsoft.com/office/officeart/2005/8/layout/vList2"/>
    <dgm:cxn modelId="{B178B461-CF09-4706-9B5D-A1A13769ED2E}" type="presParOf" srcId="{21CA678B-6371-440B-B99E-33D61BFD1723}" destId="{F1752F62-322B-4629-86D3-4A880BB09E4E}" srcOrd="3" destOrd="0" presId="urn:microsoft.com/office/officeart/2005/8/layout/vList2"/>
    <dgm:cxn modelId="{77F824CA-CFA0-4038-BF69-88C9AB2DDF39}" type="presParOf" srcId="{21CA678B-6371-440B-B99E-33D61BFD1723}" destId="{C8D38DB0-715A-4370-93F0-2D2AABFE6B11}" srcOrd="4" destOrd="0" presId="urn:microsoft.com/office/officeart/2005/8/layout/vList2"/>
    <dgm:cxn modelId="{0EEA03BF-C17C-41B2-A52D-5AA3761695D9}" type="presParOf" srcId="{21CA678B-6371-440B-B99E-33D61BFD1723}" destId="{B52632B8-6E48-405A-801A-E5E353867D8E}" srcOrd="5" destOrd="0" presId="urn:microsoft.com/office/officeart/2005/8/layout/vList2"/>
    <dgm:cxn modelId="{468E64FB-E33C-4C90-9CBC-65CC4F6CEB43}" type="presParOf" srcId="{21CA678B-6371-440B-B99E-33D61BFD1723}" destId="{C7773AE0-1888-403A-86E4-8BAADFBDEB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10C0E8-6B4A-46C3-A70C-879F97F1E13C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0660608-1F4C-44EE-8586-E074574629B8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framework specifies several grant types for different use cases.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B9A99D-18CB-416F-A032-2BEBE3D86AE7}" type="parTrans" cxnId="{F61B0609-0777-4106-90DC-B7D5E7957F4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5103CC-73A8-4769-8434-9B8253889A8A}" type="sibTrans" cxnId="{F61B0609-0777-4106-90DC-B7D5E7957F4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E176BE-86CF-4031-B16A-48945FBC03AF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grant types: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AB95F1-0D85-46B6-AAC5-E72C97C8BE9C}" type="parTrans" cxnId="{BF547718-3721-4A63-8113-2A730A72707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DB3EDA-E8FD-4FC2-9FF2-015AF97BEE35}" type="sibTrans" cxnId="{BF547718-3721-4A63-8113-2A730A72707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045542-C3BC-415D-9DEE-FC1D7978182B}" type="pres">
      <dgm:prSet presAssocID="{4410C0E8-6B4A-46C3-A70C-879F97F1E13C}" presName="linear" presStyleCnt="0">
        <dgm:presLayoutVars>
          <dgm:animLvl val="lvl"/>
          <dgm:resizeHandles val="exact"/>
        </dgm:presLayoutVars>
      </dgm:prSet>
      <dgm:spPr/>
    </dgm:pt>
    <dgm:pt modelId="{9FBBD079-58F9-4D8E-9730-80B15FA8BE93}" type="pres">
      <dgm:prSet presAssocID="{A0660608-1F4C-44EE-8586-E074574629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45DD46-B019-4B08-A849-B478A56A44C7}" type="pres">
      <dgm:prSet presAssocID="{945103CC-73A8-4769-8434-9B8253889A8A}" presName="spacer" presStyleCnt="0"/>
      <dgm:spPr/>
    </dgm:pt>
    <dgm:pt modelId="{079EDEE2-A0E4-4280-A633-B8244AF03BC0}" type="pres">
      <dgm:prSet presAssocID="{02E176BE-86CF-4031-B16A-48945FBC03A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61B0609-0777-4106-90DC-B7D5E7957F45}" srcId="{4410C0E8-6B4A-46C3-A70C-879F97F1E13C}" destId="{A0660608-1F4C-44EE-8586-E074574629B8}" srcOrd="0" destOrd="0" parTransId="{5CB9A99D-18CB-416F-A032-2BEBE3D86AE7}" sibTransId="{945103CC-73A8-4769-8434-9B8253889A8A}"/>
    <dgm:cxn modelId="{BF547718-3721-4A63-8113-2A730A72707F}" srcId="{4410C0E8-6B4A-46C3-A70C-879F97F1E13C}" destId="{02E176BE-86CF-4031-B16A-48945FBC03AF}" srcOrd="1" destOrd="0" parTransId="{BFAB95F1-0D85-46B6-AAC5-E72C97C8BE9C}" sibTransId="{ABDB3EDA-E8FD-4FC2-9FF2-015AF97BEE35}"/>
    <dgm:cxn modelId="{DC627344-77FE-4C78-90AE-B5C66495FEB8}" type="presOf" srcId="{4410C0E8-6B4A-46C3-A70C-879F97F1E13C}" destId="{B2045542-C3BC-415D-9DEE-FC1D7978182B}" srcOrd="0" destOrd="0" presId="urn:microsoft.com/office/officeart/2005/8/layout/vList2"/>
    <dgm:cxn modelId="{D70B1076-04DF-4377-B860-693E71DC9505}" type="presOf" srcId="{02E176BE-86CF-4031-B16A-48945FBC03AF}" destId="{079EDEE2-A0E4-4280-A633-B8244AF03BC0}" srcOrd="0" destOrd="0" presId="urn:microsoft.com/office/officeart/2005/8/layout/vList2"/>
    <dgm:cxn modelId="{9C5F1BC6-EEF5-469B-9B5E-F0E98FEE9E4E}" type="presOf" srcId="{A0660608-1F4C-44EE-8586-E074574629B8}" destId="{9FBBD079-58F9-4D8E-9730-80B15FA8BE93}" srcOrd="0" destOrd="0" presId="urn:microsoft.com/office/officeart/2005/8/layout/vList2"/>
    <dgm:cxn modelId="{C50FA25C-ED08-429B-A217-1E3042B06B32}" type="presParOf" srcId="{B2045542-C3BC-415D-9DEE-FC1D7978182B}" destId="{9FBBD079-58F9-4D8E-9730-80B15FA8BE93}" srcOrd="0" destOrd="0" presId="urn:microsoft.com/office/officeart/2005/8/layout/vList2"/>
    <dgm:cxn modelId="{0CBF55A2-2432-4DB3-9B64-D9642F4DFBBE}" type="presParOf" srcId="{B2045542-C3BC-415D-9DEE-FC1D7978182B}" destId="{1945DD46-B019-4B08-A849-B478A56A44C7}" srcOrd="1" destOrd="0" presId="urn:microsoft.com/office/officeart/2005/8/layout/vList2"/>
    <dgm:cxn modelId="{797CBE70-7C97-4155-A0FA-23D85473CECC}" type="presParOf" srcId="{B2045542-C3BC-415D-9DEE-FC1D7978182B}" destId="{079EDEE2-A0E4-4280-A633-B8244AF03BC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BEA81E-2F84-49A1-BAA2-5AFE6D06708E}" type="doc">
      <dgm:prSet loTypeId="urn:microsoft.com/office/officeart/2005/8/layout/default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FBC0DFA6-924A-4E85-AA4D-0FAC1D79BDFB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Authorization Code</a:t>
          </a:r>
          <a:endParaRPr lang="en-IN" sz="1800" dirty="0">
            <a:solidFill>
              <a:schemeClr val="tx1"/>
            </a:solidFill>
          </a:endParaRPr>
        </a:p>
      </dgm:t>
    </dgm:pt>
    <dgm:pt modelId="{E11AC112-BAE7-49B7-B5EE-FEF00352CA8E}" type="parTrans" cxnId="{DC4F5E41-0BD2-4989-B86A-62A76C01261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2E0430E-7C7A-4B16-9357-784254ABA6E7}" type="sibTrans" cxnId="{DC4F5E41-0BD2-4989-B86A-62A76C01261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ACE5104-20D8-4478-9ED3-846E266AA9EF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>
              <a:solidFill>
                <a:schemeClr val="tx1"/>
              </a:solidFill>
            </a:rPr>
            <a:t>Client Credentials</a:t>
          </a:r>
          <a:endParaRPr lang="en-IN" sz="1800">
            <a:solidFill>
              <a:schemeClr val="tx1"/>
            </a:solidFill>
          </a:endParaRPr>
        </a:p>
      </dgm:t>
    </dgm:pt>
    <dgm:pt modelId="{35E9F5F6-EA1C-44EC-984B-7B11C8331B2A}" type="parTrans" cxnId="{7133B3D2-3512-4425-A7B0-C8732F78D9C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2D7219F-B4B9-438E-B837-E23C76A4224C}" type="sibTrans" cxnId="{7133B3D2-3512-4425-A7B0-C8732F78D9C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BECEBB9-00BF-4495-B1DE-AE506955BB4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>
              <a:solidFill>
                <a:schemeClr val="tx1"/>
              </a:solidFill>
            </a:rPr>
            <a:t>Implicit Flow</a:t>
          </a:r>
          <a:endParaRPr lang="en-IN" sz="1800">
            <a:solidFill>
              <a:schemeClr val="tx1"/>
            </a:solidFill>
          </a:endParaRPr>
        </a:p>
      </dgm:t>
    </dgm:pt>
    <dgm:pt modelId="{7ACBA941-52A6-4826-9B59-786672890FAC}" type="parTrans" cxnId="{5D701168-C62C-428D-8C8A-D5278F8D1C6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FBD25EC-77B1-4406-B048-BE1E569BAF33}" type="sibTrans" cxnId="{5D701168-C62C-428D-8C8A-D5278F8D1C6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3054BBC-310A-4C4E-8941-9C63F216130D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Resource Owner Password Flow</a:t>
          </a:r>
          <a:endParaRPr lang="en-IN" sz="1800" dirty="0">
            <a:solidFill>
              <a:schemeClr val="tx1"/>
            </a:solidFill>
          </a:endParaRPr>
        </a:p>
      </dgm:t>
    </dgm:pt>
    <dgm:pt modelId="{8D155835-96BF-4FA3-AB5E-63DA2B0C5769}" type="parTrans" cxnId="{60448840-E9EC-4AF3-BC19-F6D64A9794A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907002B-4296-4827-AE11-148AA534578A}" type="sibTrans" cxnId="{60448840-E9EC-4AF3-BC19-F6D64A9794A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7725E8D-A233-4FFF-81EA-8F7528363C6E}" type="pres">
      <dgm:prSet presAssocID="{8ABEA81E-2F84-49A1-BAA2-5AFE6D06708E}" presName="diagram" presStyleCnt="0">
        <dgm:presLayoutVars>
          <dgm:dir/>
          <dgm:resizeHandles val="exact"/>
        </dgm:presLayoutVars>
      </dgm:prSet>
      <dgm:spPr/>
    </dgm:pt>
    <dgm:pt modelId="{DFD32D96-78DA-48B3-8895-73C809C07D94}" type="pres">
      <dgm:prSet presAssocID="{FBC0DFA6-924A-4E85-AA4D-0FAC1D79BDFB}" presName="node" presStyleLbl="node1" presStyleIdx="0" presStyleCnt="4" custScaleX="112192">
        <dgm:presLayoutVars>
          <dgm:bulletEnabled val="1"/>
        </dgm:presLayoutVars>
      </dgm:prSet>
      <dgm:spPr/>
    </dgm:pt>
    <dgm:pt modelId="{C2E9DD69-9CF9-497D-8012-5BE7A07F25A4}" type="pres">
      <dgm:prSet presAssocID="{82E0430E-7C7A-4B16-9357-784254ABA6E7}" presName="sibTrans" presStyleCnt="0"/>
      <dgm:spPr/>
    </dgm:pt>
    <dgm:pt modelId="{846BF756-462B-44F2-8CBD-7B3B757C03F0}" type="pres">
      <dgm:prSet presAssocID="{CACE5104-20D8-4478-9ED3-846E266AA9EF}" presName="node" presStyleLbl="node1" presStyleIdx="1" presStyleCnt="4" custScaleX="112192">
        <dgm:presLayoutVars>
          <dgm:bulletEnabled val="1"/>
        </dgm:presLayoutVars>
      </dgm:prSet>
      <dgm:spPr/>
    </dgm:pt>
    <dgm:pt modelId="{96B48C47-AD5D-4004-9A10-00DD85221931}" type="pres">
      <dgm:prSet presAssocID="{32D7219F-B4B9-438E-B837-E23C76A4224C}" presName="sibTrans" presStyleCnt="0"/>
      <dgm:spPr/>
    </dgm:pt>
    <dgm:pt modelId="{9FA3CCCD-1A32-4EFB-B11C-021B9C3A9C18}" type="pres">
      <dgm:prSet presAssocID="{BBECEBB9-00BF-4495-B1DE-AE506955BB40}" presName="node" presStyleLbl="node1" presStyleIdx="2" presStyleCnt="4" custScaleX="112192">
        <dgm:presLayoutVars>
          <dgm:bulletEnabled val="1"/>
        </dgm:presLayoutVars>
      </dgm:prSet>
      <dgm:spPr/>
    </dgm:pt>
    <dgm:pt modelId="{6AC7347E-975F-4DC8-8F3A-29EF92D8E3AB}" type="pres">
      <dgm:prSet presAssocID="{1FBD25EC-77B1-4406-B048-BE1E569BAF33}" presName="sibTrans" presStyleCnt="0"/>
      <dgm:spPr/>
    </dgm:pt>
    <dgm:pt modelId="{BE434118-9087-4D9A-B069-7D709E0B761F}" type="pres">
      <dgm:prSet presAssocID="{23054BBC-310A-4C4E-8941-9C63F216130D}" presName="node" presStyleLbl="node1" presStyleIdx="3" presStyleCnt="4" custScaleX="147572">
        <dgm:presLayoutVars>
          <dgm:bulletEnabled val="1"/>
        </dgm:presLayoutVars>
      </dgm:prSet>
      <dgm:spPr/>
    </dgm:pt>
  </dgm:ptLst>
  <dgm:cxnLst>
    <dgm:cxn modelId="{60448840-E9EC-4AF3-BC19-F6D64A9794AB}" srcId="{8ABEA81E-2F84-49A1-BAA2-5AFE6D06708E}" destId="{23054BBC-310A-4C4E-8941-9C63F216130D}" srcOrd="3" destOrd="0" parTransId="{8D155835-96BF-4FA3-AB5E-63DA2B0C5769}" sibTransId="{E907002B-4296-4827-AE11-148AA534578A}"/>
    <dgm:cxn modelId="{1B2E505E-8786-424A-BC94-37A123A47C07}" type="presOf" srcId="{CACE5104-20D8-4478-9ED3-846E266AA9EF}" destId="{846BF756-462B-44F2-8CBD-7B3B757C03F0}" srcOrd="0" destOrd="0" presId="urn:microsoft.com/office/officeart/2005/8/layout/default"/>
    <dgm:cxn modelId="{DC4F5E41-0BD2-4989-B86A-62A76C012613}" srcId="{8ABEA81E-2F84-49A1-BAA2-5AFE6D06708E}" destId="{FBC0DFA6-924A-4E85-AA4D-0FAC1D79BDFB}" srcOrd="0" destOrd="0" parTransId="{E11AC112-BAE7-49B7-B5EE-FEF00352CA8E}" sibTransId="{82E0430E-7C7A-4B16-9357-784254ABA6E7}"/>
    <dgm:cxn modelId="{5D701168-C62C-428D-8C8A-D5278F8D1C69}" srcId="{8ABEA81E-2F84-49A1-BAA2-5AFE6D06708E}" destId="{BBECEBB9-00BF-4495-B1DE-AE506955BB40}" srcOrd="2" destOrd="0" parTransId="{7ACBA941-52A6-4826-9B59-786672890FAC}" sibTransId="{1FBD25EC-77B1-4406-B048-BE1E569BAF33}"/>
    <dgm:cxn modelId="{2A8C396F-02FF-40B0-9083-C052E6887463}" type="presOf" srcId="{FBC0DFA6-924A-4E85-AA4D-0FAC1D79BDFB}" destId="{DFD32D96-78DA-48B3-8895-73C809C07D94}" srcOrd="0" destOrd="0" presId="urn:microsoft.com/office/officeart/2005/8/layout/default"/>
    <dgm:cxn modelId="{BE4B5E7D-3E11-44F4-9655-EEF222F251FC}" type="presOf" srcId="{8ABEA81E-2F84-49A1-BAA2-5AFE6D06708E}" destId="{F7725E8D-A233-4FFF-81EA-8F7528363C6E}" srcOrd="0" destOrd="0" presId="urn:microsoft.com/office/officeart/2005/8/layout/default"/>
    <dgm:cxn modelId="{4C4F787D-1A1E-48E6-949A-124502A8D200}" type="presOf" srcId="{BBECEBB9-00BF-4495-B1DE-AE506955BB40}" destId="{9FA3CCCD-1A32-4EFB-B11C-021B9C3A9C18}" srcOrd="0" destOrd="0" presId="urn:microsoft.com/office/officeart/2005/8/layout/default"/>
    <dgm:cxn modelId="{0FCA2B86-17E6-4826-ACED-C275E7CDB690}" type="presOf" srcId="{23054BBC-310A-4C4E-8941-9C63F216130D}" destId="{BE434118-9087-4D9A-B069-7D709E0B761F}" srcOrd="0" destOrd="0" presId="urn:microsoft.com/office/officeart/2005/8/layout/default"/>
    <dgm:cxn modelId="{7133B3D2-3512-4425-A7B0-C8732F78D9CB}" srcId="{8ABEA81E-2F84-49A1-BAA2-5AFE6D06708E}" destId="{CACE5104-20D8-4478-9ED3-846E266AA9EF}" srcOrd="1" destOrd="0" parTransId="{35E9F5F6-EA1C-44EC-984B-7B11C8331B2A}" sibTransId="{32D7219F-B4B9-438E-B837-E23C76A4224C}"/>
    <dgm:cxn modelId="{B1C344B9-1AB0-45B5-BF95-C307C328A2C8}" type="presParOf" srcId="{F7725E8D-A233-4FFF-81EA-8F7528363C6E}" destId="{DFD32D96-78DA-48B3-8895-73C809C07D94}" srcOrd="0" destOrd="0" presId="urn:microsoft.com/office/officeart/2005/8/layout/default"/>
    <dgm:cxn modelId="{C9666FE0-1B05-4179-970E-55A68F67BC62}" type="presParOf" srcId="{F7725E8D-A233-4FFF-81EA-8F7528363C6E}" destId="{C2E9DD69-9CF9-497D-8012-5BE7A07F25A4}" srcOrd="1" destOrd="0" presId="urn:microsoft.com/office/officeart/2005/8/layout/default"/>
    <dgm:cxn modelId="{067DF4DB-A341-4094-8425-9FBBD6AB0253}" type="presParOf" srcId="{F7725E8D-A233-4FFF-81EA-8F7528363C6E}" destId="{846BF756-462B-44F2-8CBD-7B3B757C03F0}" srcOrd="2" destOrd="0" presId="urn:microsoft.com/office/officeart/2005/8/layout/default"/>
    <dgm:cxn modelId="{B2233DCD-68A3-4E5E-B9EF-199EA184179D}" type="presParOf" srcId="{F7725E8D-A233-4FFF-81EA-8F7528363C6E}" destId="{96B48C47-AD5D-4004-9A10-00DD85221931}" srcOrd="3" destOrd="0" presId="urn:microsoft.com/office/officeart/2005/8/layout/default"/>
    <dgm:cxn modelId="{FE9E2414-A5F0-4F12-A778-256807BA7EC6}" type="presParOf" srcId="{F7725E8D-A233-4FFF-81EA-8F7528363C6E}" destId="{9FA3CCCD-1A32-4EFB-B11C-021B9C3A9C18}" srcOrd="4" destOrd="0" presId="urn:microsoft.com/office/officeart/2005/8/layout/default"/>
    <dgm:cxn modelId="{BA64DC74-30CF-4795-879C-EF4653A165C5}" type="presParOf" srcId="{F7725E8D-A233-4FFF-81EA-8F7528363C6E}" destId="{6AC7347E-975F-4DC8-8F3A-29EF92D8E3AB}" srcOrd="5" destOrd="0" presId="urn:microsoft.com/office/officeart/2005/8/layout/default"/>
    <dgm:cxn modelId="{039CA71D-E3A2-475C-B970-C41A1903DFA9}" type="presParOf" srcId="{F7725E8D-A233-4FFF-81EA-8F7528363C6E}" destId="{BE434118-9087-4D9A-B069-7D709E0B761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CA5654-47DF-4094-A8A2-E9A2646C9AF2}" type="doc">
      <dgm:prSet loTypeId="urn:microsoft.com/office/officeart/2005/8/layout/vList2" loCatId="list" qsTypeId="urn:microsoft.com/office/officeart/2005/8/quickstyle/3d2" qsCatId="3D" csTypeId="urn:microsoft.com/office/officeart/2005/8/colors/accent4_5" csCatId="accent4" phldr="1"/>
      <dgm:spPr/>
      <dgm:t>
        <a:bodyPr/>
        <a:lstStyle/>
        <a:p>
          <a:endParaRPr lang="en-IN"/>
        </a:p>
      </dgm:t>
    </dgm:pt>
    <dgm:pt modelId="{16360F3F-C79B-4472-B3E3-49164D65CCB8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gold standard is the 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 Code Flow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that uses both the front channel and the back channel.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D1F68C-8227-416C-995C-7C257889F900}" type="parTrans" cxnId="{91087682-642F-4BC4-B939-12A7784D453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0FC2236-8ACE-49FE-A9FD-17F503319EB1}" type="sibTrans" cxnId="{91087682-642F-4BC4-B939-12A7784D453B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E662CBE-CE35-4B87-9D5E-1BAD75197ABB}" type="pres">
      <dgm:prSet presAssocID="{3BCA5654-47DF-4094-A8A2-E9A2646C9AF2}" presName="linear" presStyleCnt="0">
        <dgm:presLayoutVars>
          <dgm:animLvl val="lvl"/>
          <dgm:resizeHandles val="exact"/>
        </dgm:presLayoutVars>
      </dgm:prSet>
      <dgm:spPr/>
    </dgm:pt>
    <dgm:pt modelId="{B7B64938-D946-4EDC-8079-620E754D9A5A}" type="pres">
      <dgm:prSet presAssocID="{16360F3F-C79B-4472-B3E3-49164D65CCB8}" presName="parentText" presStyleLbl="node1" presStyleIdx="0" presStyleCnt="1" custScaleY="72104" custLinFactY="-53862" custLinFactNeighborX="-1245" custLinFactNeighborY="-100000">
        <dgm:presLayoutVars>
          <dgm:chMax val="0"/>
          <dgm:bulletEnabled val="1"/>
        </dgm:presLayoutVars>
      </dgm:prSet>
      <dgm:spPr/>
    </dgm:pt>
  </dgm:ptLst>
  <dgm:cxnLst>
    <dgm:cxn modelId="{91087682-642F-4BC4-B939-12A7784D453B}" srcId="{3BCA5654-47DF-4094-A8A2-E9A2646C9AF2}" destId="{16360F3F-C79B-4472-B3E3-49164D65CCB8}" srcOrd="0" destOrd="0" parTransId="{27D1F68C-8227-416C-995C-7C257889F900}" sibTransId="{E0FC2236-8ACE-49FE-A9FD-17F503319EB1}"/>
    <dgm:cxn modelId="{367826AD-B0BD-435D-B521-E10422E2A7C5}" type="presOf" srcId="{3BCA5654-47DF-4094-A8A2-E9A2646C9AF2}" destId="{3E662CBE-CE35-4B87-9D5E-1BAD75197ABB}" srcOrd="0" destOrd="0" presId="urn:microsoft.com/office/officeart/2005/8/layout/vList2"/>
    <dgm:cxn modelId="{AD82CED2-F073-40CB-8754-932C5859334C}" type="presOf" srcId="{16360F3F-C79B-4472-B3E3-49164D65CCB8}" destId="{B7B64938-D946-4EDC-8079-620E754D9A5A}" srcOrd="0" destOrd="0" presId="urn:microsoft.com/office/officeart/2005/8/layout/vList2"/>
    <dgm:cxn modelId="{25326F07-B6C7-47CD-9CDA-0B1B6EF5F728}" type="presParOf" srcId="{3E662CBE-CE35-4B87-9D5E-1BAD75197ABB}" destId="{B7B64938-D946-4EDC-8079-620E754D9A5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ADD222E-6065-4273-8494-53FC71AAE532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C46C069-CEC9-4733-A63C-32A5E2F3F4D4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An access token is returned directly from the authorization request.</a:t>
          </a:r>
          <a:endParaRPr lang="en-IN" sz="1800">
            <a:solidFill>
              <a:schemeClr val="tx1"/>
            </a:solidFill>
          </a:endParaRPr>
        </a:p>
      </dgm:t>
    </dgm:pt>
    <dgm:pt modelId="{C5B28D80-7BB4-4D16-A398-CC9A0892D8F2}" type="parTrans" cxnId="{C93773FC-B30D-4390-B5C3-CDF532CE165F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6F509A2B-9C65-49D5-A674-FE5BC3DA0E90}" type="sibTrans" cxnId="{C93773FC-B30D-4390-B5C3-CDF532CE165F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736B63B2-1147-4228-B613-007F46E48B9F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It typically does not support refresh tokens. </a:t>
          </a:r>
          <a:endParaRPr lang="en-IN" sz="1800">
            <a:solidFill>
              <a:schemeClr val="tx1"/>
            </a:solidFill>
          </a:endParaRPr>
        </a:p>
      </dgm:t>
    </dgm:pt>
    <dgm:pt modelId="{46A443E1-A824-46A4-A650-840BE0637E2C}" type="parTrans" cxnId="{F6F3D2B5-D04B-48F9-9ABA-0CD61DBA1738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DDC76607-81EA-4EED-B5D6-EBD4E5BF9EEE}" type="sibTrans" cxnId="{F6F3D2B5-D04B-48F9-9ABA-0CD61DBA1738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43EE9412-5A4E-441C-B583-CB6C71379770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Since everything happens on the browser, it’s the most vulnerable to security threats.</a:t>
          </a:r>
          <a:endParaRPr lang="en-IN" sz="1800">
            <a:solidFill>
              <a:schemeClr val="tx1"/>
            </a:solidFill>
          </a:endParaRPr>
        </a:p>
      </dgm:t>
    </dgm:pt>
    <dgm:pt modelId="{806DF8C8-F4BD-4BC5-81B5-4C5497F1D6FA}" type="parTrans" cxnId="{5B807267-5319-4628-96F5-484A5BC2819C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4B869CB8-4DC2-4C09-8777-A2B7695E4D20}" type="sibTrans" cxnId="{5B807267-5319-4628-96F5-484A5BC2819C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85E7806E-8803-4080-862E-822FEC4EB795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An SPA is a good example of this flow’s use case.</a:t>
          </a:r>
          <a:endParaRPr lang="en-IN" sz="1800">
            <a:solidFill>
              <a:schemeClr val="tx1"/>
            </a:solidFill>
          </a:endParaRPr>
        </a:p>
      </dgm:t>
    </dgm:pt>
    <dgm:pt modelId="{F38D6A55-5007-4012-8BEB-3FC616EA4737}" type="parTrans" cxnId="{2CD80122-23BF-4060-82D0-10E5B2181825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7834CB3E-91B6-4015-B832-E48FD6AECB31}" type="sibTrans" cxnId="{2CD80122-23BF-4060-82D0-10E5B2181825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1B692667-6175-4898-B861-EC1E3807ABE8}" type="pres">
      <dgm:prSet presAssocID="{8ADD222E-6065-4273-8494-53FC71AAE532}" presName="linear" presStyleCnt="0">
        <dgm:presLayoutVars>
          <dgm:animLvl val="lvl"/>
          <dgm:resizeHandles val="exact"/>
        </dgm:presLayoutVars>
      </dgm:prSet>
      <dgm:spPr/>
    </dgm:pt>
    <dgm:pt modelId="{7F61EB41-5807-4707-BA92-238CC44367FA}" type="pres">
      <dgm:prSet presAssocID="{3C46C069-CEC9-4733-A63C-32A5E2F3F4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7AB573-45E3-458F-AE29-04F6106B3ADD}" type="pres">
      <dgm:prSet presAssocID="{6F509A2B-9C65-49D5-A674-FE5BC3DA0E90}" presName="spacer" presStyleCnt="0"/>
      <dgm:spPr/>
    </dgm:pt>
    <dgm:pt modelId="{3E1D32D5-644B-401C-9F58-6E91F9AB45EA}" type="pres">
      <dgm:prSet presAssocID="{736B63B2-1147-4228-B613-007F46E48B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1B9F52-F1D9-45B4-9394-67DD817B0C9F}" type="pres">
      <dgm:prSet presAssocID="{DDC76607-81EA-4EED-B5D6-EBD4E5BF9EEE}" presName="spacer" presStyleCnt="0"/>
      <dgm:spPr/>
    </dgm:pt>
    <dgm:pt modelId="{D11CC936-391E-4DE2-81BD-E89645DF8747}" type="pres">
      <dgm:prSet presAssocID="{43EE9412-5A4E-441C-B583-CB6C713797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7FEFB0-9262-4072-8DA2-C3B64632A475}" type="pres">
      <dgm:prSet presAssocID="{4B869CB8-4DC2-4C09-8777-A2B7695E4D20}" presName="spacer" presStyleCnt="0"/>
      <dgm:spPr/>
    </dgm:pt>
    <dgm:pt modelId="{691C78AD-6BDE-44C9-8B48-57AD818AD03F}" type="pres">
      <dgm:prSet presAssocID="{85E7806E-8803-4080-862E-822FEC4EB7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FAB216-A7B9-401A-8122-ECD022A11D04}" type="presOf" srcId="{736B63B2-1147-4228-B613-007F46E48B9F}" destId="{3E1D32D5-644B-401C-9F58-6E91F9AB45EA}" srcOrd="0" destOrd="0" presId="urn:microsoft.com/office/officeart/2005/8/layout/vList2"/>
    <dgm:cxn modelId="{2CD80122-23BF-4060-82D0-10E5B2181825}" srcId="{8ADD222E-6065-4273-8494-53FC71AAE532}" destId="{85E7806E-8803-4080-862E-822FEC4EB795}" srcOrd="3" destOrd="0" parTransId="{F38D6A55-5007-4012-8BEB-3FC616EA4737}" sibTransId="{7834CB3E-91B6-4015-B832-E48FD6AECB31}"/>
    <dgm:cxn modelId="{A3C08741-79A9-4FAB-8FA7-6C9117476B34}" type="presOf" srcId="{85E7806E-8803-4080-862E-822FEC4EB795}" destId="{691C78AD-6BDE-44C9-8B48-57AD818AD03F}" srcOrd="0" destOrd="0" presId="urn:microsoft.com/office/officeart/2005/8/layout/vList2"/>
    <dgm:cxn modelId="{5B807267-5319-4628-96F5-484A5BC2819C}" srcId="{8ADD222E-6065-4273-8494-53FC71AAE532}" destId="{43EE9412-5A4E-441C-B583-CB6C71379770}" srcOrd="2" destOrd="0" parTransId="{806DF8C8-F4BD-4BC5-81B5-4C5497F1D6FA}" sibTransId="{4B869CB8-4DC2-4C09-8777-A2B7695E4D20}"/>
    <dgm:cxn modelId="{8FC017AE-71F1-4DD9-9907-CA0A225AEDEE}" type="presOf" srcId="{8ADD222E-6065-4273-8494-53FC71AAE532}" destId="{1B692667-6175-4898-B861-EC1E3807ABE8}" srcOrd="0" destOrd="0" presId="urn:microsoft.com/office/officeart/2005/8/layout/vList2"/>
    <dgm:cxn modelId="{F6F3D2B5-D04B-48F9-9ABA-0CD61DBA1738}" srcId="{8ADD222E-6065-4273-8494-53FC71AAE532}" destId="{736B63B2-1147-4228-B613-007F46E48B9F}" srcOrd="1" destOrd="0" parTransId="{46A443E1-A824-46A4-A650-840BE0637E2C}" sibTransId="{DDC76607-81EA-4EED-B5D6-EBD4E5BF9EEE}"/>
    <dgm:cxn modelId="{17601BF0-8847-42EF-8A8D-767FA926E266}" type="presOf" srcId="{3C46C069-CEC9-4733-A63C-32A5E2F3F4D4}" destId="{7F61EB41-5807-4707-BA92-238CC44367FA}" srcOrd="0" destOrd="0" presId="urn:microsoft.com/office/officeart/2005/8/layout/vList2"/>
    <dgm:cxn modelId="{068BD9F2-EA25-4546-9DC5-4D809D6E4925}" type="presOf" srcId="{43EE9412-5A4E-441C-B583-CB6C71379770}" destId="{D11CC936-391E-4DE2-81BD-E89645DF8747}" srcOrd="0" destOrd="0" presId="urn:microsoft.com/office/officeart/2005/8/layout/vList2"/>
    <dgm:cxn modelId="{C93773FC-B30D-4390-B5C3-CDF532CE165F}" srcId="{8ADD222E-6065-4273-8494-53FC71AAE532}" destId="{3C46C069-CEC9-4733-A63C-32A5E2F3F4D4}" srcOrd="0" destOrd="0" parTransId="{C5B28D80-7BB4-4D16-A398-CC9A0892D8F2}" sibTransId="{6F509A2B-9C65-49D5-A674-FE5BC3DA0E90}"/>
    <dgm:cxn modelId="{2F6C9E1F-161B-4C9A-AB80-75D253E2620F}" type="presParOf" srcId="{1B692667-6175-4898-B861-EC1E3807ABE8}" destId="{7F61EB41-5807-4707-BA92-238CC44367FA}" srcOrd="0" destOrd="0" presId="urn:microsoft.com/office/officeart/2005/8/layout/vList2"/>
    <dgm:cxn modelId="{BE25868C-F488-4ECE-81BF-DBC377610C30}" type="presParOf" srcId="{1B692667-6175-4898-B861-EC1E3807ABE8}" destId="{9E7AB573-45E3-458F-AE29-04F6106B3ADD}" srcOrd="1" destOrd="0" presId="urn:microsoft.com/office/officeart/2005/8/layout/vList2"/>
    <dgm:cxn modelId="{557B2F00-8BAE-47B8-B5B4-49A0F3803DA9}" type="presParOf" srcId="{1B692667-6175-4898-B861-EC1E3807ABE8}" destId="{3E1D32D5-644B-401C-9F58-6E91F9AB45EA}" srcOrd="2" destOrd="0" presId="urn:microsoft.com/office/officeart/2005/8/layout/vList2"/>
    <dgm:cxn modelId="{C5F894EF-008E-438A-97D6-BF7ECC18DE7C}" type="presParOf" srcId="{1B692667-6175-4898-B861-EC1E3807ABE8}" destId="{D51B9F52-F1D9-45B4-9394-67DD817B0C9F}" srcOrd="3" destOrd="0" presId="urn:microsoft.com/office/officeart/2005/8/layout/vList2"/>
    <dgm:cxn modelId="{171886BB-C078-4E33-94DB-B21CB8F278E0}" type="presParOf" srcId="{1B692667-6175-4898-B861-EC1E3807ABE8}" destId="{D11CC936-391E-4DE2-81BD-E89645DF8747}" srcOrd="4" destOrd="0" presId="urn:microsoft.com/office/officeart/2005/8/layout/vList2"/>
    <dgm:cxn modelId="{A9BD3F02-D38F-4809-919E-4DC8704903B3}" type="presParOf" srcId="{1B692667-6175-4898-B861-EC1E3807ABE8}" destId="{097FEFB0-9262-4072-8DA2-C3B64632A475}" srcOrd="5" destOrd="0" presId="urn:microsoft.com/office/officeart/2005/8/layout/vList2"/>
    <dgm:cxn modelId="{B91CE522-0AAB-4652-A424-ABF95686F529}" type="presParOf" srcId="{1B692667-6175-4898-B861-EC1E3807ABE8}" destId="{691C78AD-6BDE-44C9-8B48-57AD818AD0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340FE1B-6A16-4977-B07B-47B263CF7EF9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DF5B813-E01F-4074-97CB-0ADE649645B7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For server-to-server scenarios, a Client Credential Flow is used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A592DD-1875-437E-858C-CD845B6A453C}" type="parTrans" cxnId="{C4EE1B33-34E0-4B6D-B06B-4061047F3B31}">
      <dgm:prSet/>
      <dgm:spPr/>
      <dgm:t>
        <a:bodyPr/>
        <a:lstStyle/>
        <a:p>
          <a:endParaRPr lang="en-IN"/>
        </a:p>
      </dgm:t>
    </dgm:pt>
    <dgm:pt modelId="{EE20CDE6-F658-4935-BCF3-5F49348ECE82}" type="sibTrans" cxnId="{C4EE1B33-34E0-4B6D-B06B-4061047F3B31}">
      <dgm:prSet/>
      <dgm:spPr/>
      <dgm:t>
        <a:bodyPr/>
        <a:lstStyle/>
        <a:p>
          <a:endParaRPr lang="en-IN"/>
        </a:p>
      </dgm:t>
    </dgm:pt>
    <dgm:pt modelId="{1CFC217E-C791-4014-B770-75DD90AA067D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this scenario, the client application is a confidential client that’s acting on its own.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44F937-24DD-47AB-8796-E71E242FE93A}" type="parTrans" cxnId="{5E99917A-D59E-4846-9BB0-B72B9597F7B0}">
      <dgm:prSet/>
      <dgm:spPr/>
      <dgm:t>
        <a:bodyPr/>
        <a:lstStyle/>
        <a:p>
          <a:endParaRPr lang="en-IN"/>
        </a:p>
      </dgm:t>
    </dgm:pt>
    <dgm:pt modelId="{BE8680A1-36FD-4F84-B91D-799D4D9D0337}" type="sibTrans" cxnId="{5E99917A-D59E-4846-9BB0-B72B9597F7B0}">
      <dgm:prSet/>
      <dgm:spPr/>
      <dgm:t>
        <a:bodyPr/>
        <a:lstStyle/>
        <a:p>
          <a:endParaRPr lang="en-IN"/>
        </a:p>
      </dgm:t>
    </dgm:pt>
    <dgm:pt modelId="{1FFC6153-AC2B-4575-BD2C-DF83C7F8E76E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a back channel only flow to obtain an access token using the client’s credentials.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1BDE0F-DFFA-4BA5-A2CC-7642618942A8}" type="parTrans" cxnId="{71947D69-C3C3-401A-8C5B-46346983B93C}">
      <dgm:prSet/>
      <dgm:spPr/>
      <dgm:t>
        <a:bodyPr/>
        <a:lstStyle/>
        <a:p>
          <a:endParaRPr lang="en-IN"/>
        </a:p>
      </dgm:t>
    </dgm:pt>
    <dgm:pt modelId="{DEAD3D8A-ACA0-432C-A789-A7B5FD0E2744}" type="sibTrans" cxnId="{71947D69-C3C3-401A-8C5B-46346983B93C}">
      <dgm:prSet/>
      <dgm:spPr/>
      <dgm:t>
        <a:bodyPr/>
        <a:lstStyle/>
        <a:p>
          <a:endParaRPr lang="en-IN"/>
        </a:p>
      </dgm:t>
    </dgm:pt>
    <dgm:pt modelId="{47CD4068-0AF6-44FB-B340-41DDA474B7C2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supports shared secrets or assertions as client credentials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56B7A8-A761-47A9-9EA5-10E1D6236E04}" type="parTrans" cxnId="{8A29E87C-99DE-4124-B948-725F3819BA6A}">
      <dgm:prSet/>
      <dgm:spPr/>
      <dgm:t>
        <a:bodyPr/>
        <a:lstStyle/>
        <a:p>
          <a:endParaRPr lang="en-IN"/>
        </a:p>
      </dgm:t>
    </dgm:pt>
    <dgm:pt modelId="{50E05A7B-18ED-492D-9424-99F15ADD03AA}" type="sibTrans" cxnId="{8A29E87C-99DE-4124-B948-725F3819BA6A}">
      <dgm:prSet/>
      <dgm:spPr/>
      <dgm:t>
        <a:bodyPr/>
        <a:lstStyle/>
        <a:p>
          <a:endParaRPr lang="en-IN"/>
        </a:p>
      </dgm:t>
    </dgm:pt>
    <dgm:pt modelId="{A80BFD69-5DB1-46E7-BC8C-1D66305C1E75}" type="pres">
      <dgm:prSet presAssocID="{8340FE1B-6A16-4977-B07B-47B263CF7EF9}" presName="linear" presStyleCnt="0">
        <dgm:presLayoutVars>
          <dgm:animLvl val="lvl"/>
          <dgm:resizeHandles val="exact"/>
        </dgm:presLayoutVars>
      </dgm:prSet>
      <dgm:spPr/>
    </dgm:pt>
    <dgm:pt modelId="{3211AC1C-55C6-4466-B4EB-BE80DD87D90F}" type="pres">
      <dgm:prSet presAssocID="{DDF5B813-E01F-4074-97CB-0ADE649645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1875EA-16B8-4D9F-B2C6-0F067DAEFE5A}" type="pres">
      <dgm:prSet presAssocID="{EE20CDE6-F658-4935-BCF3-5F49348ECE82}" presName="spacer" presStyleCnt="0"/>
      <dgm:spPr/>
    </dgm:pt>
    <dgm:pt modelId="{C86F8B1B-56D0-4CAD-B720-6F92A156C5CA}" type="pres">
      <dgm:prSet presAssocID="{1CFC217E-C791-4014-B770-75DD90AA06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9D7DF5-E1C0-406E-B12A-BECB7E619642}" type="pres">
      <dgm:prSet presAssocID="{BE8680A1-36FD-4F84-B91D-799D4D9D0337}" presName="spacer" presStyleCnt="0"/>
      <dgm:spPr/>
    </dgm:pt>
    <dgm:pt modelId="{A2D97CFD-58F2-40A6-A23A-868E9E5CA0B3}" type="pres">
      <dgm:prSet presAssocID="{1FFC6153-AC2B-4575-BD2C-DF83C7F8E7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6F1F20-6D01-468E-B2EE-DE52BA33FE55}" type="pres">
      <dgm:prSet presAssocID="{DEAD3D8A-ACA0-432C-A789-A7B5FD0E2744}" presName="spacer" presStyleCnt="0"/>
      <dgm:spPr/>
    </dgm:pt>
    <dgm:pt modelId="{DA442279-CAD2-4041-8982-62324DB8B6AB}" type="pres">
      <dgm:prSet presAssocID="{47CD4068-0AF6-44FB-B340-41DDA474B7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C7FBA04-BA28-4ADE-A6CD-D13E79E25E3A}" type="presOf" srcId="{1CFC217E-C791-4014-B770-75DD90AA067D}" destId="{C86F8B1B-56D0-4CAD-B720-6F92A156C5CA}" srcOrd="0" destOrd="0" presId="urn:microsoft.com/office/officeart/2005/8/layout/vList2"/>
    <dgm:cxn modelId="{5C256316-E46F-4F9B-B9CD-0C06068E7F3C}" type="presOf" srcId="{1FFC6153-AC2B-4575-BD2C-DF83C7F8E76E}" destId="{A2D97CFD-58F2-40A6-A23A-868E9E5CA0B3}" srcOrd="0" destOrd="0" presId="urn:microsoft.com/office/officeart/2005/8/layout/vList2"/>
    <dgm:cxn modelId="{C4EE1B33-34E0-4B6D-B06B-4061047F3B31}" srcId="{8340FE1B-6A16-4977-B07B-47B263CF7EF9}" destId="{DDF5B813-E01F-4074-97CB-0ADE649645B7}" srcOrd="0" destOrd="0" parTransId="{C9A592DD-1875-437E-858C-CD845B6A453C}" sibTransId="{EE20CDE6-F658-4935-BCF3-5F49348ECE82}"/>
    <dgm:cxn modelId="{71947D69-C3C3-401A-8C5B-46346983B93C}" srcId="{8340FE1B-6A16-4977-B07B-47B263CF7EF9}" destId="{1FFC6153-AC2B-4575-BD2C-DF83C7F8E76E}" srcOrd="2" destOrd="0" parTransId="{B21BDE0F-DFFA-4BA5-A2CC-7642618942A8}" sibTransId="{DEAD3D8A-ACA0-432C-A789-A7B5FD0E2744}"/>
    <dgm:cxn modelId="{32239A6B-55E2-4AB8-8A5C-F4AAFA80EEFC}" type="presOf" srcId="{8340FE1B-6A16-4977-B07B-47B263CF7EF9}" destId="{A80BFD69-5DB1-46E7-BC8C-1D66305C1E75}" srcOrd="0" destOrd="0" presId="urn:microsoft.com/office/officeart/2005/8/layout/vList2"/>
    <dgm:cxn modelId="{57E04979-7C7F-444F-B61A-ADE0EDAF685F}" type="presOf" srcId="{47CD4068-0AF6-44FB-B340-41DDA474B7C2}" destId="{DA442279-CAD2-4041-8982-62324DB8B6AB}" srcOrd="0" destOrd="0" presId="urn:microsoft.com/office/officeart/2005/8/layout/vList2"/>
    <dgm:cxn modelId="{5E99917A-D59E-4846-9BB0-B72B9597F7B0}" srcId="{8340FE1B-6A16-4977-B07B-47B263CF7EF9}" destId="{1CFC217E-C791-4014-B770-75DD90AA067D}" srcOrd="1" destOrd="0" parTransId="{0D44F937-24DD-47AB-8796-E71E242FE93A}" sibTransId="{BE8680A1-36FD-4F84-B91D-799D4D9D0337}"/>
    <dgm:cxn modelId="{8A29E87C-99DE-4124-B948-725F3819BA6A}" srcId="{8340FE1B-6A16-4977-B07B-47B263CF7EF9}" destId="{47CD4068-0AF6-44FB-B340-41DDA474B7C2}" srcOrd="3" destOrd="0" parTransId="{1C56B7A8-A761-47A9-9EA5-10E1D6236E04}" sibTransId="{50E05A7B-18ED-492D-9424-99F15ADD03AA}"/>
    <dgm:cxn modelId="{AD1302A9-61FB-4BD2-B44B-2191A9A4E7C5}" type="presOf" srcId="{DDF5B813-E01F-4074-97CB-0ADE649645B7}" destId="{3211AC1C-55C6-4466-B4EB-BE80DD87D90F}" srcOrd="0" destOrd="0" presId="urn:microsoft.com/office/officeart/2005/8/layout/vList2"/>
    <dgm:cxn modelId="{033A5263-CA18-4FFF-89C4-A4E549E24853}" type="presParOf" srcId="{A80BFD69-5DB1-46E7-BC8C-1D66305C1E75}" destId="{3211AC1C-55C6-4466-B4EB-BE80DD87D90F}" srcOrd="0" destOrd="0" presId="urn:microsoft.com/office/officeart/2005/8/layout/vList2"/>
    <dgm:cxn modelId="{96EBC9B7-1C74-411C-AAAB-66FEF02151F1}" type="presParOf" srcId="{A80BFD69-5DB1-46E7-BC8C-1D66305C1E75}" destId="{691875EA-16B8-4D9F-B2C6-0F067DAEFE5A}" srcOrd="1" destOrd="0" presId="urn:microsoft.com/office/officeart/2005/8/layout/vList2"/>
    <dgm:cxn modelId="{E207C1BE-0C58-45CB-8CCC-82AD8CC6FC13}" type="presParOf" srcId="{A80BFD69-5DB1-46E7-BC8C-1D66305C1E75}" destId="{C86F8B1B-56D0-4CAD-B720-6F92A156C5CA}" srcOrd="2" destOrd="0" presId="urn:microsoft.com/office/officeart/2005/8/layout/vList2"/>
    <dgm:cxn modelId="{63FF38F4-6053-4E02-A2DF-3F596A34D09E}" type="presParOf" srcId="{A80BFD69-5DB1-46E7-BC8C-1D66305C1E75}" destId="{AF9D7DF5-E1C0-406E-B12A-BECB7E619642}" srcOrd="3" destOrd="0" presId="urn:microsoft.com/office/officeart/2005/8/layout/vList2"/>
    <dgm:cxn modelId="{701EF302-9C25-471F-A058-28799352C2AD}" type="presParOf" srcId="{A80BFD69-5DB1-46E7-BC8C-1D66305C1E75}" destId="{A2D97CFD-58F2-40A6-A23A-868E9E5CA0B3}" srcOrd="4" destOrd="0" presId="urn:microsoft.com/office/officeart/2005/8/layout/vList2"/>
    <dgm:cxn modelId="{E3B9E831-8698-4D7D-A8B6-421137263F43}" type="presParOf" srcId="{A80BFD69-5DB1-46E7-BC8C-1D66305C1E75}" destId="{DA6F1F20-6D01-468E-B2EE-DE52BA33FE55}" srcOrd="5" destOrd="0" presId="urn:microsoft.com/office/officeart/2005/8/layout/vList2"/>
    <dgm:cxn modelId="{72673147-E4BD-4FBA-A4EC-8C71BFC06EF4}" type="presParOf" srcId="{A80BFD69-5DB1-46E7-BC8C-1D66305C1E75}" destId="{DA442279-CAD2-4041-8982-62324DB8B6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48DE264-2BA6-4398-A49C-DCB3EA92012F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D1542B3-1637-42A5-B71A-649E5FB87BA4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a legacy grant type for native username/password apps like desktop applications.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1D1CC8-E07C-4DDC-9A97-399E33805FA8}" type="parTrans" cxnId="{6234942A-0ECE-4F1E-B03C-312F8B845FFE}">
      <dgm:prSet/>
      <dgm:spPr/>
      <dgm:t>
        <a:bodyPr/>
        <a:lstStyle/>
        <a:p>
          <a:endParaRPr lang="en-IN"/>
        </a:p>
      </dgm:t>
    </dgm:pt>
    <dgm:pt modelId="{C29309F2-1577-476D-881A-010720C49123}" type="sibTrans" cxnId="{6234942A-0ECE-4F1E-B03C-312F8B845FFE}">
      <dgm:prSet/>
      <dgm:spPr/>
      <dgm:t>
        <a:bodyPr/>
        <a:lstStyle/>
        <a:p>
          <a:endParaRPr lang="en-IN"/>
        </a:p>
      </dgm:t>
    </dgm:pt>
    <dgm:pt modelId="{51730859-7905-447A-90C3-39D0443D2A57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this flow, you send the client application a username and password and it returns an access token from the Authorization Server. 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5B4BB4-C56E-4D16-82F7-F40F870D3322}" type="parTrans" cxnId="{8BA30F48-8AE1-4A9A-AD22-A0E057D229B8}">
      <dgm:prSet/>
      <dgm:spPr/>
      <dgm:t>
        <a:bodyPr/>
        <a:lstStyle/>
        <a:p>
          <a:endParaRPr lang="en-IN"/>
        </a:p>
      </dgm:t>
    </dgm:pt>
    <dgm:pt modelId="{613C9530-1438-46FB-B10C-2E639AE8E1FF}" type="sibTrans" cxnId="{8BA30F48-8AE1-4A9A-AD22-A0E057D229B8}">
      <dgm:prSet/>
      <dgm:spPr/>
      <dgm:t>
        <a:bodyPr/>
        <a:lstStyle/>
        <a:p>
          <a:endParaRPr lang="en-IN"/>
        </a:p>
      </dgm:t>
    </dgm:pt>
    <dgm:pt modelId="{067D27B3-8EF4-4A0E-B0A2-5F665C751052}" type="pres">
      <dgm:prSet presAssocID="{C48DE264-2BA6-4398-A49C-DCB3EA92012F}" presName="linear" presStyleCnt="0">
        <dgm:presLayoutVars>
          <dgm:animLvl val="lvl"/>
          <dgm:resizeHandles val="exact"/>
        </dgm:presLayoutVars>
      </dgm:prSet>
      <dgm:spPr/>
    </dgm:pt>
    <dgm:pt modelId="{133625A7-A877-4870-9007-16543D50BC8D}" type="pres">
      <dgm:prSet presAssocID="{AD1542B3-1637-42A5-B71A-649E5FB87BA4}" presName="parentText" presStyleLbl="node1" presStyleIdx="0" presStyleCnt="2" custScaleY="75664">
        <dgm:presLayoutVars>
          <dgm:chMax val="0"/>
          <dgm:bulletEnabled val="1"/>
        </dgm:presLayoutVars>
      </dgm:prSet>
      <dgm:spPr/>
    </dgm:pt>
    <dgm:pt modelId="{6F0F863E-2DCE-4260-8460-7B8B276C83FD}" type="pres">
      <dgm:prSet presAssocID="{C29309F2-1577-476D-881A-010720C49123}" presName="spacer" presStyleCnt="0"/>
      <dgm:spPr/>
    </dgm:pt>
    <dgm:pt modelId="{7251D8DE-0BCE-41A2-B24E-2789D4994FA6}" type="pres">
      <dgm:prSet presAssocID="{51730859-7905-447A-90C3-39D0443D2A5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34942A-0ECE-4F1E-B03C-312F8B845FFE}" srcId="{C48DE264-2BA6-4398-A49C-DCB3EA92012F}" destId="{AD1542B3-1637-42A5-B71A-649E5FB87BA4}" srcOrd="0" destOrd="0" parTransId="{1B1D1CC8-E07C-4DDC-9A97-399E33805FA8}" sibTransId="{C29309F2-1577-476D-881A-010720C49123}"/>
    <dgm:cxn modelId="{8BA30F48-8AE1-4A9A-AD22-A0E057D229B8}" srcId="{C48DE264-2BA6-4398-A49C-DCB3EA92012F}" destId="{51730859-7905-447A-90C3-39D0443D2A57}" srcOrd="1" destOrd="0" parTransId="{0F5B4BB4-C56E-4D16-82F7-F40F870D3322}" sibTransId="{613C9530-1438-46FB-B10C-2E639AE8E1FF}"/>
    <dgm:cxn modelId="{6CBEFC87-D8FA-49B7-9A8B-C9E7B3C9E359}" type="presOf" srcId="{51730859-7905-447A-90C3-39D0443D2A57}" destId="{7251D8DE-0BCE-41A2-B24E-2789D4994FA6}" srcOrd="0" destOrd="0" presId="urn:microsoft.com/office/officeart/2005/8/layout/vList2"/>
    <dgm:cxn modelId="{4132F2AF-6BBB-48EE-A356-8CB1871545A5}" type="presOf" srcId="{AD1542B3-1637-42A5-B71A-649E5FB87BA4}" destId="{133625A7-A877-4870-9007-16543D50BC8D}" srcOrd="0" destOrd="0" presId="urn:microsoft.com/office/officeart/2005/8/layout/vList2"/>
    <dgm:cxn modelId="{ECFEB7E0-F990-4507-8D4C-EA7B4805767E}" type="presOf" srcId="{C48DE264-2BA6-4398-A49C-DCB3EA92012F}" destId="{067D27B3-8EF4-4A0E-B0A2-5F665C751052}" srcOrd="0" destOrd="0" presId="urn:microsoft.com/office/officeart/2005/8/layout/vList2"/>
    <dgm:cxn modelId="{547A6B10-C7EA-451F-BD21-A9C86D908DBC}" type="presParOf" srcId="{067D27B3-8EF4-4A0E-B0A2-5F665C751052}" destId="{133625A7-A877-4870-9007-16543D50BC8D}" srcOrd="0" destOrd="0" presId="urn:microsoft.com/office/officeart/2005/8/layout/vList2"/>
    <dgm:cxn modelId="{048882FD-7842-4529-8E47-68B8ABF4CED5}" type="presParOf" srcId="{067D27B3-8EF4-4A0E-B0A2-5F665C751052}" destId="{6F0F863E-2DCE-4260-8460-7B8B276C83FD}" srcOrd="1" destOrd="0" presId="urn:microsoft.com/office/officeart/2005/8/layout/vList2"/>
    <dgm:cxn modelId="{B10AC613-CEDC-4F37-AA58-D342160B1DA5}" type="presParOf" srcId="{067D27B3-8EF4-4A0E-B0A2-5F665C751052}" destId="{7251D8DE-0BCE-41A2-B24E-2789D4994F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D2B03-5B9D-43A6-9E29-25D816004BA7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0C35488-C80D-4A6B-9CFE-AF796EE94255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is a delegated authorization framework for REST/APIs.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55000D-54B5-44B3-BC7F-03BA25900AF1}" type="parTrans" cxnId="{0334C763-F878-46FD-BEAA-9251A92E523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235DD3-C394-4C7D-B5C6-34993581E014}" type="sibTrans" cxnId="{0334C763-F878-46FD-BEAA-9251A92E523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7F238E-7166-4AB5-91D2-61842FE59086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enables apps to obtain limited access (scopes) to a user’s data without giving away a user’s password.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13709D-2B07-4FEC-A815-4686AFA4C11A}" type="parTrans" cxnId="{13758642-7309-4539-B585-78F5AE68BB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BD9753-2C2C-40FB-9968-9D93730B8280}" type="sibTrans" cxnId="{13758642-7309-4539-B585-78F5AE68BBE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A44852-72D0-455A-B410-22F835503FC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decouples authentication from authorization and supports multiple use cases addressing different device capabilities.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875931-05FE-4191-84AC-A60B4C296766}" type="parTrans" cxnId="{91D5A005-EFE3-40A0-999C-1D881AB0D706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87A7A6-2761-447A-8290-B228B2A68E81}" type="sibTrans" cxnId="{91D5A005-EFE3-40A0-999C-1D881AB0D706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84ADB-BCB9-4221-A9B9-EFD10F5965B1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supports server-to-server apps, browser-based apps, mobile/native apps, and consoles/TVs.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C6E7C-803A-4ED5-B896-8142E12F6166}" type="parTrans" cxnId="{7E259A38-2A5C-48BA-8F1A-4AD5CEDBD1F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514406-85E1-4527-9F4D-290BE4F9DA3F}" type="sibTrans" cxnId="{7E259A38-2A5C-48BA-8F1A-4AD5CEDBD1F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FF051B-20C4-4473-AE28-A1E52C5B3F6D}" type="pres">
      <dgm:prSet presAssocID="{333D2B03-5B9D-43A6-9E29-25D816004BA7}" presName="linear" presStyleCnt="0">
        <dgm:presLayoutVars>
          <dgm:animLvl val="lvl"/>
          <dgm:resizeHandles val="exact"/>
        </dgm:presLayoutVars>
      </dgm:prSet>
      <dgm:spPr/>
    </dgm:pt>
    <dgm:pt modelId="{2A0B329E-7BAF-42A8-BB4B-1924ED59C39D}" type="pres">
      <dgm:prSet presAssocID="{10C35488-C80D-4A6B-9CFE-AF796EE94255}" presName="parentText" presStyleLbl="node1" presStyleIdx="0" presStyleCnt="4" custScaleY="82824">
        <dgm:presLayoutVars>
          <dgm:chMax val="0"/>
          <dgm:bulletEnabled val="1"/>
        </dgm:presLayoutVars>
      </dgm:prSet>
      <dgm:spPr/>
    </dgm:pt>
    <dgm:pt modelId="{21D5E1E0-41BE-47E9-BAB3-DE4247CA619F}" type="pres">
      <dgm:prSet presAssocID="{53235DD3-C394-4C7D-B5C6-34993581E014}" presName="spacer" presStyleCnt="0"/>
      <dgm:spPr/>
    </dgm:pt>
    <dgm:pt modelId="{C04AA8E4-450B-42E2-AA6E-AB61C118AC4E}" type="pres">
      <dgm:prSet presAssocID="{497F238E-7166-4AB5-91D2-61842FE59086}" presName="parentText" presStyleLbl="node1" presStyleIdx="1" presStyleCnt="4" custScaleY="82824">
        <dgm:presLayoutVars>
          <dgm:chMax val="0"/>
          <dgm:bulletEnabled val="1"/>
        </dgm:presLayoutVars>
      </dgm:prSet>
      <dgm:spPr/>
    </dgm:pt>
    <dgm:pt modelId="{BF91E3A2-4836-4F93-9DCA-0F89FAF1E034}" type="pres">
      <dgm:prSet presAssocID="{2FBD9753-2C2C-40FB-9968-9D93730B8280}" presName="spacer" presStyleCnt="0"/>
      <dgm:spPr/>
    </dgm:pt>
    <dgm:pt modelId="{6BBEAC28-FB19-4072-B8CD-ACA4549AE3AC}" type="pres">
      <dgm:prSet presAssocID="{1EA44852-72D0-455A-B410-22F835503F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19E373-8EA5-453B-A263-C1A0897AEFA7}" type="pres">
      <dgm:prSet presAssocID="{4687A7A6-2761-447A-8290-B228B2A68E81}" presName="spacer" presStyleCnt="0"/>
      <dgm:spPr/>
    </dgm:pt>
    <dgm:pt modelId="{50CF2F67-CAE9-4F8D-84E2-FD02EACDC3F1}" type="pres">
      <dgm:prSet presAssocID="{5E284ADB-BCB9-4221-A9B9-EFD10F5965B1}" presName="parentText" presStyleLbl="node1" presStyleIdx="3" presStyleCnt="4" custScaleY="82824">
        <dgm:presLayoutVars>
          <dgm:chMax val="0"/>
          <dgm:bulletEnabled val="1"/>
        </dgm:presLayoutVars>
      </dgm:prSet>
      <dgm:spPr/>
    </dgm:pt>
  </dgm:ptLst>
  <dgm:cxnLst>
    <dgm:cxn modelId="{0EAE1403-97E3-4714-A508-9D782987BAB8}" type="presOf" srcId="{1EA44852-72D0-455A-B410-22F835503FCC}" destId="{6BBEAC28-FB19-4072-B8CD-ACA4549AE3AC}" srcOrd="0" destOrd="0" presId="urn:microsoft.com/office/officeart/2005/8/layout/vList2"/>
    <dgm:cxn modelId="{91D5A005-EFE3-40A0-999C-1D881AB0D706}" srcId="{333D2B03-5B9D-43A6-9E29-25D816004BA7}" destId="{1EA44852-72D0-455A-B410-22F835503FCC}" srcOrd="2" destOrd="0" parTransId="{FD875931-05FE-4191-84AC-A60B4C296766}" sibTransId="{4687A7A6-2761-447A-8290-B228B2A68E81}"/>
    <dgm:cxn modelId="{74CC911D-1195-4064-A18F-A6895B2BFE3A}" type="presOf" srcId="{497F238E-7166-4AB5-91D2-61842FE59086}" destId="{C04AA8E4-450B-42E2-AA6E-AB61C118AC4E}" srcOrd="0" destOrd="0" presId="urn:microsoft.com/office/officeart/2005/8/layout/vList2"/>
    <dgm:cxn modelId="{7E259A38-2A5C-48BA-8F1A-4AD5CEDBD1F9}" srcId="{333D2B03-5B9D-43A6-9E29-25D816004BA7}" destId="{5E284ADB-BCB9-4221-A9B9-EFD10F5965B1}" srcOrd="3" destOrd="0" parTransId="{5FCC6E7C-803A-4ED5-B896-8142E12F6166}" sibTransId="{03514406-85E1-4527-9F4D-290BE4F9DA3F}"/>
    <dgm:cxn modelId="{13758642-7309-4539-B585-78F5AE68BBEF}" srcId="{333D2B03-5B9D-43A6-9E29-25D816004BA7}" destId="{497F238E-7166-4AB5-91D2-61842FE59086}" srcOrd="1" destOrd="0" parTransId="{B713709D-2B07-4FEC-A815-4686AFA4C11A}" sibTransId="{2FBD9753-2C2C-40FB-9968-9D93730B8280}"/>
    <dgm:cxn modelId="{0334C763-F878-46FD-BEAA-9251A92E5231}" srcId="{333D2B03-5B9D-43A6-9E29-25D816004BA7}" destId="{10C35488-C80D-4A6B-9CFE-AF796EE94255}" srcOrd="0" destOrd="0" parTransId="{1655000D-54B5-44B3-BC7F-03BA25900AF1}" sibTransId="{53235DD3-C394-4C7D-B5C6-34993581E014}"/>
    <dgm:cxn modelId="{9D12AD4A-23CC-4FCF-ABF7-A12687BBEA11}" type="presOf" srcId="{10C35488-C80D-4A6B-9CFE-AF796EE94255}" destId="{2A0B329E-7BAF-42A8-BB4B-1924ED59C39D}" srcOrd="0" destOrd="0" presId="urn:microsoft.com/office/officeart/2005/8/layout/vList2"/>
    <dgm:cxn modelId="{4FB5A174-DC85-445F-BF7A-0C8603223E05}" type="presOf" srcId="{333D2B03-5B9D-43A6-9E29-25D816004BA7}" destId="{ABFF051B-20C4-4473-AE28-A1E52C5B3F6D}" srcOrd="0" destOrd="0" presId="urn:microsoft.com/office/officeart/2005/8/layout/vList2"/>
    <dgm:cxn modelId="{5A9617C5-6CD8-469C-ABDF-57A341C78A73}" type="presOf" srcId="{5E284ADB-BCB9-4221-A9B9-EFD10F5965B1}" destId="{50CF2F67-CAE9-4F8D-84E2-FD02EACDC3F1}" srcOrd="0" destOrd="0" presId="urn:microsoft.com/office/officeart/2005/8/layout/vList2"/>
    <dgm:cxn modelId="{97974C75-9592-4434-A9CD-A786BADB0857}" type="presParOf" srcId="{ABFF051B-20C4-4473-AE28-A1E52C5B3F6D}" destId="{2A0B329E-7BAF-42A8-BB4B-1924ED59C39D}" srcOrd="0" destOrd="0" presId="urn:microsoft.com/office/officeart/2005/8/layout/vList2"/>
    <dgm:cxn modelId="{81675966-97AB-41E2-9A7D-31FC50837066}" type="presParOf" srcId="{ABFF051B-20C4-4473-AE28-A1E52C5B3F6D}" destId="{21D5E1E0-41BE-47E9-BAB3-DE4247CA619F}" srcOrd="1" destOrd="0" presId="urn:microsoft.com/office/officeart/2005/8/layout/vList2"/>
    <dgm:cxn modelId="{C522C6D5-6290-49F7-8B69-A5C0508331AB}" type="presParOf" srcId="{ABFF051B-20C4-4473-AE28-A1E52C5B3F6D}" destId="{C04AA8E4-450B-42E2-AA6E-AB61C118AC4E}" srcOrd="2" destOrd="0" presId="urn:microsoft.com/office/officeart/2005/8/layout/vList2"/>
    <dgm:cxn modelId="{F8D9B7C6-9B83-477F-894E-B5C323A65F0C}" type="presParOf" srcId="{ABFF051B-20C4-4473-AE28-A1E52C5B3F6D}" destId="{BF91E3A2-4836-4F93-9DCA-0F89FAF1E034}" srcOrd="3" destOrd="0" presId="urn:microsoft.com/office/officeart/2005/8/layout/vList2"/>
    <dgm:cxn modelId="{48706A19-7957-4BE4-AB8D-F92C196207DF}" type="presParOf" srcId="{ABFF051B-20C4-4473-AE28-A1E52C5B3F6D}" destId="{6BBEAC28-FB19-4072-B8CD-ACA4549AE3AC}" srcOrd="4" destOrd="0" presId="urn:microsoft.com/office/officeart/2005/8/layout/vList2"/>
    <dgm:cxn modelId="{1F37D713-7CE7-40B8-9D9B-4D1A9A9217B0}" type="presParOf" srcId="{ABFF051B-20C4-4473-AE28-A1E52C5B3F6D}" destId="{5B19E373-8EA5-453B-A263-C1A0897AEFA7}" srcOrd="5" destOrd="0" presId="urn:microsoft.com/office/officeart/2005/8/layout/vList2"/>
    <dgm:cxn modelId="{54A27866-8439-4033-B4E6-0C22DC228996}" type="presParOf" srcId="{ABFF051B-20C4-4473-AE28-A1E52C5B3F6D}" destId="{50CF2F67-CAE9-4F8D-84E2-FD02EACDC3F1}" srcOrd="6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F96C8-68EA-4B49-B0B8-FDC0E8743928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400FC1B-2467-4EA4-A0A5-E9CBAAB7CC2E}">
      <dgm:prSet custT="1"/>
      <dgm:spPr/>
      <dgm:t>
        <a:bodyPr lIns="108000"/>
        <a:lstStyle/>
        <a:p>
          <a:r>
            <a:rPr lang="en-US" sz="1800" b="1" i="0" dirty="0">
              <a:solidFill>
                <a:srgbClr val="C00000"/>
              </a:solidFill>
            </a:rPr>
            <a:t>Analogy</a:t>
          </a:r>
          <a:r>
            <a:rPr lang="en-US" sz="1800" b="1" i="0" dirty="0">
              <a:solidFill>
                <a:schemeClr val="tx1"/>
              </a:solidFill>
            </a:rPr>
            <a:t>: </a:t>
          </a:r>
          <a:r>
            <a:rPr lang="en-US" sz="1800" b="0" i="0" dirty="0">
              <a:solidFill>
                <a:schemeClr val="tx1"/>
              </a:solidFill>
            </a:rPr>
            <a:t>If you have a hotel key card, you can access your room.</a:t>
          </a:r>
          <a:endParaRPr lang="en-IN" sz="1800" dirty="0">
            <a:solidFill>
              <a:schemeClr val="tx1"/>
            </a:solidFill>
          </a:endParaRPr>
        </a:p>
      </dgm:t>
    </dgm:pt>
    <dgm:pt modelId="{948890E9-B44D-4E05-B585-9193227B9CE2}" type="parTrans" cxnId="{F73BF9D8-AB3E-4333-B212-EFBA2599BF3F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3AC910C3-7C1D-4F97-84F9-2235F812AED3}" type="sibTrans" cxnId="{F73BF9D8-AB3E-4333-B212-EFBA2599BF3F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7F311519-5C14-43D9-8127-6838941B853D}">
      <dgm:prSet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</a:gradFill>
      </dgm:spPr>
      <dgm:t>
        <a:bodyPr lIns="108000"/>
        <a:lstStyle/>
        <a:p>
          <a:r>
            <a:rPr lang="en-US" sz="1800" b="0" i="0" dirty="0">
              <a:solidFill>
                <a:schemeClr val="tx1"/>
              </a:solidFill>
            </a:rPr>
            <a:t>How do you get a hotel key card? </a:t>
          </a:r>
          <a:endParaRPr lang="en-IN" sz="1800" dirty="0">
            <a:solidFill>
              <a:schemeClr val="tx1"/>
            </a:solidFill>
          </a:endParaRPr>
        </a:p>
      </dgm:t>
    </dgm:pt>
    <dgm:pt modelId="{7EC56BF1-564E-44A6-A659-53D1169C3D8F}" type="parTrans" cxnId="{31EC2052-5220-4DF0-84F6-B74FD494DBE7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930E59FA-F2A7-4AC5-A3E4-BA55EA2A4433}" type="sibTrans" cxnId="{31EC2052-5220-4DF0-84F6-B74FD494DBE7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1382CF0E-3EF2-4386-95B2-383FDE5F87E4}">
      <dgm:prSet custT="1"/>
      <dgm:spPr>
        <a:gradFill rotWithShape="0">
          <a:gsLst>
            <a:gs pos="0">
              <a:srgbClr val="2CD88A"/>
            </a:gs>
            <a:gs pos="100000">
              <a:srgbClr val="3BDDBE"/>
            </a:gs>
          </a:gsLst>
        </a:gradFill>
      </dgm:spPr>
      <dgm:t>
        <a:bodyPr lIns="108000"/>
        <a:lstStyle/>
        <a:p>
          <a:r>
            <a:rPr lang="en-US" sz="1800" b="0" i="0">
              <a:solidFill>
                <a:schemeClr val="tx1"/>
              </a:solidFill>
            </a:rPr>
            <a:t>You have to do an authentication process at the front desk to get it. </a:t>
          </a:r>
          <a:endParaRPr lang="en-IN" sz="1800">
            <a:solidFill>
              <a:schemeClr val="tx1"/>
            </a:solidFill>
          </a:endParaRPr>
        </a:p>
      </dgm:t>
    </dgm:pt>
    <dgm:pt modelId="{9D93A6B6-088D-4693-A229-CC92848FA2D8}" type="parTrans" cxnId="{15702FFA-2B79-4AF6-85E7-F1548E411AAC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DC9C9ECF-25E4-40ED-98F9-E4B07F7F8B6F}" type="sibTrans" cxnId="{15702FFA-2B79-4AF6-85E7-F1548E411AAC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83B9F847-8EF7-4B4A-AC1B-8D54F9B17709}">
      <dgm:prSet custT="1"/>
      <dgm:spPr/>
      <dgm:t>
        <a:bodyPr lIns="108000"/>
        <a:lstStyle/>
        <a:p>
          <a:r>
            <a:rPr lang="en-US" sz="1800" b="0" i="0" dirty="0">
              <a:solidFill>
                <a:schemeClr val="tx1"/>
              </a:solidFill>
            </a:rPr>
            <a:t>After authenticating and obtaining the key card, you can access the room and resources permitted across the hotel.</a:t>
          </a:r>
          <a:endParaRPr lang="en-IN" sz="1800" dirty="0">
            <a:solidFill>
              <a:schemeClr val="tx1"/>
            </a:solidFill>
          </a:endParaRPr>
        </a:p>
      </dgm:t>
    </dgm:pt>
    <dgm:pt modelId="{48AD89DC-37D5-4144-B77C-C53ABF21E484}" type="parTrans" cxnId="{3C928DD7-67F6-47AD-8133-15F32054C61E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FEF7D56C-4FA9-4992-934B-803ABD069898}" type="sibTrans" cxnId="{3C928DD7-67F6-47AD-8133-15F32054C61E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6F552893-45A1-41E7-B4A4-19E21CF1CC9E}" type="pres">
      <dgm:prSet presAssocID="{A6AF96C8-68EA-4B49-B0B8-FDC0E8743928}" presName="linear" presStyleCnt="0">
        <dgm:presLayoutVars>
          <dgm:animLvl val="lvl"/>
          <dgm:resizeHandles val="exact"/>
        </dgm:presLayoutVars>
      </dgm:prSet>
      <dgm:spPr/>
    </dgm:pt>
    <dgm:pt modelId="{63804B29-131D-49E4-BA44-70BDF952E2EB}" type="pres">
      <dgm:prSet presAssocID="{E400FC1B-2467-4EA4-A0A5-E9CBAAB7CC2E}" presName="parentText" presStyleLbl="node1" presStyleIdx="0" presStyleCnt="4" custScaleY="81013">
        <dgm:presLayoutVars>
          <dgm:chMax val="0"/>
          <dgm:bulletEnabled val="1"/>
        </dgm:presLayoutVars>
      </dgm:prSet>
      <dgm:spPr/>
    </dgm:pt>
    <dgm:pt modelId="{63E0BB60-38E5-40C5-9C4C-DF9B6213426B}" type="pres">
      <dgm:prSet presAssocID="{3AC910C3-7C1D-4F97-84F9-2235F812AED3}" presName="spacer" presStyleCnt="0"/>
      <dgm:spPr/>
    </dgm:pt>
    <dgm:pt modelId="{9974157B-912D-4CB4-967D-E4B697AC1052}" type="pres">
      <dgm:prSet presAssocID="{7F311519-5C14-43D9-8127-6838941B853D}" presName="parentText" presStyleLbl="node1" presStyleIdx="1" presStyleCnt="4" custScaleY="62237">
        <dgm:presLayoutVars>
          <dgm:chMax val="0"/>
          <dgm:bulletEnabled val="1"/>
        </dgm:presLayoutVars>
      </dgm:prSet>
      <dgm:spPr/>
    </dgm:pt>
    <dgm:pt modelId="{20F3687E-E1A3-40E8-8293-AE0A2F946AF6}" type="pres">
      <dgm:prSet presAssocID="{930E59FA-F2A7-4AC5-A3E4-BA55EA2A4433}" presName="spacer" presStyleCnt="0"/>
      <dgm:spPr/>
    </dgm:pt>
    <dgm:pt modelId="{42D69027-DF26-42B2-A404-3DBFA4B8C517}" type="pres">
      <dgm:prSet presAssocID="{1382CF0E-3EF2-4386-95B2-383FDE5F87E4}" presName="parentText" presStyleLbl="node1" presStyleIdx="2" presStyleCnt="4" custScaleY="81013">
        <dgm:presLayoutVars>
          <dgm:chMax val="0"/>
          <dgm:bulletEnabled val="1"/>
        </dgm:presLayoutVars>
      </dgm:prSet>
      <dgm:spPr/>
    </dgm:pt>
    <dgm:pt modelId="{82A77100-FBEC-466B-8D57-0B52D2FD6CEA}" type="pres">
      <dgm:prSet presAssocID="{DC9C9ECF-25E4-40ED-98F9-E4B07F7F8B6F}" presName="spacer" presStyleCnt="0"/>
      <dgm:spPr/>
    </dgm:pt>
    <dgm:pt modelId="{D788ACB5-E49B-465F-9F1E-4B12C188EFE0}" type="pres">
      <dgm:prSet presAssocID="{83B9F847-8EF7-4B4A-AC1B-8D54F9B177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F08327-E676-43A2-806E-5FDE7C9C3C9A}" type="presOf" srcId="{A6AF96C8-68EA-4B49-B0B8-FDC0E8743928}" destId="{6F552893-45A1-41E7-B4A4-19E21CF1CC9E}" srcOrd="0" destOrd="0" presId="urn:microsoft.com/office/officeart/2005/8/layout/vList2"/>
    <dgm:cxn modelId="{E8036938-F9C1-4A27-8AB4-E4CE58AEDDE1}" type="presOf" srcId="{7F311519-5C14-43D9-8127-6838941B853D}" destId="{9974157B-912D-4CB4-967D-E4B697AC1052}" srcOrd="0" destOrd="0" presId="urn:microsoft.com/office/officeart/2005/8/layout/vList2"/>
    <dgm:cxn modelId="{31EC2052-5220-4DF0-84F6-B74FD494DBE7}" srcId="{A6AF96C8-68EA-4B49-B0B8-FDC0E8743928}" destId="{7F311519-5C14-43D9-8127-6838941B853D}" srcOrd="1" destOrd="0" parTransId="{7EC56BF1-564E-44A6-A659-53D1169C3D8F}" sibTransId="{930E59FA-F2A7-4AC5-A3E4-BA55EA2A4433}"/>
    <dgm:cxn modelId="{21BC7E57-5D2B-4385-AD78-DDD4FC89DE66}" type="presOf" srcId="{83B9F847-8EF7-4B4A-AC1B-8D54F9B17709}" destId="{D788ACB5-E49B-465F-9F1E-4B12C188EFE0}" srcOrd="0" destOrd="0" presId="urn:microsoft.com/office/officeart/2005/8/layout/vList2"/>
    <dgm:cxn modelId="{504E76A0-A7A5-42CE-BE2E-08F6EBD4A976}" type="presOf" srcId="{E400FC1B-2467-4EA4-A0A5-E9CBAAB7CC2E}" destId="{63804B29-131D-49E4-BA44-70BDF952E2EB}" srcOrd="0" destOrd="0" presId="urn:microsoft.com/office/officeart/2005/8/layout/vList2"/>
    <dgm:cxn modelId="{A5BAFBB5-A0B0-4C0D-ACF7-653E852F87B1}" type="presOf" srcId="{1382CF0E-3EF2-4386-95B2-383FDE5F87E4}" destId="{42D69027-DF26-42B2-A404-3DBFA4B8C517}" srcOrd="0" destOrd="0" presId="urn:microsoft.com/office/officeart/2005/8/layout/vList2"/>
    <dgm:cxn modelId="{3C928DD7-67F6-47AD-8133-15F32054C61E}" srcId="{A6AF96C8-68EA-4B49-B0B8-FDC0E8743928}" destId="{83B9F847-8EF7-4B4A-AC1B-8D54F9B17709}" srcOrd="3" destOrd="0" parTransId="{48AD89DC-37D5-4144-B77C-C53ABF21E484}" sibTransId="{FEF7D56C-4FA9-4992-934B-803ABD069898}"/>
    <dgm:cxn modelId="{F73BF9D8-AB3E-4333-B212-EFBA2599BF3F}" srcId="{A6AF96C8-68EA-4B49-B0B8-FDC0E8743928}" destId="{E400FC1B-2467-4EA4-A0A5-E9CBAAB7CC2E}" srcOrd="0" destOrd="0" parTransId="{948890E9-B44D-4E05-B585-9193227B9CE2}" sibTransId="{3AC910C3-7C1D-4F97-84F9-2235F812AED3}"/>
    <dgm:cxn modelId="{15702FFA-2B79-4AF6-85E7-F1548E411AAC}" srcId="{A6AF96C8-68EA-4B49-B0B8-FDC0E8743928}" destId="{1382CF0E-3EF2-4386-95B2-383FDE5F87E4}" srcOrd="2" destOrd="0" parTransId="{9D93A6B6-088D-4693-A229-CC92848FA2D8}" sibTransId="{DC9C9ECF-25E4-40ED-98F9-E4B07F7F8B6F}"/>
    <dgm:cxn modelId="{2450D769-C9F5-457C-9992-1CAE2024A462}" type="presParOf" srcId="{6F552893-45A1-41E7-B4A4-19E21CF1CC9E}" destId="{63804B29-131D-49E4-BA44-70BDF952E2EB}" srcOrd="0" destOrd="0" presId="urn:microsoft.com/office/officeart/2005/8/layout/vList2"/>
    <dgm:cxn modelId="{98C676DE-4975-486B-A758-13F7D1F9CA5B}" type="presParOf" srcId="{6F552893-45A1-41E7-B4A4-19E21CF1CC9E}" destId="{63E0BB60-38E5-40C5-9C4C-DF9B6213426B}" srcOrd="1" destOrd="0" presId="urn:microsoft.com/office/officeart/2005/8/layout/vList2"/>
    <dgm:cxn modelId="{22909E83-4144-425F-8409-FAA4863AD0D4}" type="presParOf" srcId="{6F552893-45A1-41E7-B4A4-19E21CF1CC9E}" destId="{9974157B-912D-4CB4-967D-E4B697AC1052}" srcOrd="2" destOrd="0" presId="urn:microsoft.com/office/officeart/2005/8/layout/vList2"/>
    <dgm:cxn modelId="{BF001E36-A259-4A83-AB81-680ECD64A84B}" type="presParOf" srcId="{6F552893-45A1-41E7-B4A4-19E21CF1CC9E}" destId="{20F3687E-E1A3-40E8-8293-AE0A2F946AF6}" srcOrd="3" destOrd="0" presId="urn:microsoft.com/office/officeart/2005/8/layout/vList2"/>
    <dgm:cxn modelId="{F5916FFA-D717-42D1-8EA4-B2CB9E2CD239}" type="presParOf" srcId="{6F552893-45A1-41E7-B4A4-19E21CF1CC9E}" destId="{42D69027-DF26-42B2-A404-3DBFA4B8C517}" srcOrd="4" destOrd="0" presId="urn:microsoft.com/office/officeart/2005/8/layout/vList2"/>
    <dgm:cxn modelId="{0F201F00-73FB-42B1-9E15-459133F219A0}" type="presParOf" srcId="{6F552893-45A1-41E7-B4A4-19E21CF1CC9E}" destId="{82A77100-FBEC-466B-8D57-0B52D2FD6CEA}" srcOrd="5" destOrd="0" presId="urn:microsoft.com/office/officeart/2005/8/layout/vList2"/>
    <dgm:cxn modelId="{2C57FD30-0DA2-4E22-B9CD-8A716E3EE250}" type="presParOf" srcId="{6F552893-45A1-41E7-B4A4-19E21CF1CC9E}" destId="{D788ACB5-E49B-465F-9F1E-4B12C188EFE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AF96C8-68EA-4B49-B0B8-FDC0E8743928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034FF4C-13AF-4E76-9430-A0A121ACEDC8}">
      <dgm:prSet custT="1"/>
      <dgm:spPr/>
      <dgm:t>
        <a:bodyPr lIns="108000"/>
        <a:lstStyle/>
        <a:p>
          <a:r>
            <a:rPr lang="en-US" sz="1800" b="0" i="0" dirty="0">
              <a:solidFill>
                <a:schemeClr val="tx1"/>
              </a:solidFill>
            </a:rPr>
            <a:t>Similarly ,App requests authorization from User</a:t>
          </a:r>
          <a:endParaRPr lang="en-IN" sz="1800" dirty="0">
            <a:solidFill>
              <a:schemeClr val="tx1"/>
            </a:solidFill>
          </a:endParaRPr>
        </a:p>
      </dgm:t>
    </dgm:pt>
    <dgm:pt modelId="{98B4ADFB-2E4E-4DC4-A5DA-DAF991FBD5DC}" type="parTrans" cxnId="{69B8FD87-B515-463E-9842-9B2242423C71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8AC20103-8AFB-4D56-AE77-75761C8FD359}" type="sibTrans" cxnId="{69B8FD87-B515-463E-9842-9B2242423C71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FA12062D-B8DE-4334-A9B0-8D2F34EA049F}">
      <dgm:prSet custT="1"/>
      <dgm:spPr/>
      <dgm:t>
        <a:bodyPr lIns="108000"/>
        <a:lstStyle/>
        <a:p>
          <a:r>
            <a:rPr lang="en-US" sz="1800" b="0" i="0">
              <a:solidFill>
                <a:schemeClr val="tx1"/>
              </a:solidFill>
            </a:rPr>
            <a:t>User authorizes App and delivers proof.</a:t>
          </a:r>
          <a:endParaRPr lang="en-IN" sz="1800">
            <a:solidFill>
              <a:schemeClr val="tx1"/>
            </a:solidFill>
          </a:endParaRPr>
        </a:p>
      </dgm:t>
    </dgm:pt>
    <dgm:pt modelId="{66F76568-DFDB-4282-8CDD-1243430A51B9}" type="parTrans" cxnId="{350FAE0A-C6E4-48C4-A822-D3E779822586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52B35565-A10D-4ED8-BDCE-E33A91D57975}" type="sibTrans" cxnId="{350FAE0A-C6E4-48C4-A822-D3E779822586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C97EECEE-224B-49DF-B3E9-7B5241E55A74}">
      <dgm:prSet custT="1"/>
      <dgm:spPr/>
      <dgm:t>
        <a:bodyPr lIns="108000"/>
        <a:lstStyle/>
        <a:p>
          <a:r>
            <a:rPr lang="en-US" sz="1800" b="0" i="0">
              <a:solidFill>
                <a:schemeClr val="tx1"/>
              </a:solidFill>
            </a:rPr>
            <a:t>App presents proof of authorization to server to get a Token</a:t>
          </a:r>
          <a:endParaRPr lang="en-IN" sz="1800">
            <a:solidFill>
              <a:schemeClr val="tx1"/>
            </a:solidFill>
          </a:endParaRPr>
        </a:p>
      </dgm:t>
    </dgm:pt>
    <dgm:pt modelId="{51D01C65-711C-47C8-A9B1-3F15C48D4628}" type="parTrans" cxnId="{270FF4AF-FC84-40CB-825E-6B06EDB290F7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8DB1EFDE-E38E-4085-9DAD-5C4B42B6CEBB}" type="sibTrans" cxnId="{270FF4AF-FC84-40CB-825E-6B06EDB290F7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830DA9D3-E184-4236-B2DF-FECDDB181CF8}">
      <dgm:prSet custT="1"/>
      <dgm:spPr/>
      <dgm:t>
        <a:bodyPr lIns="108000"/>
        <a:lstStyle/>
        <a:p>
          <a:r>
            <a:rPr lang="en-US" sz="1800" b="0" i="0" dirty="0">
              <a:solidFill>
                <a:schemeClr val="tx1"/>
              </a:solidFill>
            </a:rPr>
            <a:t>Token is restricted to only access what the User authorized for the specific App</a:t>
          </a:r>
          <a:endParaRPr lang="en-IN" sz="1800" dirty="0">
            <a:solidFill>
              <a:schemeClr val="tx1"/>
            </a:solidFill>
          </a:endParaRPr>
        </a:p>
      </dgm:t>
    </dgm:pt>
    <dgm:pt modelId="{C02C22B4-8018-4361-9B90-4070952445B9}" type="parTrans" cxnId="{127E75FA-6D36-4D4D-AD52-3FC583B292E6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91389B8A-407C-4DB5-AFC4-6F2479F649AD}" type="sibTrans" cxnId="{127E75FA-6D36-4D4D-AD52-3FC583B292E6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6F552893-45A1-41E7-B4A4-19E21CF1CC9E}" type="pres">
      <dgm:prSet presAssocID="{A6AF96C8-68EA-4B49-B0B8-FDC0E8743928}" presName="linear" presStyleCnt="0">
        <dgm:presLayoutVars>
          <dgm:animLvl val="lvl"/>
          <dgm:resizeHandles val="exact"/>
        </dgm:presLayoutVars>
      </dgm:prSet>
      <dgm:spPr/>
    </dgm:pt>
    <dgm:pt modelId="{F032EB51-0916-4F0F-AB75-775EA8C444A7}" type="pres">
      <dgm:prSet presAssocID="{B034FF4C-13AF-4E76-9430-A0A121ACEDC8}" presName="parentText" presStyleLbl="node1" presStyleIdx="0" presStyleCnt="4" custScaleY="68349">
        <dgm:presLayoutVars>
          <dgm:chMax val="0"/>
          <dgm:bulletEnabled val="1"/>
        </dgm:presLayoutVars>
      </dgm:prSet>
      <dgm:spPr/>
    </dgm:pt>
    <dgm:pt modelId="{F651F727-8C82-4128-B9E5-8A968C63F151}" type="pres">
      <dgm:prSet presAssocID="{8AC20103-8AFB-4D56-AE77-75761C8FD359}" presName="spacer" presStyleCnt="0"/>
      <dgm:spPr/>
    </dgm:pt>
    <dgm:pt modelId="{B823AE95-99B7-4D6F-ABDC-84B234C3DA8F}" type="pres">
      <dgm:prSet presAssocID="{FA12062D-B8DE-4334-A9B0-8D2F34EA049F}" presName="parentText" presStyleLbl="node1" presStyleIdx="1" presStyleCnt="4" custScaleY="68349">
        <dgm:presLayoutVars>
          <dgm:chMax val="0"/>
          <dgm:bulletEnabled val="1"/>
        </dgm:presLayoutVars>
      </dgm:prSet>
      <dgm:spPr/>
    </dgm:pt>
    <dgm:pt modelId="{37F3B3B4-B633-4DFA-B0B8-A6BFD38C06CE}" type="pres">
      <dgm:prSet presAssocID="{52B35565-A10D-4ED8-BDCE-E33A91D57975}" presName="spacer" presStyleCnt="0"/>
      <dgm:spPr/>
    </dgm:pt>
    <dgm:pt modelId="{A84A5B46-382A-4EFB-9FBC-92AFB4A8027A}" type="pres">
      <dgm:prSet presAssocID="{C97EECEE-224B-49DF-B3E9-7B5241E55A74}" presName="parentText" presStyleLbl="node1" presStyleIdx="2" presStyleCnt="4" custScaleY="79152">
        <dgm:presLayoutVars>
          <dgm:chMax val="0"/>
          <dgm:bulletEnabled val="1"/>
        </dgm:presLayoutVars>
      </dgm:prSet>
      <dgm:spPr/>
    </dgm:pt>
    <dgm:pt modelId="{362FB779-C623-482D-AF4B-92E52D502875}" type="pres">
      <dgm:prSet presAssocID="{8DB1EFDE-E38E-4085-9DAD-5C4B42B6CEBB}" presName="spacer" presStyleCnt="0"/>
      <dgm:spPr/>
    </dgm:pt>
    <dgm:pt modelId="{5D2D198E-1F9D-4713-81F1-5C9A96C84E19}" type="pres">
      <dgm:prSet presAssocID="{830DA9D3-E184-4236-B2DF-FECDDB181CF8}" presName="parentText" presStyleLbl="node1" presStyleIdx="3" presStyleCnt="4" custScaleY="79152">
        <dgm:presLayoutVars>
          <dgm:chMax val="0"/>
          <dgm:bulletEnabled val="1"/>
        </dgm:presLayoutVars>
      </dgm:prSet>
      <dgm:spPr/>
    </dgm:pt>
  </dgm:ptLst>
  <dgm:cxnLst>
    <dgm:cxn modelId="{350FAE0A-C6E4-48C4-A822-D3E779822586}" srcId="{A6AF96C8-68EA-4B49-B0B8-FDC0E8743928}" destId="{FA12062D-B8DE-4334-A9B0-8D2F34EA049F}" srcOrd="1" destOrd="0" parTransId="{66F76568-DFDB-4282-8CDD-1243430A51B9}" sibTransId="{52B35565-A10D-4ED8-BDCE-E33A91D57975}"/>
    <dgm:cxn modelId="{A7152D12-C71B-4E45-9369-6E95F2E07829}" type="presOf" srcId="{B034FF4C-13AF-4E76-9430-A0A121ACEDC8}" destId="{F032EB51-0916-4F0F-AB75-775EA8C444A7}" srcOrd="0" destOrd="0" presId="urn:microsoft.com/office/officeart/2005/8/layout/vList2"/>
    <dgm:cxn modelId="{26F08327-E676-43A2-806E-5FDE7C9C3C9A}" type="presOf" srcId="{A6AF96C8-68EA-4B49-B0B8-FDC0E8743928}" destId="{6F552893-45A1-41E7-B4A4-19E21CF1CC9E}" srcOrd="0" destOrd="0" presId="urn:microsoft.com/office/officeart/2005/8/layout/vList2"/>
    <dgm:cxn modelId="{4F24DE29-38CB-454D-988C-80088AF3143F}" type="presOf" srcId="{C97EECEE-224B-49DF-B3E9-7B5241E55A74}" destId="{A84A5B46-382A-4EFB-9FBC-92AFB4A8027A}" srcOrd="0" destOrd="0" presId="urn:microsoft.com/office/officeart/2005/8/layout/vList2"/>
    <dgm:cxn modelId="{EC62C258-D230-40F6-9384-0FE7DE5DF531}" type="presOf" srcId="{830DA9D3-E184-4236-B2DF-FECDDB181CF8}" destId="{5D2D198E-1F9D-4713-81F1-5C9A96C84E19}" srcOrd="0" destOrd="0" presId="urn:microsoft.com/office/officeart/2005/8/layout/vList2"/>
    <dgm:cxn modelId="{69B8FD87-B515-463E-9842-9B2242423C71}" srcId="{A6AF96C8-68EA-4B49-B0B8-FDC0E8743928}" destId="{B034FF4C-13AF-4E76-9430-A0A121ACEDC8}" srcOrd="0" destOrd="0" parTransId="{98B4ADFB-2E4E-4DC4-A5DA-DAF991FBD5DC}" sibTransId="{8AC20103-8AFB-4D56-AE77-75761C8FD359}"/>
    <dgm:cxn modelId="{270FF4AF-FC84-40CB-825E-6B06EDB290F7}" srcId="{A6AF96C8-68EA-4B49-B0B8-FDC0E8743928}" destId="{C97EECEE-224B-49DF-B3E9-7B5241E55A74}" srcOrd="2" destOrd="0" parTransId="{51D01C65-711C-47C8-A9B1-3F15C48D4628}" sibTransId="{8DB1EFDE-E38E-4085-9DAD-5C4B42B6CEBB}"/>
    <dgm:cxn modelId="{5C7BE4D0-C8B7-4951-B260-698534FBD249}" type="presOf" srcId="{FA12062D-B8DE-4334-A9B0-8D2F34EA049F}" destId="{B823AE95-99B7-4D6F-ABDC-84B234C3DA8F}" srcOrd="0" destOrd="0" presId="urn:microsoft.com/office/officeart/2005/8/layout/vList2"/>
    <dgm:cxn modelId="{127E75FA-6D36-4D4D-AD52-3FC583B292E6}" srcId="{A6AF96C8-68EA-4B49-B0B8-FDC0E8743928}" destId="{830DA9D3-E184-4236-B2DF-FECDDB181CF8}" srcOrd="3" destOrd="0" parTransId="{C02C22B4-8018-4361-9B90-4070952445B9}" sibTransId="{91389B8A-407C-4DB5-AFC4-6F2479F649AD}"/>
    <dgm:cxn modelId="{63B0EDA2-07E1-4887-839E-9C83C131478E}" type="presParOf" srcId="{6F552893-45A1-41E7-B4A4-19E21CF1CC9E}" destId="{F032EB51-0916-4F0F-AB75-775EA8C444A7}" srcOrd="0" destOrd="0" presId="urn:microsoft.com/office/officeart/2005/8/layout/vList2"/>
    <dgm:cxn modelId="{347262B5-15C8-4C52-82DC-DB02056FB539}" type="presParOf" srcId="{6F552893-45A1-41E7-B4A4-19E21CF1CC9E}" destId="{F651F727-8C82-4128-B9E5-8A968C63F151}" srcOrd="1" destOrd="0" presId="urn:microsoft.com/office/officeart/2005/8/layout/vList2"/>
    <dgm:cxn modelId="{12AB93AC-5DE1-4785-855B-DC8251F51799}" type="presParOf" srcId="{6F552893-45A1-41E7-B4A4-19E21CF1CC9E}" destId="{B823AE95-99B7-4D6F-ABDC-84B234C3DA8F}" srcOrd="2" destOrd="0" presId="urn:microsoft.com/office/officeart/2005/8/layout/vList2"/>
    <dgm:cxn modelId="{A2ED7323-7DD7-42C8-BB56-BFAC91821415}" type="presParOf" srcId="{6F552893-45A1-41E7-B4A4-19E21CF1CC9E}" destId="{37F3B3B4-B633-4DFA-B0B8-A6BFD38C06CE}" srcOrd="3" destOrd="0" presId="urn:microsoft.com/office/officeart/2005/8/layout/vList2"/>
    <dgm:cxn modelId="{C0EA7F72-AE8D-4322-B6E6-998787916871}" type="presParOf" srcId="{6F552893-45A1-41E7-B4A4-19E21CF1CC9E}" destId="{A84A5B46-382A-4EFB-9FBC-92AFB4A8027A}" srcOrd="4" destOrd="0" presId="urn:microsoft.com/office/officeart/2005/8/layout/vList2"/>
    <dgm:cxn modelId="{9BA0A180-2777-4C58-9264-10A31EE8CE89}" type="presParOf" srcId="{6F552893-45A1-41E7-B4A4-19E21CF1CC9E}" destId="{362FB779-C623-482D-AF4B-92E52D502875}" srcOrd="5" destOrd="0" presId="urn:microsoft.com/office/officeart/2005/8/layout/vList2"/>
    <dgm:cxn modelId="{23F19315-CE2D-49F2-86EF-FA60E72B0463}" type="presParOf" srcId="{6F552893-45A1-41E7-B4A4-19E21CF1CC9E}" destId="{5D2D198E-1F9D-4713-81F1-5C9A96C84E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D9621-97B8-4A68-820A-4BA3A87C8D8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C101CE-981E-433A-9DC9-FAEC06C8C67D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is built on the following central components: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AC1617-0524-4CFE-ACD1-6A5B3586B83B}" type="parTrans" cxnId="{E2277852-A6DA-4225-8CD4-3961902BE9FF}">
      <dgm:prSet/>
      <dgm:spPr/>
      <dgm:t>
        <a:bodyPr/>
        <a:lstStyle/>
        <a:p>
          <a:endParaRPr lang="en-IN"/>
        </a:p>
      </dgm:t>
    </dgm:pt>
    <dgm:pt modelId="{4C70D307-48BE-47E7-8DC7-751F911A046E}" type="sibTrans" cxnId="{E2277852-A6DA-4225-8CD4-3961902BE9FF}">
      <dgm:prSet/>
      <dgm:spPr/>
      <dgm:t>
        <a:bodyPr/>
        <a:lstStyle/>
        <a:p>
          <a:endParaRPr lang="en-IN"/>
        </a:p>
      </dgm:t>
    </dgm:pt>
    <dgm:pt modelId="{3C27A806-0CAC-4F92-9F24-4D1DF1788EDA}" type="pres">
      <dgm:prSet presAssocID="{480D9621-97B8-4A68-820A-4BA3A87C8D80}" presName="linear" presStyleCnt="0">
        <dgm:presLayoutVars>
          <dgm:animLvl val="lvl"/>
          <dgm:resizeHandles val="exact"/>
        </dgm:presLayoutVars>
      </dgm:prSet>
      <dgm:spPr/>
    </dgm:pt>
    <dgm:pt modelId="{A90184E3-3EFB-48FA-8022-E1CD4CA18E7D}" type="pres">
      <dgm:prSet presAssocID="{5BC101CE-981E-433A-9DC9-FAEC06C8C67D}" presName="parentText" presStyleLbl="node1" presStyleIdx="0" presStyleCnt="1" custScaleY="61075" custLinFactY="-100000" custLinFactNeighborY="-117329">
        <dgm:presLayoutVars>
          <dgm:chMax val="0"/>
          <dgm:bulletEnabled val="1"/>
        </dgm:presLayoutVars>
      </dgm:prSet>
      <dgm:spPr/>
    </dgm:pt>
  </dgm:ptLst>
  <dgm:cxnLst>
    <dgm:cxn modelId="{E52AF107-EE43-4501-B49D-57B0104DBC42}" type="presOf" srcId="{5BC101CE-981E-433A-9DC9-FAEC06C8C67D}" destId="{A90184E3-3EFB-48FA-8022-E1CD4CA18E7D}" srcOrd="0" destOrd="0" presId="urn:microsoft.com/office/officeart/2005/8/layout/vList2"/>
    <dgm:cxn modelId="{9D051C11-926E-47DA-A703-F0F6C76A505E}" type="presOf" srcId="{480D9621-97B8-4A68-820A-4BA3A87C8D80}" destId="{3C27A806-0CAC-4F92-9F24-4D1DF1788EDA}" srcOrd="0" destOrd="0" presId="urn:microsoft.com/office/officeart/2005/8/layout/vList2"/>
    <dgm:cxn modelId="{E2277852-A6DA-4225-8CD4-3961902BE9FF}" srcId="{480D9621-97B8-4A68-820A-4BA3A87C8D80}" destId="{5BC101CE-981E-433A-9DC9-FAEC06C8C67D}" srcOrd="0" destOrd="0" parTransId="{1AAC1617-0524-4CFE-ACD1-6A5B3586B83B}" sibTransId="{4C70D307-48BE-47E7-8DC7-751F911A046E}"/>
    <dgm:cxn modelId="{FB4A1258-3534-4942-A671-24081ABA0624}" type="presParOf" srcId="{3C27A806-0CAC-4F92-9F24-4D1DF1788EDA}" destId="{A90184E3-3EFB-48FA-8022-E1CD4CA18E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E16345-671D-4365-A2FF-AFC8DC5F059A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FA75001-33CD-4092-9A31-732AA4D2921A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Scopes and Consent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0997D9-8CB1-420D-838E-E5388A20A0BF}" type="parTrans" cxnId="{B77D4E7E-2DCD-450C-8D7A-BC333D78FC8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313F8CC-16B7-417D-A413-CEB68919A7AA}" type="sibTrans" cxnId="{B77D4E7E-2DCD-450C-8D7A-BC333D78FC87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ECC1FF9-A05D-4DE3-8F70-F8ABC7AF2C35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Actors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3DB018-5806-42CB-A6F3-A410C3D82C9D}" type="parTrans" cxnId="{B53AB80B-CE15-4A2C-8C46-0727D9A8AEB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2480A0D-D2D4-4A6D-A114-673CC031DA87}" type="sibTrans" cxnId="{B53AB80B-CE15-4A2C-8C46-0727D9A8AEB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22FC3FF-BFDA-4834-ADD0-A9F16B775CEF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Tokens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511D13-3B6D-4DA3-B1E6-9D59063F60CF}" type="parTrans" cxnId="{81BDECE4-BD3E-4449-AF7A-3C72194F439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5A15A27-A643-43B8-98E8-D5D9B9C4CE7F}" type="sibTrans" cxnId="{81BDECE4-BD3E-4449-AF7A-3C72194F439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5389386-7B46-428E-AD44-D53A4D5BB29C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Flows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7289D7-43F0-41A7-A2BB-B4F110DE1202}" type="parTrans" cxnId="{643D8854-7D23-4BF0-B337-53FEAC0CB44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243AF35-FCBC-4F1F-952F-072CFBAD1EC8}" type="sibTrans" cxnId="{643D8854-7D23-4BF0-B337-53FEAC0CB44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8B31B32C-BF04-423A-B236-45190D6190FE}" type="pres">
      <dgm:prSet presAssocID="{79E16345-671D-4365-A2FF-AFC8DC5F059A}" presName="diagram" presStyleCnt="0">
        <dgm:presLayoutVars>
          <dgm:dir/>
          <dgm:resizeHandles val="exact"/>
        </dgm:presLayoutVars>
      </dgm:prSet>
      <dgm:spPr/>
    </dgm:pt>
    <dgm:pt modelId="{59A295DE-5C93-44BF-A409-A234906C8A81}" type="pres">
      <dgm:prSet presAssocID="{EFA75001-33CD-4092-9A31-732AA4D2921A}" presName="node" presStyleLbl="node1" presStyleIdx="0" presStyleCnt="4" custScaleX="122130">
        <dgm:presLayoutVars>
          <dgm:bulletEnabled val="1"/>
        </dgm:presLayoutVars>
      </dgm:prSet>
      <dgm:spPr/>
    </dgm:pt>
    <dgm:pt modelId="{295E84F7-37C6-450C-953D-B9002A82C63E}" type="pres">
      <dgm:prSet presAssocID="{A313F8CC-16B7-417D-A413-CEB68919A7AA}" presName="sibTrans" presStyleCnt="0"/>
      <dgm:spPr/>
    </dgm:pt>
    <dgm:pt modelId="{59DA6DA4-5E81-45C1-9422-36455D4B6107}" type="pres">
      <dgm:prSet presAssocID="{EECC1FF9-A05D-4DE3-8F70-F8ABC7AF2C35}" presName="node" presStyleLbl="node1" presStyleIdx="1" presStyleCnt="4" custScaleX="122130">
        <dgm:presLayoutVars>
          <dgm:bulletEnabled val="1"/>
        </dgm:presLayoutVars>
      </dgm:prSet>
      <dgm:spPr/>
    </dgm:pt>
    <dgm:pt modelId="{ED2ED3E7-7799-4592-AB6F-AB73FD575C75}" type="pres">
      <dgm:prSet presAssocID="{B2480A0D-D2D4-4A6D-A114-673CC031DA87}" presName="sibTrans" presStyleCnt="0"/>
      <dgm:spPr/>
    </dgm:pt>
    <dgm:pt modelId="{E472EEF8-490B-45C1-8D85-4473E4301887}" type="pres">
      <dgm:prSet presAssocID="{522FC3FF-BFDA-4834-ADD0-A9F16B775CEF}" presName="node" presStyleLbl="node1" presStyleIdx="2" presStyleCnt="4" custScaleX="122130">
        <dgm:presLayoutVars>
          <dgm:bulletEnabled val="1"/>
        </dgm:presLayoutVars>
      </dgm:prSet>
      <dgm:spPr/>
    </dgm:pt>
    <dgm:pt modelId="{24E5A021-EB4A-491C-B7C2-ED0625666851}" type="pres">
      <dgm:prSet presAssocID="{C5A15A27-A643-43B8-98E8-D5D9B9C4CE7F}" presName="sibTrans" presStyleCnt="0"/>
      <dgm:spPr/>
    </dgm:pt>
    <dgm:pt modelId="{AE10799C-08B3-44C6-B036-4C0D3777E519}" type="pres">
      <dgm:prSet presAssocID="{85389386-7B46-428E-AD44-D53A4D5BB29C}" presName="node" presStyleLbl="node1" presStyleIdx="3" presStyleCnt="4" custScaleX="122130">
        <dgm:presLayoutVars>
          <dgm:bulletEnabled val="1"/>
        </dgm:presLayoutVars>
      </dgm:prSet>
      <dgm:spPr/>
    </dgm:pt>
  </dgm:ptLst>
  <dgm:cxnLst>
    <dgm:cxn modelId="{B53AB80B-CE15-4A2C-8C46-0727D9A8AEB8}" srcId="{79E16345-671D-4365-A2FF-AFC8DC5F059A}" destId="{EECC1FF9-A05D-4DE3-8F70-F8ABC7AF2C35}" srcOrd="1" destOrd="0" parTransId="{213DB018-5806-42CB-A6F3-A410C3D82C9D}" sibTransId="{B2480A0D-D2D4-4A6D-A114-673CC031DA87}"/>
    <dgm:cxn modelId="{EC6F4068-1909-48E8-8CD5-8BC1958E9424}" type="presOf" srcId="{EECC1FF9-A05D-4DE3-8F70-F8ABC7AF2C35}" destId="{59DA6DA4-5E81-45C1-9422-36455D4B6107}" srcOrd="0" destOrd="0" presId="urn:microsoft.com/office/officeart/2005/8/layout/default"/>
    <dgm:cxn modelId="{643D8854-7D23-4BF0-B337-53FEAC0CB44F}" srcId="{79E16345-671D-4365-A2FF-AFC8DC5F059A}" destId="{85389386-7B46-428E-AD44-D53A4D5BB29C}" srcOrd="3" destOrd="0" parTransId="{A17289D7-43F0-41A7-A2BB-B4F110DE1202}" sibTransId="{C243AF35-FCBC-4F1F-952F-072CFBAD1EC8}"/>
    <dgm:cxn modelId="{D47B9A7B-3710-42B2-A6AA-BD6DC4FB76C3}" type="presOf" srcId="{79E16345-671D-4365-A2FF-AFC8DC5F059A}" destId="{8B31B32C-BF04-423A-B236-45190D6190FE}" srcOrd="0" destOrd="0" presId="urn:microsoft.com/office/officeart/2005/8/layout/default"/>
    <dgm:cxn modelId="{B77D4E7E-2DCD-450C-8D7A-BC333D78FC87}" srcId="{79E16345-671D-4365-A2FF-AFC8DC5F059A}" destId="{EFA75001-33CD-4092-9A31-732AA4D2921A}" srcOrd="0" destOrd="0" parTransId="{1D0997D9-8CB1-420D-838E-E5388A20A0BF}" sibTransId="{A313F8CC-16B7-417D-A413-CEB68919A7AA}"/>
    <dgm:cxn modelId="{E4CC2E9A-9FBE-4501-B874-3F31846C69FE}" type="presOf" srcId="{85389386-7B46-428E-AD44-D53A4D5BB29C}" destId="{AE10799C-08B3-44C6-B036-4C0D3777E519}" srcOrd="0" destOrd="0" presId="urn:microsoft.com/office/officeart/2005/8/layout/default"/>
    <dgm:cxn modelId="{E039559D-6AB7-4C38-873D-C5A930E5D067}" type="presOf" srcId="{EFA75001-33CD-4092-9A31-732AA4D2921A}" destId="{59A295DE-5C93-44BF-A409-A234906C8A81}" srcOrd="0" destOrd="0" presId="urn:microsoft.com/office/officeart/2005/8/layout/default"/>
    <dgm:cxn modelId="{81BDECE4-BD3E-4449-AF7A-3C72194F439D}" srcId="{79E16345-671D-4365-A2FF-AFC8DC5F059A}" destId="{522FC3FF-BFDA-4834-ADD0-A9F16B775CEF}" srcOrd="2" destOrd="0" parTransId="{BA511D13-3B6D-4DA3-B1E6-9D59063F60CF}" sibTransId="{C5A15A27-A643-43B8-98E8-D5D9B9C4CE7F}"/>
    <dgm:cxn modelId="{D80602E9-9BFE-4568-B826-1E0FDE148CDB}" type="presOf" srcId="{522FC3FF-BFDA-4834-ADD0-A9F16B775CEF}" destId="{E472EEF8-490B-45C1-8D85-4473E4301887}" srcOrd="0" destOrd="0" presId="urn:microsoft.com/office/officeart/2005/8/layout/default"/>
    <dgm:cxn modelId="{8F018F02-6A45-4257-91D3-9BF4A14F8702}" type="presParOf" srcId="{8B31B32C-BF04-423A-B236-45190D6190FE}" destId="{59A295DE-5C93-44BF-A409-A234906C8A81}" srcOrd="0" destOrd="0" presId="urn:microsoft.com/office/officeart/2005/8/layout/default"/>
    <dgm:cxn modelId="{66F7624C-1E8C-43B0-A240-BE32ABE261CD}" type="presParOf" srcId="{8B31B32C-BF04-423A-B236-45190D6190FE}" destId="{295E84F7-37C6-450C-953D-B9002A82C63E}" srcOrd="1" destOrd="0" presId="urn:microsoft.com/office/officeart/2005/8/layout/default"/>
    <dgm:cxn modelId="{BD2CE6ED-A898-47C7-967A-082EDC0E397D}" type="presParOf" srcId="{8B31B32C-BF04-423A-B236-45190D6190FE}" destId="{59DA6DA4-5E81-45C1-9422-36455D4B6107}" srcOrd="2" destOrd="0" presId="urn:microsoft.com/office/officeart/2005/8/layout/default"/>
    <dgm:cxn modelId="{73AB37C1-A1A0-470C-A5C2-42AB677EB98C}" type="presParOf" srcId="{8B31B32C-BF04-423A-B236-45190D6190FE}" destId="{ED2ED3E7-7799-4592-AB6F-AB73FD575C75}" srcOrd="3" destOrd="0" presId="urn:microsoft.com/office/officeart/2005/8/layout/default"/>
    <dgm:cxn modelId="{3B036278-A445-47B3-B236-B036981E64B4}" type="presParOf" srcId="{8B31B32C-BF04-423A-B236-45190D6190FE}" destId="{E472EEF8-490B-45C1-8D85-4473E4301887}" srcOrd="4" destOrd="0" presId="urn:microsoft.com/office/officeart/2005/8/layout/default"/>
    <dgm:cxn modelId="{A85122D8-3FB3-4E28-9CF8-7F8A6977EEE7}" type="presParOf" srcId="{8B31B32C-BF04-423A-B236-45190D6190FE}" destId="{24E5A021-EB4A-491C-B7C2-ED0625666851}" srcOrd="5" destOrd="0" presId="urn:microsoft.com/office/officeart/2005/8/layout/default"/>
    <dgm:cxn modelId="{42C279F2-7174-406C-A44D-D42017CA02C0}" type="presParOf" srcId="{8B31B32C-BF04-423A-B236-45190D6190FE}" destId="{AE10799C-08B3-44C6-B036-4C0D3777E51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C0628D-B3F2-4AC0-B239-030AC0183BD8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05F154F-8845-4B43-A6B4-49269FE3840D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Scopes are what you see on the authorization screens when an app requests permissions. </a:t>
          </a:r>
          <a:endParaRPr lang="en-IN" sz="1800">
            <a:solidFill>
              <a:schemeClr val="tx1"/>
            </a:solidFill>
          </a:endParaRPr>
        </a:p>
      </dgm:t>
    </dgm:pt>
    <dgm:pt modelId="{18286106-E4C1-403F-872C-ACC358472D71}" type="parTrans" cxnId="{7D032A69-92CF-46F5-82DB-0629496F3BD1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568A18E6-7B75-4E87-A775-4EA51BE2015E}" type="sibTrans" cxnId="{7D032A69-92CF-46F5-82DB-0629496F3BD1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E9E07323-7C32-45DB-B2AE-64F0C1B1872B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</a:rPr>
            <a:t>They’re bundles of permissions asked for by the client when requesting a token. </a:t>
          </a:r>
          <a:endParaRPr lang="en-IN" sz="1800" dirty="0">
            <a:solidFill>
              <a:schemeClr val="tx1"/>
            </a:solidFill>
          </a:endParaRPr>
        </a:p>
      </dgm:t>
    </dgm:pt>
    <dgm:pt modelId="{EDA6E41E-8F6D-46D0-A2F1-E6FAE51E74B2}" type="parTrans" cxnId="{1358C9AC-F547-42F5-83B5-5B815695E025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7526AB9C-0FFF-4503-B7D4-151329FA7D40}" type="sibTrans" cxnId="{1358C9AC-F547-42F5-83B5-5B815695E025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F4B94543-2AEE-4BE5-B0C4-827AA24173F7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</a:rPr>
            <a:t>These are coded by the application developer when writing the application.</a:t>
          </a:r>
          <a:endParaRPr lang="en-IN" sz="1800">
            <a:solidFill>
              <a:schemeClr val="tx1"/>
            </a:solidFill>
          </a:endParaRPr>
        </a:p>
      </dgm:t>
    </dgm:pt>
    <dgm:pt modelId="{5BFF4897-93F1-428F-AB7B-0C01880B3A14}" type="parTrans" cxnId="{39C73118-C9D1-4F75-B39D-40C5F95EE6EC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945F9DDE-4A36-42A9-8BF5-F65FAE8B20D7}" type="sibTrans" cxnId="{39C73118-C9D1-4F75-B39D-40C5F95EE6EC}">
      <dgm:prSet/>
      <dgm:spPr/>
      <dgm:t>
        <a:bodyPr/>
        <a:lstStyle/>
        <a:p>
          <a:endParaRPr lang="en-IN" sz="1800">
            <a:solidFill>
              <a:schemeClr val="tx1"/>
            </a:solidFill>
          </a:endParaRPr>
        </a:p>
      </dgm:t>
    </dgm:pt>
    <dgm:pt modelId="{C1F0FDB2-59F3-4458-8A6A-7CFDD1ED07A7}" type="pres">
      <dgm:prSet presAssocID="{F1C0628D-B3F2-4AC0-B239-030AC0183BD8}" presName="linear" presStyleCnt="0">
        <dgm:presLayoutVars>
          <dgm:animLvl val="lvl"/>
          <dgm:resizeHandles val="exact"/>
        </dgm:presLayoutVars>
      </dgm:prSet>
      <dgm:spPr/>
    </dgm:pt>
    <dgm:pt modelId="{6FAC6C97-F357-4072-979E-D1FB169E4991}" type="pres">
      <dgm:prSet presAssocID="{105F154F-8845-4B43-A6B4-49269FE384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62AAAD-166A-4B41-9E81-AD3F342C7564}" type="pres">
      <dgm:prSet presAssocID="{568A18E6-7B75-4E87-A775-4EA51BE2015E}" presName="spacer" presStyleCnt="0"/>
      <dgm:spPr/>
    </dgm:pt>
    <dgm:pt modelId="{B9BC4BA0-BE59-4F70-91FC-86225A210060}" type="pres">
      <dgm:prSet presAssocID="{E9E07323-7C32-45DB-B2AE-64F0C1B187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1A1AB3-EDE9-484D-A248-9F5310A2070B}" type="pres">
      <dgm:prSet presAssocID="{7526AB9C-0FFF-4503-B7D4-151329FA7D40}" presName="spacer" presStyleCnt="0"/>
      <dgm:spPr/>
    </dgm:pt>
    <dgm:pt modelId="{8CAF39B3-1FF2-4F73-95F1-FF6090F0D8AD}" type="pres">
      <dgm:prSet presAssocID="{F4B94543-2AEE-4BE5-B0C4-827AA24173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74FD04-D3B2-4EEC-B057-C3FFC55D08C7}" type="presOf" srcId="{105F154F-8845-4B43-A6B4-49269FE3840D}" destId="{6FAC6C97-F357-4072-979E-D1FB169E4991}" srcOrd="0" destOrd="0" presId="urn:microsoft.com/office/officeart/2005/8/layout/vList2"/>
    <dgm:cxn modelId="{404A980D-33F7-4301-9BFC-991BC23E41DA}" type="presOf" srcId="{F1C0628D-B3F2-4AC0-B239-030AC0183BD8}" destId="{C1F0FDB2-59F3-4458-8A6A-7CFDD1ED07A7}" srcOrd="0" destOrd="0" presId="urn:microsoft.com/office/officeart/2005/8/layout/vList2"/>
    <dgm:cxn modelId="{39C73118-C9D1-4F75-B39D-40C5F95EE6EC}" srcId="{F1C0628D-B3F2-4AC0-B239-030AC0183BD8}" destId="{F4B94543-2AEE-4BE5-B0C4-827AA24173F7}" srcOrd="2" destOrd="0" parTransId="{5BFF4897-93F1-428F-AB7B-0C01880B3A14}" sibTransId="{945F9DDE-4A36-42A9-8BF5-F65FAE8B20D7}"/>
    <dgm:cxn modelId="{7D032A69-92CF-46F5-82DB-0629496F3BD1}" srcId="{F1C0628D-B3F2-4AC0-B239-030AC0183BD8}" destId="{105F154F-8845-4B43-A6B4-49269FE3840D}" srcOrd="0" destOrd="0" parTransId="{18286106-E4C1-403F-872C-ACC358472D71}" sibTransId="{568A18E6-7B75-4E87-A775-4EA51BE2015E}"/>
    <dgm:cxn modelId="{5C4EB355-3885-430F-8FD1-2656CA8B9867}" type="presOf" srcId="{E9E07323-7C32-45DB-B2AE-64F0C1B1872B}" destId="{B9BC4BA0-BE59-4F70-91FC-86225A210060}" srcOrd="0" destOrd="0" presId="urn:microsoft.com/office/officeart/2005/8/layout/vList2"/>
    <dgm:cxn modelId="{1358C9AC-F547-42F5-83B5-5B815695E025}" srcId="{F1C0628D-B3F2-4AC0-B239-030AC0183BD8}" destId="{E9E07323-7C32-45DB-B2AE-64F0C1B1872B}" srcOrd="1" destOrd="0" parTransId="{EDA6E41E-8F6D-46D0-A2F1-E6FAE51E74B2}" sibTransId="{7526AB9C-0FFF-4503-B7D4-151329FA7D40}"/>
    <dgm:cxn modelId="{201C3AF6-001D-44EC-825D-9EC596E5B24A}" type="presOf" srcId="{F4B94543-2AEE-4BE5-B0C4-827AA24173F7}" destId="{8CAF39B3-1FF2-4F73-95F1-FF6090F0D8AD}" srcOrd="0" destOrd="0" presId="urn:microsoft.com/office/officeart/2005/8/layout/vList2"/>
    <dgm:cxn modelId="{E025FD58-5525-4D82-BFF6-00D6408D11D5}" type="presParOf" srcId="{C1F0FDB2-59F3-4458-8A6A-7CFDD1ED07A7}" destId="{6FAC6C97-F357-4072-979E-D1FB169E4991}" srcOrd="0" destOrd="0" presId="urn:microsoft.com/office/officeart/2005/8/layout/vList2"/>
    <dgm:cxn modelId="{28FA6A7A-DD46-4DA6-A3DA-A6F917E57AD9}" type="presParOf" srcId="{C1F0FDB2-59F3-4458-8A6A-7CFDD1ED07A7}" destId="{4662AAAD-166A-4B41-9E81-AD3F342C7564}" srcOrd="1" destOrd="0" presId="urn:microsoft.com/office/officeart/2005/8/layout/vList2"/>
    <dgm:cxn modelId="{F95C86D8-D0D7-4C08-9FF6-2467CA06CE35}" type="presParOf" srcId="{C1F0FDB2-59F3-4458-8A6A-7CFDD1ED07A7}" destId="{B9BC4BA0-BE59-4F70-91FC-86225A210060}" srcOrd="2" destOrd="0" presId="urn:microsoft.com/office/officeart/2005/8/layout/vList2"/>
    <dgm:cxn modelId="{A1CF2C54-34B0-41C9-811E-BE91C79AAD8F}" type="presParOf" srcId="{C1F0FDB2-59F3-4458-8A6A-7CFDD1ED07A7}" destId="{411A1AB3-EDE9-484D-A248-9F5310A2070B}" srcOrd="3" destOrd="0" presId="urn:microsoft.com/office/officeart/2005/8/layout/vList2"/>
    <dgm:cxn modelId="{DFE7B8DC-497A-4C27-BB8E-5D2870027C39}" type="presParOf" srcId="{C1F0FDB2-59F3-4458-8A6A-7CFDD1ED07A7}" destId="{8CAF39B3-1FF2-4F73-95F1-FF6090F0D8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1F9A43-14F2-4BDC-A1C7-F2C970EFDB4C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F2CD32D-C5F7-4AD4-964F-2B160491346F}">
      <dgm:prSet custT="1"/>
      <dgm:spPr/>
      <dgm:t>
        <a:bodyPr/>
        <a:lstStyle/>
        <a:p>
          <a:r>
            <a:rPr lang="en-US" sz="1800" b="0" i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actors in OAuth flows are as follows:</a:t>
          </a:r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5CF35F-335D-424F-A5CE-A5AD642E9AB8}" type="parTrans" cxnId="{D20165C2-95FE-4604-BCF6-2BE7B1F3B33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2B9D36-A38F-4A26-AB24-F7D5F06F6035}" type="sibTrans" cxnId="{D20165C2-95FE-4604-BCF6-2BE7B1F3B330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C917DB-7BDD-4253-BEB3-D8060080C365}">
      <dgm:prSet custT="1"/>
      <dgm:spPr>
        <a:gradFill rotWithShape="0">
          <a:gsLst>
            <a:gs pos="0">
              <a:srgbClr val="D4BD12"/>
            </a:gs>
            <a:gs pos="100000">
              <a:srgbClr val="F2DF6E"/>
            </a:gs>
          </a:gsLst>
          <a:lin ang="16200000" scaled="0"/>
        </a:gradFill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Owner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: owns the data in the resource server. 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8AC3FD-09B5-4AAB-B244-91F25B50B79D}" type="parTrans" cxnId="{A03E4AB0-ADC4-4F30-B4BD-EF46C8665CC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34CA12-168D-4C25-9D02-FFCCE97AAB8D}" type="sibTrans" cxnId="{A03E4AB0-ADC4-4F30-B4BD-EF46C8665CC8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3A9F56-24CC-4AF1-ABF9-7239F9C47428}">
      <dgm:prSet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Server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: The API which stores data the application wants to access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2D13E8-9C23-4898-A8D4-D50F7678EE71}" type="parTrans" cxnId="{D6472907-B07D-495A-B6FE-407D19867CF7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036BD6-6AAC-4997-9C1C-8E8D52995877}" type="sibTrans" cxnId="{D6472907-B07D-495A-B6FE-407D19867CF7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63EFF4-6748-4609-AAC4-754E99E82007}">
      <dgm:prSet custT="1"/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: the application that wants to access your data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93A0B1-C942-4729-9308-1829236AF469}" type="parTrans" cxnId="{DABFA96E-CE35-43C1-83D5-A499473A7E07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B40D88-D09B-4D26-816F-7FDE013BCE68}" type="sibTrans" cxnId="{DABFA96E-CE35-43C1-83D5-A499473A7E07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249EDE-BC07-4443-A28F-A8FDEF7696AC}">
      <dgm:prSet custT="1"/>
      <dgm:spPr/>
      <dgm:t>
        <a:bodyPr/>
        <a:lstStyle/>
        <a:p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 Server</a:t>
          </a:r>
          <a:r>
            <a:rPr lang="en-US" sz="1800" b="0" i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: The main engine of OAuth</a:t>
          </a:r>
          <a:endParaRPr lang="en-IN" sz="18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1A7F1A-3158-4FAE-98CB-A5E1D039F5E9}" type="parTrans" cxnId="{B1EABF1C-36E8-4887-AA65-8DEB2AF5AAB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E12B7B-798B-4F3C-BD74-D6FA3B8908D1}" type="sibTrans" cxnId="{B1EABF1C-36E8-4887-AA65-8DEB2AF5AAB6}">
      <dgm:prSet/>
      <dgm:spPr/>
      <dgm:t>
        <a:bodyPr/>
        <a:lstStyle/>
        <a:p>
          <a:endParaRPr lang="en-IN" sz="18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3FB986-6E47-40D5-BC18-925BF0A3DC6F}" type="pres">
      <dgm:prSet presAssocID="{C31F9A43-14F2-4BDC-A1C7-F2C970EFDB4C}" presName="linear" presStyleCnt="0">
        <dgm:presLayoutVars>
          <dgm:animLvl val="lvl"/>
          <dgm:resizeHandles val="exact"/>
        </dgm:presLayoutVars>
      </dgm:prSet>
      <dgm:spPr/>
    </dgm:pt>
    <dgm:pt modelId="{42CB1C68-1AC9-4E51-AEB2-C2C087BAF2E6}" type="pres">
      <dgm:prSet presAssocID="{8F2CD32D-C5F7-4AD4-964F-2B160491346F}" presName="parentText" presStyleLbl="node1" presStyleIdx="0" presStyleCnt="5" custScaleY="76716">
        <dgm:presLayoutVars>
          <dgm:chMax val="0"/>
          <dgm:bulletEnabled val="1"/>
        </dgm:presLayoutVars>
      </dgm:prSet>
      <dgm:spPr/>
    </dgm:pt>
    <dgm:pt modelId="{E869E7F7-A461-49E1-B8A0-D8D595895344}" type="pres">
      <dgm:prSet presAssocID="{9A2B9D36-A38F-4A26-AB24-F7D5F06F6035}" presName="spacer" presStyleCnt="0"/>
      <dgm:spPr/>
    </dgm:pt>
    <dgm:pt modelId="{0A8475E9-DB8A-4BB8-832C-9F5FF1FC27A4}" type="pres">
      <dgm:prSet presAssocID="{E3C917DB-7BDD-4253-BEB3-D8060080C3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75E32F-0D27-40F0-8FB0-A69908F22DC9}" type="pres">
      <dgm:prSet presAssocID="{B234CA12-168D-4C25-9D02-FFCCE97AAB8D}" presName="spacer" presStyleCnt="0"/>
      <dgm:spPr/>
    </dgm:pt>
    <dgm:pt modelId="{2B804394-D890-4828-8CC2-F76DC46B6FD1}" type="pres">
      <dgm:prSet presAssocID="{0A3A9F56-24CC-4AF1-ABF9-7239F9C474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B26A7F5-216F-477E-AD5B-FB7727BA54E2}" type="pres">
      <dgm:prSet presAssocID="{8B036BD6-6AAC-4997-9C1C-8E8D52995877}" presName="spacer" presStyleCnt="0"/>
      <dgm:spPr/>
    </dgm:pt>
    <dgm:pt modelId="{3F68BAB5-AA83-451A-B356-2F53F475220D}" type="pres">
      <dgm:prSet presAssocID="{EB63EFF4-6748-4609-AAC4-754E99E82007}" presName="parentText" presStyleLbl="node1" presStyleIdx="3" presStyleCnt="5" custScaleY="76716">
        <dgm:presLayoutVars>
          <dgm:chMax val="0"/>
          <dgm:bulletEnabled val="1"/>
        </dgm:presLayoutVars>
      </dgm:prSet>
      <dgm:spPr/>
    </dgm:pt>
    <dgm:pt modelId="{1D5569D9-AA98-4313-8486-50A0E473EEE3}" type="pres">
      <dgm:prSet presAssocID="{F1B40D88-D09B-4D26-816F-7FDE013BCE68}" presName="spacer" presStyleCnt="0"/>
      <dgm:spPr/>
    </dgm:pt>
    <dgm:pt modelId="{D9EDE152-DD4A-4126-A863-14E992DFF185}" type="pres">
      <dgm:prSet presAssocID="{04249EDE-BC07-4443-A28F-A8FDEF7696AC}" presName="parentText" presStyleLbl="node1" presStyleIdx="4" presStyleCnt="5" custScaleY="76716">
        <dgm:presLayoutVars>
          <dgm:chMax val="0"/>
          <dgm:bulletEnabled val="1"/>
        </dgm:presLayoutVars>
      </dgm:prSet>
      <dgm:spPr/>
    </dgm:pt>
  </dgm:ptLst>
  <dgm:cxnLst>
    <dgm:cxn modelId="{D6472907-B07D-495A-B6FE-407D19867CF7}" srcId="{C31F9A43-14F2-4BDC-A1C7-F2C970EFDB4C}" destId="{0A3A9F56-24CC-4AF1-ABF9-7239F9C47428}" srcOrd="2" destOrd="0" parTransId="{3F2D13E8-9C23-4898-A8D4-D50F7678EE71}" sibTransId="{8B036BD6-6AAC-4997-9C1C-8E8D52995877}"/>
    <dgm:cxn modelId="{B1EABF1C-36E8-4887-AA65-8DEB2AF5AAB6}" srcId="{C31F9A43-14F2-4BDC-A1C7-F2C970EFDB4C}" destId="{04249EDE-BC07-4443-A28F-A8FDEF7696AC}" srcOrd="4" destOrd="0" parTransId="{331A7F1A-3158-4FAE-98CB-A5E1D039F5E9}" sibTransId="{27E12B7B-798B-4F3C-BD74-D6FA3B8908D1}"/>
    <dgm:cxn modelId="{DABFA96E-CE35-43C1-83D5-A499473A7E07}" srcId="{C31F9A43-14F2-4BDC-A1C7-F2C970EFDB4C}" destId="{EB63EFF4-6748-4609-AAC4-754E99E82007}" srcOrd="3" destOrd="0" parTransId="{3093A0B1-C942-4729-9308-1829236AF469}" sibTransId="{F1B40D88-D09B-4D26-816F-7FDE013BCE68}"/>
    <dgm:cxn modelId="{3B41AA7D-A8CD-4EFC-B304-51BF8D1A569A}" type="presOf" srcId="{E3C917DB-7BDD-4253-BEB3-D8060080C365}" destId="{0A8475E9-DB8A-4BB8-832C-9F5FF1FC27A4}" srcOrd="0" destOrd="0" presId="urn:microsoft.com/office/officeart/2005/8/layout/vList2"/>
    <dgm:cxn modelId="{0A16EC8F-6315-4F99-AC30-FC4E4D7E0D12}" type="presOf" srcId="{EB63EFF4-6748-4609-AAC4-754E99E82007}" destId="{3F68BAB5-AA83-451A-B356-2F53F475220D}" srcOrd="0" destOrd="0" presId="urn:microsoft.com/office/officeart/2005/8/layout/vList2"/>
    <dgm:cxn modelId="{1D5D2C90-54FC-4FF0-ACC1-408FB167E5CE}" type="presOf" srcId="{04249EDE-BC07-4443-A28F-A8FDEF7696AC}" destId="{D9EDE152-DD4A-4126-A863-14E992DFF185}" srcOrd="0" destOrd="0" presId="urn:microsoft.com/office/officeart/2005/8/layout/vList2"/>
    <dgm:cxn modelId="{8D161C99-0E57-4074-907B-3A19751CAF89}" type="presOf" srcId="{8F2CD32D-C5F7-4AD4-964F-2B160491346F}" destId="{42CB1C68-1AC9-4E51-AEB2-C2C087BAF2E6}" srcOrd="0" destOrd="0" presId="urn:microsoft.com/office/officeart/2005/8/layout/vList2"/>
    <dgm:cxn modelId="{A03E4AB0-ADC4-4F30-B4BD-EF46C8665CC8}" srcId="{C31F9A43-14F2-4BDC-A1C7-F2C970EFDB4C}" destId="{E3C917DB-7BDD-4253-BEB3-D8060080C365}" srcOrd="1" destOrd="0" parTransId="{0E8AC3FD-09B5-4AAB-B244-91F25B50B79D}" sibTransId="{B234CA12-168D-4C25-9D02-FFCCE97AAB8D}"/>
    <dgm:cxn modelId="{D20165C2-95FE-4604-BCF6-2BE7B1F3B330}" srcId="{C31F9A43-14F2-4BDC-A1C7-F2C970EFDB4C}" destId="{8F2CD32D-C5F7-4AD4-964F-2B160491346F}" srcOrd="0" destOrd="0" parTransId="{C45CF35F-335D-424F-A5CE-A5AD642E9AB8}" sibTransId="{9A2B9D36-A38F-4A26-AB24-F7D5F06F6035}"/>
    <dgm:cxn modelId="{16B8D2CF-3DA0-412D-8587-6C649F7A38CB}" type="presOf" srcId="{0A3A9F56-24CC-4AF1-ABF9-7239F9C47428}" destId="{2B804394-D890-4828-8CC2-F76DC46B6FD1}" srcOrd="0" destOrd="0" presId="urn:microsoft.com/office/officeart/2005/8/layout/vList2"/>
    <dgm:cxn modelId="{A1409DEF-B5C7-4057-966F-1242390CE234}" type="presOf" srcId="{C31F9A43-14F2-4BDC-A1C7-F2C970EFDB4C}" destId="{1D3FB986-6E47-40D5-BC18-925BF0A3DC6F}" srcOrd="0" destOrd="0" presId="urn:microsoft.com/office/officeart/2005/8/layout/vList2"/>
    <dgm:cxn modelId="{F916EFF1-0C4B-4BB8-A318-6EBA20582FF3}" type="presParOf" srcId="{1D3FB986-6E47-40D5-BC18-925BF0A3DC6F}" destId="{42CB1C68-1AC9-4E51-AEB2-C2C087BAF2E6}" srcOrd="0" destOrd="0" presId="urn:microsoft.com/office/officeart/2005/8/layout/vList2"/>
    <dgm:cxn modelId="{889D0B20-94B7-426A-950D-61687F1CF72F}" type="presParOf" srcId="{1D3FB986-6E47-40D5-BC18-925BF0A3DC6F}" destId="{E869E7F7-A461-49E1-B8A0-D8D595895344}" srcOrd="1" destOrd="0" presId="urn:microsoft.com/office/officeart/2005/8/layout/vList2"/>
    <dgm:cxn modelId="{7DC7F8A9-BF7D-41B3-B498-43B05A67089C}" type="presParOf" srcId="{1D3FB986-6E47-40D5-BC18-925BF0A3DC6F}" destId="{0A8475E9-DB8A-4BB8-832C-9F5FF1FC27A4}" srcOrd="2" destOrd="0" presId="urn:microsoft.com/office/officeart/2005/8/layout/vList2"/>
    <dgm:cxn modelId="{C0EC7F75-340E-48E9-A903-A77BF482CA2C}" type="presParOf" srcId="{1D3FB986-6E47-40D5-BC18-925BF0A3DC6F}" destId="{3375E32F-0D27-40F0-8FB0-A69908F22DC9}" srcOrd="3" destOrd="0" presId="urn:microsoft.com/office/officeart/2005/8/layout/vList2"/>
    <dgm:cxn modelId="{5DCB7DE1-E260-4A36-A410-CEF5E263FC24}" type="presParOf" srcId="{1D3FB986-6E47-40D5-BC18-925BF0A3DC6F}" destId="{2B804394-D890-4828-8CC2-F76DC46B6FD1}" srcOrd="4" destOrd="0" presId="urn:microsoft.com/office/officeart/2005/8/layout/vList2"/>
    <dgm:cxn modelId="{7432A255-4866-493D-AC0E-D06D497218E0}" type="presParOf" srcId="{1D3FB986-6E47-40D5-BC18-925BF0A3DC6F}" destId="{9B26A7F5-216F-477E-AD5B-FB7727BA54E2}" srcOrd="5" destOrd="0" presId="urn:microsoft.com/office/officeart/2005/8/layout/vList2"/>
    <dgm:cxn modelId="{A3499D2B-5CEC-4F20-BA0F-0259C05AA91D}" type="presParOf" srcId="{1D3FB986-6E47-40D5-BC18-925BF0A3DC6F}" destId="{3F68BAB5-AA83-451A-B356-2F53F475220D}" srcOrd="6" destOrd="0" presId="urn:microsoft.com/office/officeart/2005/8/layout/vList2"/>
    <dgm:cxn modelId="{4F7B6E60-6FF0-4DC6-AC63-5F15C0BB07C4}" type="presParOf" srcId="{1D3FB986-6E47-40D5-BC18-925BF0A3DC6F}" destId="{1D5569D9-AA98-4313-8486-50A0E473EEE3}" srcOrd="7" destOrd="0" presId="urn:microsoft.com/office/officeart/2005/8/layout/vList2"/>
    <dgm:cxn modelId="{F0713835-3A92-4457-A79B-F892E3967511}" type="presParOf" srcId="{1D3FB986-6E47-40D5-BC18-925BF0A3DC6F}" destId="{D9EDE152-DD4A-4126-A863-14E992DFF1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11D21B-A707-4FFB-B763-85F1E2C693C7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12366A1-F5F3-418C-9594-3F20DFB2AF80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Access tokens are the token the client uses to access the Resource Server (API).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8B140A-48E9-47A4-9ED8-063FE28A569F}" type="parTrans" cxnId="{D409992C-B08A-413C-9128-D79232398D3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7F0919-D577-4E83-A98E-5E6C317CBBBC}" type="sibTrans" cxnId="{D409992C-B08A-413C-9128-D79232398D32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BD26C4-3A9D-4BDC-B62A-2DD6672EB8AD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They’re meant to be short-lived. 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2C8491-B0C5-4F23-8FE1-40F89CBD71BD}" type="parTrans" cxnId="{29C352A1-3E46-45D0-BCAC-D992C0F87A0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DEF58-D90F-4835-BEF0-B831884EEC79}" type="sibTrans" cxnId="{29C352A1-3E46-45D0-BCAC-D992C0F87A0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5E2A8-59C4-4060-985F-9324A81EEBF5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Refresh Tokens can be used to get new tokens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703E3B-9BE0-448F-8383-7FC50323DF9E}" type="parTrans" cxnId="{E62F2E63-1D25-4D04-B4D1-A7E8A1422ED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D110BB-4A06-4297-850F-E6CC49F1ED0E}" type="sibTrans" cxnId="{E62F2E63-1D25-4D04-B4D1-A7E8A1422ED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66359-9B88-49D8-BC3C-C85B23A90964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OAuth spec doesn’t define what a token is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27B389-51CA-4B9A-ADFA-65AD41EDC3A9}" type="parTrans" cxnId="{DDA54B15-ED78-4500-B65C-A0C99F01040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4F0906-6934-4609-AAE7-CB890BEBD0A5}" type="sibTrans" cxnId="{DDA54B15-ED78-4500-B65C-A0C99F010407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E0A85D-2F01-426C-8E76-256FBE01FDC8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Usually JWT is used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95A8F4-855B-4AE3-9D66-9DF1EC435F47}" type="parTrans" cxnId="{7B1B5DAC-182C-4E98-9F2E-FC41173414F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ABD1E4-F026-4113-B8C9-8A3AD705C0FE}" type="sibTrans" cxnId="{7B1B5DAC-182C-4E98-9F2E-FC41173414F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35304B-AA88-446D-A698-91790B13FCC4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Tokens are retrieved from endpoints on the authorization server. 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625C24-FC66-4CC5-9589-743831C8918E}" type="parTrans" cxnId="{2732E0C7-BEB0-4FC0-BF67-78D39DC75F6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D9E0B4-790C-4828-8C2E-1586BA15985E}" type="sibTrans" cxnId="{2732E0C7-BEB0-4FC0-BF67-78D39DC75F6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198673-28EC-4EEE-A6DF-5EE4AEE4B0A0}">
      <dgm:prSet custT="1"/>
      <dgm:spPr>
        <a:ln>
          <a:solidFill>
            <a:schemeClr val="bg1">
              <a:lumMod val="75000"/>
            </a:schemeClr>
          </a:solidFill>
        </a:ln>
      </dgm:spPr>
      <dgm:t>
        <a:bodyPr lIns="108000"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two main endpoints are the authorize endpoint and the token endpoint.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F4582C-5CCE-40DE-B72D-0F74385791C4}" type="parTrans" cxnId="{7376F2AE-1E57-49A5-BFE0-ECFD31E7E11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33B5489-7199-41CE-86DE-CEF68D528E25}" type="sibTrans" cxnId="{7376F2AE-1E57-49A5-BFE0-ECFD31E7E113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8D9DBA-A1FE-4DD7-9B81-794FCE23F8D1}" type="pres">
      <dgm:prSet presAssocID="{FA11D21B-A707-4FFB-B763-85F1E2C693C7}" presName="linear" presStyleCnt="0">
        <dgm:presLayoutVars>
          <dgm:animLvl val="lvl"/>
          <dgm:resizeHandles val="exact"/>
        </dgm:presLayoutVars>
      </dgm:prSet>
      <dgm:spPr/>
    </dgm:pt>
    <dgm:pt modelId="{B6103267-8A50-4B0D-B5B4-7B56BDB8019C}" type="pres">
      <dgm:prSet presAssocID="{312366A1-F5F3-418C-9594-3F20DFB2AF8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2689533-2E09-4322-8A0A-7AF4E51E8117}" type="pres">
      <dgm:prSet presAssocID="{CC7F0919-D577-4E83-A98E-5E6C317CBBBC}" presName="spacer" presStyleCnt="0"/>
      <dgm:spPr/>
    </dgm:pt>
    <dgm:pt modelId="{8AE5C63A-7AAF-4345-82C1-3B36314EECB3}" type="pres">
      <dgm:prSet presAssocID="{D4BD26C4-3A9D-4BDC-B62A-2DD6672EB8AD}" presName="parentText" presStyleLbl="node1" presStyleIdx="1" presStyleCnt="7" custScaleY="73518">
        <dgm:presLayoutVars>
          <dgm:chMax val="0"/>
          <dgm:bulletEnabled val="1"/>
        </dgm:presLayoutVars>
      </dgm:prSet>
      <dgm:spPr/>
    </dgm:pt>
    <dgm:pt modelId="{63AD92C8-2C80-4303-B14C-0F1ED3CB31CC}" type="pres">
      <dgm:prSet presAssocID="{83CDEF58-D90F-4835-BEF0-B831884EEC79}" presName="spacer" presStyleCnt="0"/>
      <dgm:spPr/>
    </dgm:pt>
    <dgm:pt modelId="{A02E41F8-F6CA-41CA-BD3C-14A32E22A10B}" type="pres">
      <dgm:prSet presAssocID="{BC75E2A8-59C4-4060-985F-9324A81EEBF5}" presName="parentText" presStyleLbl="node1" presStyleIdx="2" presStyleCnt="7" custScaleY="73518">
        <dgm:presLayoutVars>
          <dgm:chMax val="0"/>
          <dgm:bulletEnabled val="1"/>
        </dgm:presLayoutVars>
      </dgm:prSet>
      <dgm:spPr/>
    </dgm:pt>
    <dgm:pt modelId="{01BF3593-61FB-4244-B63E-8971AFF1F3A2}" type="pres">
      <dgm:prSet presAssocID="{40D110BB-4A06-4297-850F-E6CC49F1ED0E}" presName="spacer" presStyleCnt="0"/>
      <dgm:spPr/>
    </dgm:pt>
    <dgm:pt modelId="{0C7659F1-C114-4B8E-BFCE-875085FDBC39}" type="pres">
      <dgm:prSet presAssocID="{F3F66359-9B88-49D8-BC3C-C85B23A90964}" presName="parentText" presStyleLbl="node1" presStyleIdx="3" presStyleCnt="7" custScaleY="73518">
        <dgm:presLayoutVars>
          <dgm:chMax val="0"/>
          <dgm:bulletEnabled val="1"/>
        </dgm:presLayoutVars>
      </dgm:prSet>
      <dgm:spPr/>
    </dgm:pt>
    <dgm:pt modelId="{35B6C5C1-C424-476C-BA0C-494B3F4D43EA}" type="pres">
      <dgm:prSet presAssocID="{BC4F0906-6934-4609-AAE7-CB890BEBD0A5}" presName="spacer" presStyleCnt="0"/>
      <dgm:spPr/>
    </dgm:pt>
    <dgm:pt modelId="{F6995A00-D315-4373-AE4D-7E85275D033F}" type="pres">
      <dgm:prSet presAssocID="{99E0A85D-2F01-426C-8E76-256FBE01FDC8}" presName="parentText" presStyleLbl="node1" presStyleIdx="4" presStyleCnt="7" custScaleY="73518">
        <dgm:presLayoutVars>
          <dgm:chMax val="0"/>
          <dgm:bulletEnabled val="1"/>
        </dgm:presLayoutVars>
      </dgm:prSet>
      <dgm:spPr/>
    </dgm:pt>
    <dgm:pt modelId="{05DD0019-88D0-4382-8290-8786164AA0C3}" type="pres">
      <dgm:prSet presAssocID="{36ABD1E4-F026-4113-B8C9-8A3AD705C0FE}" presName="spacer" presStyleCnt="0"/>
      <dgm:spPr/>
    </dgm:pt>
    <dgm:pt modelId="{117E8F41-B830-44C1-8AB6-73939B1765F4}" type="pres">
      <dgm:prSet presAssocID="{6835304B-AA88-446D-A698-91790B13FCC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1D2F279-8EE5-443A-8D7B-8E6259A93CBD}" type="pres">
      <dgm:prSet presAssocID="{71D9E0B4-790C-4828-8C2E-1586BA15985E}" presName="spacer" presStyleCnt="0"/>
      <dgm:spPr/>
    </dgm:pt>
    <dgm:pt modelId="{FAD5AEBC-DF42-4722-87C4-64332301D3C3}" type="pres">
      <dgm:prSet presAssocID="{B1198673-28EC-4EEE-A6DF-5EE4AEE4B0A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DA54B15-ED78-4500-B65C-A0C99F010407}" srcId="{FA11D21B-A707-4FFB-B763-85F1E2C693C7}" destId="{F3F66359-9B88-49D8-BC3C-C85B23A90964}" srcOrd="3" destOrd="0" parTransId="{C827B389-51CA-4B9A-ADFA-65AD41EDC3A9}" sibTransId="{BC4F0906-6934-4609-AAE7-CB890BEBD0A5}"/>
    <dgm:cxn modelId="{D409992C-B08A-413C-9128-D79232398D32}" srcId="{FA11D21B-A707-4FFB-B763-85F1E2C693C7}" destId="{312366A1-F5F3-418C-9594-3F20DFB2AF80}" srcOrd="0" destOrd="0" parTransId="{808B140A-48E9-47A4-9ED8-063FE28A569F}" sibTransId="{CC7F0919-D577-4E83-A98E-5E6C317CBBBC}"/>
    <dgm:cxn modelId="{E62F2E63-1D25-4D04-B4D1-A7E8A1422ED4}" srcId="{FA11D21B-A707-4FFB-B763-85F1E2C693C7}" destId="{BC75E2A8-59C4-4060-985F-9324A81EEBF5}" srcOrd="2" destOrd="0" parTransId="{B8703E3B-9BE0-448F-8383-7FC50323DF9E}" sibTransId="{40D110BB-4A06-4297-850F-E6CC49F1ED0E}"/>
    <dgm:cxn modelId="{9BD9004A-3CB0-49F0-B86E-BF6D73170B09}" type="presOf" srcId="{99E0A85D-2F01-426C-8E76-256FBE01FDC8}" destId="{F6995A00-D315-4373-AE4D-7E85275D033F}" srcOrd="0" destOrd="0" presId="urn:microsoft.com/office/officeart/2005/8/layout/vList2"/>
    <dgm:cxn modelId="{2AB9BD7D-AF49-4EE4-8E79-9545CE3FCC6C}" type="presOf" srcId="{BC75E2A8-59C4-4060-985F-9324A81EEBF5}" destId="{A02E41F8-F6CA-41CA-BD3C-14A32E22A10B}" srcOrd="0" destOrd="0" presId="urn:microsoft.com/office/officeart/2005/8/layout/vList2"/>
    <dgm:cxn modelId="{D843917E-3D1D-4C40-BAA0-1C3DB3C3C698}" type="presOf" srcId="{312366A1-F5F3-418C-9594-3F20DFB2AF80}" destId="{B6103267-8A50-4B0D-B5B4-7B56BDB8019C}" srcOrd="0" destOrd="0" presId="urn:microsoft.com/office/officeart/2005/8/layout/vList2"/>
    <dgm:cxn modelId="{098EBB8D-1208-4C67-B057-DCB31C4C5C74}" type="presOf" srcId="{B1198673-28EC-4EEE-A6DF-5EE4AEE4B0A0}" destId="{FAD5AEBC-DF42-4722-87C4-64332301D3C3}" srcOrd="0" destOrd="0" presId="urn:microsoft.com/office/officeart/2005/8/layout/vList2"/>
    <dgm:cxn modelId="{6653FB96-42C8-414C-82A4-0E09CEB0EBA5}" type="presOf" srcId="{6835304B-AA88-446D-A698-91790B13FCC4}" destId="{117E8F41-B830-44C1-8AB6-73939B1765F4}" srcOrd="0" destOrd="0" presId="urn:microsoft.com/office/officeart/2005/8/layout/vList2"/>
    <dgm:cxn modelId="{29C352A1-3E46-45D0-BCAC-D992C0F87A01}" srcId="{FA11D21B-A707-4FFB-B763-85F1E2C693C7}" destId="{D4BD26C4-3A9D-4BDC-B62A-2DD6672EB8AD}" srcOrd="1" destOrd="0" parTransId="{D32C8491-B0C5-4F23-8FE1-40F89CBD71BD}" sibTransId="{83CDEF58-D90F-4835-BEF0-B831884EEC79}"/>
    <dgm:cxn modelId="{2B5617A7-B9F8-4B15-84F0-DD3527C715DE}" type="presOf" srcId="{D4BD26C4-3A9D-4BDC-B62A-2DD6672EB8AD}" destId="{8AE5C63A-7AAF-4345-82C1-3B36314EECB3}" srcOrd="0" destOrd="0" presId="urn:microsoft.com/office/officeart/2005/8/layout/vList2"/>
    <dgm:cxn modelId="{37D856A7-ECA3-4D92-AE8C-125DD9D3486E}" type="presOf" srcId="{FA11D21B-A707-4FFB-B763-85F1E2C693C7}" destId="{9F8D9DBA-A1FE-4DD7-9B81-794FCE23F8D1}" srcOrd="0" destOrd="0" presId="urn:microsoft.com/office/officeart/2005/8/layout/vList2"/>
    <dgm:cxn modelId="{7B1B5DAC-182C-4E98-9F2E-FC41173414F5}" srcId="{FA11D21B-A707-4FFB-B763-85F1E2C693C7}" destId="{99E0A85D-2F01-426C-8E76-256FBE01FDC8}" srcOrd="4" destOrd="0" parTransId="{0595A8F4-855B-4AE3-9D66-9DF1EC435F47}" sibTransId="{36ABD1E4-F026-4113-B8C9-8A3AD705C0FE}"/>
    <dgm:cxn modelId="{7376F2AE-1E57-49A5-BFE0-ECFD31E7E113}" srcId="{FA11D21B-A707-4FFB-B763-85F1E2C693C7}" destId="{B1198673-28EC-4EEE-A6DF-5EE4AEE4B0A0}" srcOrd="6" destOrd="0" parTransId="{4FF4582C-5CCE-40DE-B72D-0F74385791C4}" sibTransId="{733B5489-7199-41CE-86DE-CEF68D528E25}"/>
    <dgm:cxn modelId="{2732E0C7-BEB0-4FC0-BF67-78D39DC75F6F}" srcId="{FA11D21B-A707-4FFB-B763-85F1E2C693C7}" destId="{6835304B-AA88-446D-A698-91790B13FCC4}" srcOrd="5" destOrd="0" parTransId="{07625C24-FC66-4CC5-9589-743831C8918E}" sibTransId="{71D9E0B4-790C-4828-8C2E-1586BA15985E}"/>
    <dgm:cxn modelId="{5E8BADED-A147-4BCB-8172-575D10A1C8D4}" type="presOf" srcId="{F3F66359-9B88-49D8-BC3C-C85B23A90964}" destId="{0C7659F1-C114-4B8E-BFCE-875085FDBC39}" srcOrd="0" destOrd="0" presId="urn:microsoft.com/office/officeart/2005/8/layout/vList2"/>
    <dgm:cxn modelId="{C92EB93A-14A3-40E4-8208-5308BE0F5117}" type="presParOf" srcId="{9F8D9DBA-A1FE-4DD7-9B81-794FCE23F8D1}" destId="{B6103267-8A50-4B0D-B5B4-7B56BDB8019C}" srcOrd="0" destOrd="0" presId="urn:microsoft.com/office/officeart/2005/8/layout/vList2"/>
    <dgm:cxn modelId="{51A7BC67-7812-4953-8BFA-BA79C2C0A690}" type="presParOf" srcId="{9F8D9DBA-A1FE-4DD7-9B81-794FCE23F8D1}" destId="{72689533-2E09-4322-8A0A-7AF4E51E8117}" srcOrd="1" destOrd="0" presId="urn:microsoft.com/office/officeart/2005/8/layout/vList2"/>
    <dgm:cxn modelId="{ED28DA39-48C2-41FB-8911-9895435AE218}" type="presParOf" srcId="{9F8D9DBA-A1FE-4DD7-9B81-794FCE23F8D1}" destId="{8AE5C63A-7AAF-4345-82C1-3B36314EECB3}" srcOrd="2" destOrd="0" presId="urn:microsoft.com/office/officeart/2005/8/layout/vList2"/>
    <dgm:cxn modelId="{5DF1895A-B35A-4DF5-B064-5B696BF51197}" type="presParOf" srcId="{9F8D9DBA-A1FE-4DD7-9B81-794FCE23F8D1}" destId="{63AD92C8-2C80-4303-B14C-0F1ED3CB31CC}" srcOrd="3" destOrd="0" presId="urn:microsoft.com/office/officeart/2005/8/layout/vList2"/>
    <dgm:cxn modelId="{E916627A-C374-48FD-9E42-D4CFFF5C8747}" type="presParOf" srcId="{9F8D9DBA-A1FE-4DD7-9B81-794FCE23F8D1}" destId="{A02E41F8-F6CA-41CA-BD3C-14A32E22A10B}" srcOrd="4" destOrd="0" presId="urn:microsoft.com/office/officeart/2005/8/layout/vList2"/>
    <dgm:cxn modelId="{ED746FEC-DE76-47DF-9510-76CB798A7B06}" type="presParOf" srcId="{9F8D9DBA-A1FE-4DD7-9B81-794FCE23F8D1}" destId="{01BF3593-61FB-4244-B63E-8971AFF1F3A2}" srcOrd="5" destOrd="0" presId="urn:microsoft.com/office/officeart/2005/8/layout/vList2"/>
    <dgm:cxn modelId="{B16624A9-59AB-4F67-8DDC-9602E932A96A}" type="presParOf" srcId="{9F8D9DBA-A1FE-4DD7-9B81-794FCE23F8D1}" destId="{0C7659F1-C114-4B8E-BFCE-875085FDBC39}" srcOrd="6" destOrd="0" presId="urn:microsoft.com/office/officeart/2005/8/layout/vList2"/>
    <dgm:cxn modelId="{E53B4CE8-2365-4924-8CC7-BB33E17DBD13}" type="presParOf" srcId="{9F8D9DBA-A1FE-4DD7-9B81-794FCE23F8D1}" destId="{35B6C5C1-C424-476C-BA0C-494B3F4D43EA}" srcOrd="7" destOrd="0" presId="urn:microsoft.com/office/officeart/2005/8/layout/vList2"/>
    <dgm:cxn modelId="{7EF85620-330F-4695-936D-AF8F3E3789DB}" type="presParOf" srcId="{9F8D9DBA-A1FE-4DD7-9B81-794FCE23F8D1}" destId="{F6995A00-D315-4373-AE4D-7E85275D033F}" srcOrd="8" destOrd="0" presId="urn:microsoft.com/office/officeart/2005/8/layout/vList2"/>
    <dgm:cxn modelId="{27AFB6D5-6D6C-4931-AED0-220CC4A631D9}" type="presParOf" srcId="{9F8D9DBA-A1FE-4DD7-9B81-794FCE23F8D1}" destId="{05DD0019-88D0-4382-8290-8786164AA0C3}" srcOrd="9" destOrd="0" presId="urn:microsoft.com/office/officeart/2005/8/layout/vList2"/>
    <dgm:cxn modelId="{AE30818B-9B65-4A38-8AEC-101EC74E39A6}" type="presParOf" srcId="{9F8D9DBA-A1FE-4DD7-9B81-794FCE23F8D1}" destId="{117E8F41-B830-44C1-8AB6-73939B1765F4}" srcOrd="10" destOrd="0" presId="urn:microsoft.com/office/officeart/2005/8/layout/vList2"/>
    <dgm:cxn modelId="{DAFE2EB5-609B-4D8C-A326-57FFC60524F1}" type="presParOf" srcId="{9F8D9DBA-A1FE-4DD7-9B81-794FCE23F8D1}" destId="{41D2F279-8EE5-443A-8D7B-8E6259A93CBD}" srcOrd="11" destOrd="0" presId="urn:microsoft.com/office/officeart/2005/8/layout/vList2"/>
    <dgm:cxn modelId="{A25A66B6-AFC4-45D7-8186-912DDDC67ADC}" type="presParOf" srcId="{9F8D9DBA-A1FE-4DD7-9B81-794FCE23F8D1}" destId="{FAD5AEBC-DF42-4722-87C4-64332301D3C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00D34-DF48-4EF0-A330-4623891AB570}">
      <dsp:nvSpPr>
        <dsp:cNvPr id="0" name=""/>
        <dsp:cNvSpPr/>
      </dsp:nvSpPr>
      <dsp:spPr>
        <a:xfrm>
          <a:off x="0" y="3988"/>
          <a:ext cx="5789111" cy="766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(Open Authorization) is an open standard for access delegation.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97" y="41385"/>
        <a:ext cx="5714317" cy="691286"/>
      </dsp:txXfrm>
    </dsp:sp>
    <dsp:sp modelId="{A93399BB-9C28-4A14-8AF5-327EB3CA5F02}">
      <dsp:nvSpPr>
        <dsp:cNvPr id="0" name=""/>
        <dsp:cNvSpPr/>
      </dsp:nvSpPr>
      <dsp:spPr>
        <a:xfrm>
          <a:off x="0" y="867989"/>
          <a:ext cx="5789111" cy="957206"/>
        </a:xfrm>
        <a:prstGeom prst="roundRect">
          <a:avLst/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is commonly used as a way for internet users to grant websites or applications access to their information on other websites.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27" y="914716"/>
        <a:ext cx="5695657" cy="863752"/>
      </dsp:txXfrm>
    </dsp:sp>
    <dsp:sp modelId="{C8D38DB0-715A-4370-93F0-2D2AABFE6B11}">
      <dsp:nvSpPr>
        <dsp:cNvPr id="0" name=""/>
        <dsp:cNvSpPr/>
      </dsp:nvSpPr>
      <dsp:spPr>
        <a:xfrm>
          <a:off x="0" y="1923115"/>
          <a:ext cx="5789111" cy="957206"/>
        </a:xfrm>
        <a:prstGeom prst="round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tint val="100000"/>
                <a:shade val="100000"/>
                <a:satMod val="130000"/>
              </a:schemeClr>
            </a:gs>
            <a:gs pos="100000">
              <a:srgbClr val="8CF6B7"/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specifies a process for resource owners to authorize third-party access to their server resources without providing credentials.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27" y="1969842"/>
        <a:ext cx="5695657" cy="863752"/>
      </dsp:txXfrm>
    </dsp:sp>
    <dsp:sp modelId="{C7773AE0-1888-403A-86E4-8BAADFBDEB99}">
      <dsp:nvSpPr>
        <dsp:cNvPr id="0" name=""/>
        <dsp:cNvSpPr/>
      </dsp:nvSpPr>
      <dsp:spPr>
        <a:xfrm>
          <a:off x="0" y="2978241"/>
          <a:ext cx="5789111" cy="957206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works over HTTPS and authorizes devices, APIs, servers, and applications with access tokens rather than credentials.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27" y="3024968"/>
        <a:ext cx="5695657" cy="8637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BD079-58F9-4D8E-9730-80B15FA8BE93}">
      <dsp:nvSpPr>
        <dsp:cNvPr id="0" name=""/>
        <dsp:cNvSpPr/>
      </dsp:nvSpPr>
      <dsp:spPr>
        <a:xfrm>
          <a:off x="0" y="11175"/>
          <a:ext cx="5868986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framework specifies several grant types for different use cases.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519" y="58694"/>
        <a:ext cx="5773948" cy="878402"/>
      </dsp:txXfrm>
    </dsp:sp>
    <dsp:sp modelId="{079EDEE2-A0E4-4280-A633-B8244AF03BC0}">
      <dsp:nvSpPr>
        <dsp:cNvPr id="0" name=""/>
        <dsp:cNvSpPr/>
      </dsp:nvSpPr>
      <dsp:spPr>
        <a:xfrm>
          <a:off x="0" y="1134375"/>
          <a:ext cx="5868986" cy="97344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grant types: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519" y="1181894"/>
        <a:ext cx="5773948" cy="8784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32D96-78DA-48B3-8895-73C809C07D94}">
      <dsp:nvSpPr>
        <dsp:cNvPr id="0" name=""/>
        <dsp:cNvSpPr/>
      </dsp:nvSpPr>
      <dsp:spPr>
        <a:xfrm>
          <a:off x="254585" y="1814"/>
          <a:ext cx="1667215" cy="891622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Authorization Code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54585" y="1814"/>
        <a:ext cx="1667215" cy="891622"/>
      </dsp:txXfrm>
    </dsp:sp>
    <dsp:sp modelId="{846BF756-462B-44F2-8CBD-7B3B757C03F0}">
      <dsp:nvSpPr>
        <dsp:cNvPr id="0" name=""/>
        <dsp:cNvSpPr/>
      </dsp:nvSpPr>
      <dsp:spPr>
        <a:xfrm>
          <a:off x="2070405" y="1814"/>
          <a:ext cx="1667215" cy="891622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Client Credentials</a:t>
          </a:r>
          <a:endParaRPr lang="en-IN" sz="1800" kern="1200">
            <a:solidFill>
              <a:schemeClr val="tx1"/>
            </a:solidFill>
          </a:endParaRPr>
        </a:p>
      </dsp:txBody>
      <dsp:txXfrm>
        <a:off x="2070405" y="1814"/>
        <a:ext cx="1667215" cy="891622"/>
      </dsp:txXfrm>
    </dsp:sp>
    <dsp:sp modelId="{9FA3CCCD-1A32-4EFB-B11C-021B9C3A9C18}">
      <dsp:nvSpPr>
        <dsp:cNvPr id="0" name=""/>
        <dsp:cNvSpPr/>
      </dsp:nvSpPr>
      <dsp:spPr>
        <a:xfrm>
          <a:off x="3886225" y="1814"/>
          <a:ext cx="1667215" cy="891622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Implicit Flow</a:t>
          </a:r>
          <a:endParaRPr lang="en-IN" sz="1800" kern="1200">
            <a:solidFill>
              <a:schemeClr val="tx1"/>
            </a:solidFill>
          </a:endParaRPr>
        </a:p>
      </dsp:txBody>
      <dsp:txXfrm>
        <a:off x="3886225" y="1814"/>
        <a:ext cx="1667215" cy="891622"/>
      </dsp:txXfrm>
    </dsp:sp>
    <dsp:sp modelId="{BE434118-9087-4D9A-B069-7D709E0B761F}">
      <dsp:nvSpPr>
        <dsp:cNvPr id="0" name=""/>
        <dsp:cNvSpPr/>
      </dsp:nvSpPr>
      <dsp:spPr>
        <a:xfrm>
          <a:off x="1807525" y="1042041"/>
          <a:ext cx="2192976" cy="891622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Resource Owner Password Flow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807525" y="1042041"/>
        <a:ext cx="2192976" cy="8916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64938-D946-4EDC-8079-620E754D9A5A}">
      <dsp:nvSpPr>
        <dsp:cNvPr id="0" name=""/>
        <dsp:cNvSpPr/>
      </dsp:nvSpPr>
      <dsp:spPr>
        <a:xfrm>
          <a:off x="0" y="37572"/>
          <a:ext cx="5806319" cy="877361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gold standard is the 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 Code Flow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that uses both the front channel and the back channel.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29" y="80401"/>
        <a:ext cx="5720661" cy="7917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1EB41-5807-4707-BA92-238CC44367FA}">
      <dsp:nvSpPr>
        <dsp:cNvPr id="0" name=""/>
        <dsp:cNvSpPr/>
      </dsp:nvSpPr>
      <dsp:spPr>
        <a:xfrm>
          <a:off x="0" y="32854"/>
          <a:ext cx="5810250" cy="692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An access token is returned directly from the authorization request.</a:t>
          </a:r>
          <a:endParaRPr lang="en-IN" sz="1800" kern="1200">
            <a:solidFill>
              <a:schemeClr val="tx1"/>
            </a:solidFill>
          </a:endParaRPr>
        </a:p>
      </dsp:txBody>
      <dsp:txXfrm>
        <a:off x="33812" y="66666"/>
        <a:ext cx="5742626" cy="625016"/>
      </dsp:txXfrm>
    </dsp:sp>
    <dsp:sp modelId="{3E1D32D5-644B-401C-9F58-6E91F9AB45EA}">
      <dsp:nvSpPr>
        <dsp:cNvPr id="0" name=""/>
        <dsp:cNvSpPr/>
      </dsp:nvSpPr>
      <dsp:spPr>
        <a:xfrm>
          <a:off x="0" y="832055"/>
          <a:ext cx="5810250" cy="692640"/>
        </a:xfrm>
        <a:prstGeom prst="roundRect">
          <a:avLst/>
        </a:prstGeom>
        <a:gradFill rotWithShape="0">
          <a:gsLst>
            <a:gs pos="0">
              <a:schemeClr val="accent5">
                <a:hueOff val="-970503"/>
                <a:satOff val="2306"/>
                <a:lumOff val="-3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70503"/>
                <a:satOff val="2306"/>
                <a:lumOff val="-3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It typically does not support refresh tokens. </a:t>
          </a:r>
          <a:endParaRPr lang="en-IN" sz="1800" kern="1200">
            <a:solidFill>
              <a:schemeClr val="tx1"/>
            </a:solidFill>
          </a:endParaRPr>
        </a:p>
      </dsp:txBody>
      <dsp:txXfrm>
        <a:off x="33812" y="865867"/>
        <a:ext cx="5742626" cy="625016"/>
      </dsp:txXfrm>
    </dsp:sp>
    <dsp:sp modelId="{D11CC936-391E-4DE2-81BD-E89645DF8747}">
      <dsp:nvSpPr>
        <dsp:cNvPr id="0" name=""/>
        <dsp:cNvSpPr/>
      </dsp:nvSpPr>
      <dsp:spPr>
        <a:xfrm>
          <a:off x="0" y="1631255"/>
          <a:ext cx="5810250" cy="692640"/>
        </a:xfrm>
        <a:prstGeom prst="roundRect">
          <a:avLst/>
        </a:prstGeom>
        <a:gradFill rotWithShape="0">
          <a:gsLst>
            <a:gs pos="0">
              <a:schemeClr val="accent5">
                <a:hueOff val="-1941006"/>
                <a:satOff val="4612"/>
                <a:lumOff val="-627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41006"/>
                <a:satOff val="4612"/>
                <a:lumOff val="-627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Since everything happens on the browser, it’s the most vulnerable to security threats.</a:t>
          </a:r>
          <a:endParaRPr lang="en-IN" sz="1800" kern="1200">
            <a:solidFill>
              <a:schemeClr val="tx1"/>
            </a:solidFill>
          </a:endParaRPr>
        </a:p>
      </dsp:txBody>
      <dsp:txXfrm>
        <a:off x="33812" y="1665067"/>
        <a:ext cx="5742626" cy="625016"/>
      </dsp:txXfrm>
    </dsp:sp>
    <dsp:sp modelId="{691C78AD-6BDE-44C9-8B48-57AD818AD03F}">
      <dsp:nvSpPr>
        <dsp:cNvPr id="0" name=""/>
        <dsp:cNvSpPr/>
      </dsp:nvSpPr>
      <dsp:spPr>
        <a:xfrm>
          <a:off x="0" y="2430455"/>
          <a:ext cx="5810250" cy="692640"/>
        </a:xfrm>
        <a:prstGeom prst="roundRect">
          <a:avLst/>
        </a:prstGeom>
        <a:gradFill rotWithShape="0">
          <a:gsLst>
            <a:gs pos="0">
              <a:schemeClr val="accent5">
                <a:hueOff val="-2911509"/>
                <a:satOff val="6918"/>
                <a:lumOff val="-94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911509"/>
                <a:satOff val="6918"/>
                <a:lumOff val="-94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An SPA is a good example of this flow’s use case.</a:t>
          </a:r>
          <a:endParaRPr lang="en-IN" sz="1800" kern="1200">
            <a:solidFill>
              <a:schemeClr val="tx1"/>
            </a:solidFill>
          </a:endParaRPr>
        </a:p>
      </dsp:txBody>
      <dsp:txXfrm>
        <a:off x="33812" y="2464267"/>
        <a:ext cx="5742626" cy="62501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1AC1C-55C6-4466-B4EB-BE80DD87D90F}">
      <dsp:nvSpPr>
        <dsp:cNvPr id="0" name=""/>
        <dsp:cNvSpPr/>
      </dsp:nvSpPr>
      <dsp:spPr>
        <a:xfrm>
          <a:off x="0" y="22844"/>
          <a:ext cx="5797550" cy="71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For server-to-server scenarios, a Client Credential Flow is used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57570"/>
        <a:ext cx="5728098" cy="641908"/>
      </dsp:txXfrm>
    </dsp:sp>
    <dsp:sp modelId="{C86F8B1B-56D0-4CAD-B720-6F92A156C5CA}">
      <dsp:nvSpPr>
        <dsp:cNvPr id="0" name=""/>
        <dsp:cNvSpPr/>
      </dsp:nvSpPr>
      <dsp:spPr>
        <a:xfrm>
          <a:off x="0" y="843644"/>
          <a:ext cx="5797550" cy="71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this scenario, the client application is a confidential client that’s acting on its own.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878370"/>
        <a:ext cx="5728098" cy="641908"/>
      </dsp:txXfrm>
    </dsp:sp>
    <dsp:sp modelId="{A2D97CFD-58F2-40A6-A23A-868E9E5CA0B3}">
      <dsp:nvSpPr>
        <dsp:cNvPr id="0" name=""/>
        <dsp:cNvSpPr/>
      </dsp:nvSpPr>
      <dsp:spPr>
        <a:xfrm>
          <a:off x="0" y="1664444"/>
          <a:ext cx="5797550" cy="71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a back channel only flow to obtain an access token using the client’s credentials.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1699170"/>
        <a:ext cx="5728098" cy="641908"/>
      </dsp:txXfrm>
    </dsp:sp>
    <dsp:sp modelId="{DA442279-CAD2-4041-8982-62324DB8B6AB}">
      <dsp:nvSpPr>
        <dsp:cNvPr id="0" name=""/>
        <dsp:cNvSpPr/>
      </dsp:nvSpPr>
      <dsp:spPr>
        <a:xfrm>
          <a:off x="0" y="2485245"/>
          <a:ext cx="5797550" cy="71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supports shared secrets or assertions as client credentials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26" y="2519971"/>
        <a:ext cx="5728098" cy="6419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625A7-A877-4870-9007-16543D50BC8D}">
      <dsp:nvSpPr>
        <dsp:cNvPr id="0" name=""/>
        <dsp:cNvSpPr/>
      </dsp:nvSpPr>
      <dsp:spPr>
        <a:xfrm>
          <a:off x="0" y="12081"/>
          <a:ext cx="5778500" cy="87818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a legacy grant type for native username/password apps like desktop applications.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870" y="54951"/>
        <a:ext cx="5692760" cy="792446"/>
      </dsp:txXfrm>
    </dsp:sp>
    <dsp:sp modelId="{7251D8DE-0BCE-41A2-B24E-2789D4994FA6}">
      <dsp:nvSpPr>
        <dsp:cNvPr id="0" name=""/>
        <dsp:cNvSpPr/>
      </dsp:nvSpPr>
      <dsp:spPr>
        <a:xfrm>
          <a:off x="0" y="1068828"/>
          <a:ext cx="5778500" cy="116064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6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this flow, you send the client application a username and password and it returns an access token from the Authorization Server. 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658" y="1125486"/>
        <a:ext cx="5665184" cy="1047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B329E-7BAF-42A8-BB4B-1924ED59C39D}">
      <dsp:nvSpPr>
        <dsp:cNvPr id="0" name=""/>
        <dsp:cNvSpPr/>
      </dsp:nvSpPr>
      <dsp:spPr>
        <a:xfrm>
          <a:off x="0" y="22354"/>
          <a:ext cx="5753922" cy="8217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is a delegated authorization framework for REST/APIs.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14" y="62468"/>
        <a:ext cx="5673694" cy="741518"/>
      </dsp:txXfrm>
    </dsp:sp>
    <dsp:sp modelId="{C04AA8E4-450B-42E2-AA6E-AB61C118AC4E}">
      <dsp:nvSpPr>
        <dsp:cNvPr id="0" name=""/>
        <dsp:cNvSpPr/>
      </dsp:nvSpPr>
      <dsp:spPr>
        <a:xfrm>
          <a:off x="0" y="996740"/>
          <a:ext cx="5753922" cy="8217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enables apps to obtain limited access (scopes) to a user’s data without giving away a user’s password.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14" y="1036854"/>
        <a:ext cx="5673694" cy="741518"/>
      </dsp:txXfrm>
    </dsp:sp>
    <dsp:sp modelId="{6BBEAC28-FB19-4072-B8CD-ACA4549AE3AC}">
      <dsp:nvSpPr>
        <dsp:cNvPr id="0" name=""/>
        <dsp:cNvSpPr/>
      </dsp:nvSpPr>
      <dsp:spPr>
        <a:xfrm>
          <a:off x="0" y="1971127"/>
          <a:ext cx="5753922" cy="992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decouples authentication from authorization and supports multiple use cases addressing different device capabilities.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433" y="2019560"/>
        <a:ext cx="5657056" cy="895294"/>
      </dsp:txXfrm>
    </dsp:sp>
    <dsp:sp modelId="{50CF2F67-CAE9-4F8D-84E2-FD02EACDC3F1}">
      <dsp:nvSpPr>
        <dsp:cNvPr id="0" name=""/>
        <dsp:cNvSpPr/>
      </dsp:nvSpPr>
      <dsp:spPr>
        <a:xfrm>
          <a:off x="0" y="3115927"/>
          <a:ext cx="5753922" cy="82174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 supports server-to-server apps, browser-based apps, mobile/native apps, and consoles/TVs.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114" y="3156041"/>
        <a:ext cx="5673694" cy="741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04B29-131D-49E4-BA44-70BDF952E2EB}">
      <dsp:nvSpPr>
        <dsp:cNvPr id="0" name=""/>
        <dsp:cNvSpPr/>
      </dsp:nvSpPr>
      <dsp:spPr>
        <a:xfrm>
          <a:off x="0" y="14260"/>
          <a:ext cx="5760501" cy="80377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</a:rPr>
            <a:t>Analogy</a:t>
          </a:r>
          <a:r>
            <a:rPr lang="en-US" sz="1800" b="1" i="0" kern="1200" dirty="0">
              <a:solidFill>
                <a:schemeClr val="tx1"/>
              </a:solidFill>
            </a:rPr>
            <a:t>: </a:t>
          </a:r>
          <a:r>
            <a:rPr lang="en-US" sz="1800" b="0" i="0" kern="1200" dirty="0">
              <a:solidFill>
                <a:schemeClr val="tx1"/>
              </a:solidFill>
            </a:rPr>
            <a:t>If you have a hotel key card, you can access your room.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9237" y="53497"/>
        <a:ext cx="5682027" cy="725304"/>
      </dsp:txXfrm>
    </dsp:sp>
    <dsp:sp modelId="{9974157B-912D-4CB4-967D-E4B697AC1052}">
      <dsp:nvSpPr>
        <dsp:cNvPr id="0" name=""/>
        <dsp:cNvSpPr/>
      </dsp:nvSpPr>
      <dsp:spPr>
        <a:xfrm>
          <a:off x="0" y="970679"/>
          <a:ext cx="5760501" cy="617490"/>
        </a:xfrm>
        <a:prstGeom prst="round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How do you get a hotel key card?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0143" y="1000822"/>
        <a:ext cx="5700215" cy="557204"/>
      </dsp:txXfrm>
    </dsp:sp>
    <dsp:sp modelId="{42D69027-DF26-42B2-A404-3DBFA4B8C517}">
      <dsp:nvSpPr>
        <dsp:cNvPr id="0" name=""/>
        <dsp:cNvSpPr/>
      </dsp:nvSpPr>
      <dsp:spPr>
        <a:xfrm>
          <a:off x="0" y="1740809"/>
          <a:ext cx="5760501" cy="803778"/>
        </a:xfrm>
        <a:prstGeom prst="roundRect">
          <a:avLst/>
        </a:prstGeom>
        <a:gradFill rotWithShape="0">
          <a:gsLst>
            <a:gs pos="0">
              <a:srgbClr val="2CD88A"/>
            </a:gs>
            <a:gs pos="100000">
              <a:srgbClr val="3BDDBE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You have to do an authentication process at the front desk to get it. </a:t>
          </a:r>
          <a:endParaRPr lang="en-IN" sz="1800" kern="1200">
            <a:solidFill>
              <a:schemeClr val="tx1"/>
            </a:solidFill>
          </a:endParaRPr>
        </a:p>
      </dsp:txBody>
      <dsp:txXfrm>
        <a:off x="39237" y="1780046"/>
        <a:ext cx="5682027" cy="725304"/>
      </dsp:txXfrm>
    </dsp:sp>
    <dsp:sp modelId="{D788ACB5-E49B-465F-9F1E-4B12C188EFE0}">
      <dsp:nvSpPr>
        <dsp:cNvPr id="0" name=""/>
        <dsp:cNvSpPr/>
      </dsp:nvSpPr>
      <dsp:spPr>
        <a:xfrm>
          <a:off x="0" y="2697228"/>
          <a:ext cx="5760501" cy="99216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After authenticating and obtaining the key card, you can access the room and resources permitted across the hotel.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8433" y="2745661"/>
        <a:ext cx="5663635" cy="8952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2EB51-0916-4F0F-AB75-775EA8C444A7}">
      <dsp:nvSpPr>
        <dsp:cNvPr id="0" name=""/>
        <dsp:cNvSpPr/>
      </dsp:nvSpPr>
      <dsp:spPr>
        <a:xfrm>
          <a:off x="0" y="29770"/>
          <a:ext cx="5767079" cy="7037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Similarly ,App requests authorization from User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4353" y="64123"/>
        <a:ext cx="5698373" cy="635015"/>
      </dsp:txXfrm>
    </dsp:sp>
    <dsp:sp modelId="{B823AE95-99B7-4D6F-ABDC-84B234C3DA8F}">
      <dsp:nvSpPr>
        <dsp:cNvPr id="0" name=""/>
        <dsp:cNvSpPr/>
      </dsp:nvSpPr>
      <dsp:spPr>
        <a:xfrm>
          <a:off x="0" y="891891"/>
          <a:ext cx="5767079" cy="703721"/>
        </a:xfrm>
        <a:prstGeom prst="roundRect">
          <a:avLst/>
        </a:prstGeom>
        <a:gradFill rotWithShape="0">
          <a:gsLst>
            <a:gs pos="0">
              <a:schemeClr val="accent5">
                <a:hueOff val="-970503"/>
                <a:satOff val="2306"/>
                <a:lumOff val="-3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70503"/>
                <a:satOff val="2306"/>
                <a:lumOff val="-3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User authorizes App and delivers proof.</a:t>
          </a:r>
          <a:endParaRPr lang="en-IN" sz="1800" kern="1200">
            <a:solidFill>
              <a:schemeClr val="tx1"/>
            </a:solidFill>
          </a:endParaRPr>
        </a:p>
      </dsp:txBody>
      <dsp:txXfrm>
        <a:off x="34353" y="926244"/>
        <a:ext cx="5698373" cy="635015"/>
      </dsp:txXfrm>
    </dsp:sp>
    <dsp:sp modelId="{A84A5B46-382A-4EFB-9FBC-92AFB4A8027A}">
      <dsp:nvSpPr>
        <dsp:cNvPr id="0" name=""/>
        <dsp:cNvSpPr/>
      </dsp:nvSpPr>
      <dsp:spPr>
        <a:xfrm>
          <a:off x="0" y="1754012"/>
          <a:ext cx="5767079" cy="814948"/>
        </a:xfrm>
        <a:prstGeom prst="roundRect">
          <a:avLst/>
        </a:prstGeom>
        <a:gradFill rotWithShape="0">
          <a:gsLst>
            <a:gs pos="0">
              <a:schemeClr val="accent5">
                <a:hueOff val="-1941006"/>
                <a:satOff val="4612"/>
                <a:lumOff val="-627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41006"/>
                <a:satOff val="4612"/>
                <a:lumOff val="-627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App presents proof of authorization to server to get a Token</a:t>
          </a:r>
          <a:endParaRPr lang="en-IN" sz="1800" kern="1200">
            <a:solidFill>
              <a:schemeClr val="tx1"/>
            </a:solidFill>
          </a:endParaRPr>
        </a:p>
      </dsp:txBody>
      <dsp:txXfrm>
        <a:off x="39782" y="1793794"/>
        <a:ext cx="5687515" cy="735384"/>
      </dsp:txXfrm>
    </dsp:sp>
    <dsp:sp modelId="{5D2D198E-1F9D-4713-81F1-5C9A96C84E19}">
      <dsp:nvSpPr>
        <dsp:cNvPr id="0" name=""/>
        <dsp:cNvSpPr/>
      </dsp:nvSpPr>
      <dsp:spPr>
        <a:xfrm>
          <a:off x="0" y="2727361"/>
          <a:ext cx="5767079" cy="814948"/>
        </a:xfrm>
        <a:prstGeom prst="roundRect">
          <a:avLst/>
        </a:prstGeom>
        <a:gradFill rotWithShape="0">
          <a:gsLst>
            <a:gs pos="0">
              <a:schemeClr val="accent5">
                <a:hueOff val="-2911509"/>
                <a:satOff val="6918"/>
                <a:lumOff val="-94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911509"/>
                <a:satOff val="6918"/>
                <a:lumOff val="-94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Token is restricted to only access what the User authorized for the specific App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9782" y="2767143"/>
        <a:ext cx="5687515" cy="735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184E3-3EFB-48FA-8022-E1CD4CA18E7D}">
      <dsp:nvSpPr>
        <dsp:cNvPr id="0" name=""/>
        <dsp:cNvSpPr/>
      </dsp:nvSpPr>
      <dsp:spPr>
        <a:xfrm>
          <a:off x="0" y="0"/>
          <a:ext cx="5868986" cy="7431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OAuth is built on the following central components: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278" y="36278"/>
        <a:ext cx="5796430" cy="670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295DE-5C93-44BF-A409-A234906C8A81}">
      <dsp:nvSpPr>
        <dsp:cNvPr id="0" name=""/>
        <dsp:cNvSpPr/>
      </dsp:nvSpPr>
      <dsp:spPr>
        <a:xfrm>
          <a:off x="129938" y="83"/>
          <a:ext cx="1993057" cy="9791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Scopes and Consent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938" y="83"/>
        <a:ext cx="1993057" cy="979148"/>
      </dsp:txXfrm>
    </dsp:sp>
    <dsp:sp modelId="{59DA6DA4-5E81-45C1-9422-36455D4B6107}">
      <dsp:nvSpPr>
        <dsp:cNvPr id="0" name=""/>
        <dsp:cNvSpPr/>
      </dsp:nvSpPr>
      <dsp:spPr>
        <a:xfrm>
          <a:off x="2286187" y="83"/>
          <a:ext cx="1993057" cy="9791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Actors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6187" y="83"/>
        <a:ext cx="1993057" cy="979148"/>
      </dsp:txXfrm>
    </dsp:sp>
    <dsp:sp modelId="{E472EEF8-490B-45C1-8D85-4473E4301887}">
      <dsp:nvSpPr>
        <dsp:cNvPr id="0" name=""/>
        <dsp:cNvSpPr/>
      </dsp:nvSpPr>
      <dsp:spPr>
        <a:xfrm>
          <a:off x="129938" y="1142424"/>
          <a:ext cx="1993057" cy="9791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Tokens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938" y="1142424"/>
        <a:ext cx="1993057" cy="979148"/>
      </dsp:txXfrm>
    </dsp:sp>
    <dsp:sp modelId="{AE10799C-08B3-44C6-B036-4C0D3777E519}">
      <dsp:nvSpPr>
        <dsp:cNvPr id="0" name=""/>
        <dsp:cNvSpPr/>
      </dsp:nvSpPr>
      <dsp:spPr>
        <a:xfrm>
          <a:off x="2286187" y="1142424"/>
          <a:ext cx="1993057" cy="9791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Flows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6187" y="1142424"/>
        <a:ext cx="1993057" cy="979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C6C97-F357-4072-979E-D1FB169E4991}">
      <dsp:nvSpPr>
        <dsp:cNvPr id="0" name=""/>
        <dsp:cNvSpPr/>
      </dsp:nvSpPr>
      <dsp:spPr>
        <a:xfrm>
          <a:off x="0" y="25599"/>
          <a:ext cx="5819706" cy="917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Scopes are what you see on the authorization screens when an app requests permissions. </a:t>
          </a:r>
          <a:endParaRPr lang="en-IN" sz="1800" kern="1200">
            <a:solidFill>
              <a:schemeClr val="tx1"/>
            </a:solidFill>
          </a:endParaRPr>
        </a:p>
      </dsp:txBody>
      <dsp:txXfrm>
        <a:off x="44778" y="70377"/>
        <a:ext cx="5730150" cy="827724"/>
      </dsp:txXfrm>
    </dsp:sp>
    <dsp:sp modelId="{B9BC4BA0-BE59-4F70-91FC-86225A210060}">
      <dsp:nvSpPr>
        <dsp:cNvPr id="0" name=""/>
        <dsp:cNvSpPr/>
      </dsp:nvSpPr>
      <dsp:spPr>
        <a:xfrm>
          <a:off x="0" y="1083999"/>
          <a:ext cx="5819706" cy="9172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They’re bundles of permissions asked for by the client when requesting a token.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4778" y="1128777"/>
        <a:ext cx="5730150" cy="827724"/>
      </dsp:txXfrm>
    </dsp:sp>
    <dsp:sp modelId="{8CAF39B3-1FF2-4F73-95F1-FF6090F0D8AD}">
      <dsp:nvSpPr>
        <dsp:cNvPr id="0" name=""/>
        <dsp:cNvSpPr/>
      </dsp:nvSpPr>
      <dsp:spPr>
        <a:xfrm>
          <a:off x="0" y="2142399"/>
          <a:ext cx="5819706" cy="9172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</a:rPr>
            <a:t>These are coded by the application developer when writing the application.</a:t>
          </a:r>
          <a:endParaRPr lang="en-IN" sz="1800" kern="1200">
            <a:solidFill>
              <a:schemeClr val="tx1"/>
            </a:solidFill>
          </a:endParaRPr>
        </a:p>
      </dsp:txBody>
      <dsp:txXfrm>
        <a:off x="44778" y="2187177"/>
        <a:ext cx="5730150" cy="8277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B1C68-1AC9-4E51-AEB2-C2C087BAF2E6}">
      <dsp:nvSpPr>
        <dsp:cNvPr id="0" name=""/>
        <dsp:cNvSpPr/>
      </dsp:nvSpPr>
      <dsp:spPr>
        <a:xfrm>
          <a:off x="0" y="34164"/>
          <a:ext cx="5773658" cy="674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The actors in OAuth flows are as follows:</a:t>
          </a:r>
          <a:endParaRPr lang="en-IN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950" y="67114"/>
        <a:ext cx="5707758" cy="609078"/>
      </dsp:txXfrm>
    </dsp:sp>
    <dsp:sp modelId="{0A8475E9-DB8A-4BB8-832C-9F5FF1FC27A4}">
      <dsp:nvSpPr>
        <dsp:cNvPr id="0" name=""/>
        <dsp:cNvSpPr/>
      </dsp:nvSpPr>
      <dsp:spPr>
        <a:xfrm>
          <a:off x="0" y="844502"/>
          <a:ext cx="5773658" cy="879840"/>
        </a:xfrm>
        <a:prstGeom prst="roundRect">
          <a:avLst/>
        </a:prstGeom>
        <a:gradFill rotWithShape="0">
          <a:gsLst>
            <a:gs pos="0">
              <a:srgbClr val="D4BD12"/>
            </a:gs>
            <a:gs pos="100000">
              <a:srgbClr val="F2DF6E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Owner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: owns the data in the resource server. 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887452"/>
        <a:ext cx="5687758" cy="793940"/>
      </dsp:txXfrm>
    </dsp:sp>
    <dsp:sp modelId="{2B804394-D890-4828-8CC2-F76DC46B6FD1}">
      <dsp:nvSpPr>
        <dsp:cNvPr id="0" name=""/>
        <dsp:cNvSpPr/>
      </dsp:nvSpPr>
      <dsp:spPr>
        <a:xfrm>
          <a:off x="0" y="1859702"/>
          <a:ext cx="5773658" cy="879840"/>
        </a:xfrm>
        <a:prstGeom prst="round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Resource Server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: The API which stores data the application wants to access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950" y="1902652"/>
        <a:ext cx="5687758" cy="793940"/>
      </dsp:txXfrm>
    </dsp:sp>
    <dsp:sp modelId="{3F68BAB5-AA83-451A-B356-2F53F475220D}">
      <dsp:nvSpPr>
        <dsp:cNvPr id="0" name=""/>
        <dsp:cNvSpPr/>
      </dsp:nvSpPr>
      <dsp:spPr>
        <a:xfrm>
          <a:off x="0" y="2874902"/>
          <a:ext cx="5773658" cy="674978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Client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: the application that wants to access your data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950" y="2907852"/>
        <a:ext cx="5707758" cy="609078"/>
      </dsp:txXfrm>
    </dsp:sp>
    <dsp:sp modelId="{D9EDE152-DD4A-4126-A863-14E992DFF185}">
      <dsp:nvSpPr>
        <dsp:cNvPr id="0" name=""/>
        <dsp:cNvSpPr/>
      </dsp:nvSpPr>
      <dsp:spPr>
        <a:xfrm>
          <a:off x="0" y="3685240"/>
          <a:ext cx="5773658" cy="67497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Authorization Server</a:t>
          </a:r>
          <a:r>
            <a:rPr lang="en-US" sz="1800" b="0" i="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: The main engine of OAuth</a:t>
          </a:r>
          <a:endParaRPr lang="en-IN" sz="18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950" y="3718190"/>
        <a:ext cx="5707758" cy="609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03267-8A50-4B0D-B5B4-7B56BDB8019C}">
      <dsp:nvSpPr>
        <dsp:cNvPr id="0" name=""/>
        <dsp:cNvSpPr/>
      </dsp:nvSpPr>
      <dsp:spPr>
        <a:xfrm>
          <a:off x="0" y="47981"/>
          <a:ext cx="5783580" cy="748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Access tokens are the token the client uses to access the Resource Server (API).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84534"/>
        <a:ext cx="5710474" cy="675694"/>
      </dsp:txXfrm>
    </dsp:sp>
    <dsp:sp modelId="{8AE5C63A-7AAF-4345-82C1-3B36314EECB3}">
      <dsp:nvSpPr>
        <dsp:cNvPr id="0" name=""/>
        <dsp:cNvSpPr/>
      </dsp:nvSpPr>
      <dsp:spPr>
        <a:xfrm>
          <a:off x="0" y="911981"/>
          <a:ext cx="5783580" cy="550502"/>
        </a:xfrm>
        <a:prstGeom prst="roundRect">
          <a:avLst/>
        </a:prstGeom>
        <a:gradFill rotWithShape="0">
          <a:gsLst>
            <a:gs pos="0">
              <a:schemeClr val="accent5">
                <a:hueOff val="-485251"/>
                <a:satOff val="1153"/>
                <a:lumOff val="-156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85251"/>
                <a:satOff val="1153"/>
                <a:lumOff val="-156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They’re meant to be short-lived. 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873" y="938854"/>
        <a:ext cx="5729834" cy="496756"/>
      </dsp:txXfrm>
    </dsp:sp>
    <dsp:sp modelId="{A02E41F8-F6CA-41CA-BD3C-14A32E22A10B}">
      <dsp:nvSpPr>
        <dsp:cNvPr id="0" name=""/>
        <dsp:cNvSpPr/>
      </dsp:nvSpPr>
      <dsp:spPr>
        <a:xfrm>
          <a:off x="0" y="1577684"/>
          <a:ext cx="5783580" cy="550502"/>
        </a:xfrm>
        <a:prstGeom prst="roundRect">
          <a:avLst/>
        </a:prstGeom>
        <a:gradFill rotWithShape="0">
          <a:gsLst>
            <a:gs pos="0">
              <a:schemeClr val="accent5">
                <a:hueOff val="-970503"/>
                <a:satOff val="2306"/>
                <a:lumOff val="-3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70503"/>
                <a:satOff val="2306"/>
                <a:lumOff val="-3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Refresh Tokens can be used to get new tokens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873" y="1604557"/>
        <a:ext cx="5729834" cy="496756"/>
      </dsp:txXfrm>
    </dsp:sp>
    <dsp:sp modelId="{0C7659F1-C114-4B8E-BFCE-875085FDBC39}">
      <dsp:nvSpPr>
        <dsp:cNvPr id="0" name=""/>
        <dsp:cNvSpPr/>
      </dsp:nvSpPr>
      <dsp:spPr>
        <a:xfrm>
          <a:off x="0" y="2243387"/>
          <a:ext cx="5783580" cy="550502"/>
        </a:xfrm>
        <a:prstGeom prst="roundRect">
          <a:avLst/>
        </a:prstGeom>
        <a:gradFill rotWithShape="0">
          <a:gsLst>
            <a:gs pos="0">
              <a:schemeClr val="accent5">
                <a:hueOff val="-1455754"/>
                <a:satOff val="3459"/>
                <a:lumOff val="-4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455754"/>
                <a:satOff val="3459"/>
                <a:lumOff val="-4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OAuth spec doesn’t define what a token is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873" y="2270260"/>
        <a:ext cx="5729834" cy="496756"/>
      </dsp:txXfrm>
    </dsp:sp>
    <dsp:sp modelId="{F6995A00-D315-4373-AE4D-7E85275D033F}">
      <dsp:nvSpPr>
        <dsp:cNvPr id="0" name=""/>
        <dsp:cNvSpPr/>
      </dsp:nvSpPr>
      <dsp:spPr>
        <a:xfrm>
          <a:off x="0" y="2909090"/>
          <a:ext cx="5783580" cy="550502"/>
        </a:xfrm>
        <a:prstGeom prst="roundRect">
          <a:avLst/>
        </a:prstGeom>
        <a:gradFill rotWithShape="0">
          <a:gsLst>
            <a:gs pos="0">
              <a:schemeClr val="accent5">
                <a:hueOff val="-1941006"/>
                <a:satOff val="4612"/>
                <a:lumOff val="-627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41006"/>
                <a:satOff val="4612"/>
                <a:lumOff val="-627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Usually JWT is used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873" y="2935963"/>
        <a:ext cx="5729834" cy="496756"/>
      </dsp:txXfrm>
    </dsp:sp>
    <dsp:sp modelId="{117E8F41-B830-44C1-8AB6-73939B1765F4}">
      <dsp:nvSpPr>
        <dsp:cNvPr id="0" name=""/>
        <dsp:cNvSpPr/>
      </dsp:nvSpPr>
      <dsp:spPr>
        <a:xfrm>
          <a:off x="0" y="3574793"/>
          <a:ext cx="5783580" cy="748800"/>
        </a:xfrm>
        <a:prstGeom prst="roundRect">
          <a:avLst/>
        </a:prstGeom>
        <a:gradFill rotWithShape="0">
          <a:gsLst>
            <a:gs pos="0">
              <a:schemeClr val="accent5">
                <a:hueOff val="-2426257"/>
                <a:satOff val="5765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26257"/>
                <a:satOff val="5765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Tokens are retrieved from endpoints on the authorization server. 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3611346"/>
        <a:ext cx="5710474" cy="675694"/>
      </dsp:txXfrm>
    </dsp:sp>
    <dsp:sp modelId="{FAD5AEBC-DF42-4722-87C4-64332301D3C3}">
      <dsp:nvSpPr>
        <dsp:cNvPr id="0" name=""/>
        <dsp:cNvSpPr/>
      </dsp:nvSpPr>
      <dsp:spPr>
        <a:xfrm>
          <a:off x="0" y="4438793"/>
          <a:ext cx="5783580" cy="748800"/>
        </a:xfrm>
        <a:prstGeom prst="roundRect">
          <a:avLst/>
        </a:prstGeom>
        <a:gradFill rotWithShape="0">
          <a:gsLst>
            <a:gs pos="0">
              <a:schemeClr val="accent5">
                <a:hueOff val="-2911509"/>
                <a:satOff val="6918"/>
                <a:lumOff val="-94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911509"/>
                <a:satOff val="6918"/>
                <a:lumOff val="-94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0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two main endpoints are the authorize endpoint and the token endpoint.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53" y="4475346"/>
        <a:ext cx="5710474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Securing API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Oauth</a:t>
            </a:r>
            <a:r>
              <a:rPr lang="en-US" sz="2000" dirty="0"/>
              <a:t> and </a:t>
            </a:r>
            <a:r>
              <a:rPr lang="en-US" sz="2000" dirty="0" err="1"/>
              <a:t>OpenID</a:t>
            </a:r>
            <a:endParaRPr lang="en-US" sz="2000" dirty="0"/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Oauth</a:t>
            </a:r>
            <a:endParaRPr lang="en-US" sz="20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54" t="4269" r="6187" b="3897"/>
          <a:stretch/>
        </p:blipFill>
        <p:spPr>
          <a:xfrm>
            <a:off x="6335016" y="1138067"/>
            <a:ext cx="5308782" cy="5292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BF342A-F1A1-4C4F-A9DE-3FA0DAAB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903019"/>
              </p:ext>
            </p:extLst>
          </p:nvPr>
        </p:nvGraphicFramePr>
        <p:xfrm>
          <a:off x="276294" y="1138067"/>
          <a:ext cx="5819706" cy="3085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60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9" r="3232"/>
          <a:stretch/>
        </p:blipFill>
        <p:spPr>
          <a:xfrm>
            <a:off x="6328490" y="1805495"/>
            <a:ext cx="5636498" cy="3247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817936-1F04-4861-B42A-7F92ECAA5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73437"/>
              </p:ext>
            </p:extLst>
          </p:nvPr>
        </p:nvGraphicFramePr>
        <p:xfrm>
          <a:off x="322342" y="1138066"/>
          <a:ext cx="5773658" cy="4394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7013" y="6479924"/>
            <a:ext cx="7736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</a:t>
            </a:r>
            <a:r>
              <a:rPr lang="en-US" sz="1000" dirty="0" err="1"/>
              <a:t>Reference:https</a:t>
            </a:r>
            <a:r>
              <a:rPr lang="en-US" sz="1000" dirty="0"/>
              <a:t>://developer.okta.com/blog/2017/06/21/what-the-heck-is-</a:t>
            </a:r>
            <a:r>
              <a:rPr lang="en-US" sz="1000" dirty="0" err="1"/>
              <a:t>oauth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319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0F4464-3717-4514-B0EC-D540AB241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760849"/>
              </p:ext>
            </p:extLst>
          </p:nvPr>
        </p:nvGraphicFramePr>
        <p:xfrm>
          <a:off x="312420" y="1089025"/>
          <a:ext cx="5783580" cy="523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61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EBF5390-840C-4FCE-AB7F-B9088B741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374529"/>
              </p:ext>
            </p:extLst>
          </p:nvPr>
        </p:nvGraphicFramePr>
        <p:xfrm>
          <a:off x="227013" y="1089029"/>
          <a:ext cx="5868987" cy="211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004872B-B342-4F87-A002-86864A33C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994384"/>
              </p:ext>
            </p:extLst>
          </p:nvPr>
        </p:nvGraphicFramePr>
        <p:xfrm>
          <a:off x="227013" y="3322321"/>
          <a:ext cx="5808027" cy="1935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5468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Code Flow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54F153C2-943F-4D25-A4EE-D6002B32E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593809"/>
              </p:ext>
            </p:extLst>
          </p:nvPr>
        </p:nvGraphicFramePr>
        <p:xfrm>
          <a:off x="289680" y="1136160"/>
          <a:ext cx="5806319" cy="4696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FBF84-EE2F-475D-AD41-A6739F35070D}"/>
              </a:ext>
            </a:extLst>
          </p:cNvPr>
          <p:cNvGrpSpPr/>
          <p:nvPr/>
        </p:nvGrpSpPr>
        <p:grpSpPr>
          <a:xfrm>
            <a:off x="275374" y="2597150"/>
            <a:ext cx="6373076" cy="3825240"/>
            <a:chOff x="2991490" y="1569211"/>
            <a:chExt cx="8429022" cy="4920489"/>
          </a:xfrm>
        </p:grpSpPr>
        <p:sp>
          <p:nvSpPr>
            <p:cNvPr id="4" name="Flowchart: Internal Storage 3"/>
            <p:cNvSpPr/>
            <p:nvPr/>
          </p:nvSpPr>
          <p:spPr>
            <a:xfrm>
              <a:off x="6091064" y="1569211"/>
              <a:ext cx="1591924" cy="1012402"/>
            </a:xfrm>
            <a:prstGeom prst="flowChartInternalStorag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Authorization Server</a:t>
              </a:r>
            </a:p>
          </p:txBody>
        </p:sp>
        <p:sp>
          <p:nvSpPr>
            <p:cNvPr id="5" name="Bevel 4"/>
            <p:cNvSpPr/>
            <p:nvPr/>
          </p:nvSpPr>
          <p:spPr>
            <a:xfrm>
              <a:off x="6095998" y="4382156"/>
              <a:ext cx="1582057" cy="151700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 </a:t>
              </a:r>
            </a:p>
          </p:txBody>
        </p:sp>
        <p:sp>
          <p:nvSpPr>
            <p:cNvPr id="6" name="Frame 5"/>
            <p:cNvSpPr/>
            <p:nvPr/>
          </p:nvSpPr>
          <p:spPr>
            <a:xfrm>
              <a:off x="9765884" y="2731153"/>
              <a:ext cx="1654628" cy="1451429"/>
            </a:xfrm>
            <a:prstGeom prst="fram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Resource Server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920962" y="4740946"/>
              <a:ext cx="2104571" cy="898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5400000" flipH="1">
              <a:off x="5662475" y="3510432"/>
              <a:ext cx="1423717" cy="807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8417685" flipV="1">
              <a:off x="3196693" y="2862519"/>
              <a:ext cx="2773928" cy="1121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19913" y="4391272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473063" y="3638781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078514" y="2798522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919914" y="3227578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 rot="19223126">
              <a:off x="3517494" y="3051278"/>
              <a:ext cx="2766173" cy="865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16200000" flipH="1" flipV="1">
              <a:off x="6580109" y="3550305"/>
              <a:ext cx="1423718" cy="458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372255" y="3604028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 rot="19627984">
              <a:off x="7620946" y="4195788"/>
              <a:ext cx="2202048" cy="75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456466" y="2815373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Right Arrow 22"/>
            <p:cNvSpPr/>
            <p:nvPr/>
          </p:nvSpPr>
          <p:spPr>
            <a:xfrm rot="8792135">
              <a:off x="7712224" y="4594947"/>
              <a:ext cx="2202048" cy="75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813248" y="4680182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19627984">
              <a:off x="7615332" y="4205662"/>
              <a:ext cx="2202048" cy="75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1251644" flipV="1">
              <a:off x="7754369" y="2717797"/>
              <a:ext cx="1927301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906298" y="2185689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469613" y="3905189"/>
              <a:ext cx="246743" cy="301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 rot="12175934" flipV="1">
              <a:off x="7808882" y="2463426"/>
              <a:ext cx="1919711" cy="468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010412" y="6489700"/>
              <a:ext cx="384889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25257" y="6104718"/>
              <a:ext cx="217119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Front channel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304992" y="6477780"/>
              <a:ext cx="3848893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329917" y="6104718"/>
              <a:ext cx="217119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 channel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561CA8-CE5A-4D45-9E79-8E442D329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91490" y="3944347"/>
              <a:ext cx="777739" cy="973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28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Flow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ABB77B5-4AC0-4076-B4C3-BA3649204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450320"/>
              </p:ext>
            </p:extLst>
          </p:nvPr>
        </p:nvGraphicFramePr>
        <p:xfrm>
          <a:off x="285750" y="1136650"/>
          <a:ext cx="5810250" cy="315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82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Credentials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A8DE31-C816-4388-99E2-0D9BE6FBE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08467"/>
              </p:ext>
            </p:extLst>
          </p:nvPr>
        </p:nvGraphicFramePr>
        <p:xfrm>
          <a:off x="298450" y="1149350"/>
          <a:ext cx="579755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6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Owner Password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264F2A-EE4C-42B9-8FE5-71E619297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23038"/>
              </p:ext>
            </p:extLst>
          </p:nvPr>
        </p:nvGraphicFramePr>
        <p:xfrm>
          <a:off x="317500" y="1136650"/>
          <a:ext cx="5778500" cy="224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31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US" sz="1800" b="1" dirty="0"/>
              <a:t>OAuth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/>
              <a:t>OAuth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4D88A2-85F6-444B-AEC8-A41C31887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50765"/>
              </p:ext>
            </p:extLst>
          </p:nvPr>
        </p:nvGraphicFramePr>
        <p:xfrm>
          <a:off x="306888" y="1139869"/>
          <a:ext cx="5789112" cy="393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59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OAuth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11" r="3128"/>
          <a:stretch/>
        </p:blipFill>
        <p:spPr>
          <a:xfrm>
            <a:off x="158120" y="1241344"/>
            <a:ext cx="6090199" cy="4375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013" y="6478392"/>
            <a:ext cx="6261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Ref: By </a:t>
            </a:r>
            <a:r>
              <a:rPr lang="en-US" sz="900" dirty="0" err="1"/>
              <a:t>Devansvd</a:t>
            </a:r>
            <a:r>
              <a:rPr lang="en-US" sz="900" dirty="0"/>
              <a:t> - Own work, CC BY-SA 4.0, https://commons.wikimedia.org/w/index.php?curid=109591037</a:t>
            </a:r>
          </a:p>
        </p:txBody>
      </p:sp>
    </p:spTree>
    <p:extLst>
      <p:ext uri="{BB962C8B-B14F-4D97-AF65-F5344CB8AC3E}">
        <p14:creationId xmlns:p14="http://schemas.microsoft.com/office/powerpoint/2010/main" val="31265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3D3E9E-696B-41D3-9333-8CEF54C64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670658"/>
              </p:ext>
            </p:extLst>
          </p:nvPr>
        </p:nvGraphicFramePr>
        <p:xfrm>
          <a:off x="342078" y="1138066"/>
          <a:ext cx="5753922" cy="396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6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AFC78C-50C5-48BF-8494-BE90ED6D2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1204"/>
              </p:ext>
            </p:extLst>
          </p:nvPr>
        </p:nvGraphicFramePr>
        <p:xfrm>
          <a:off x="335498" y="1138066"/>
          <a:ext cx="5760501" cy="3703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76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9C6F9EB-456E-4EE4-9E7E-6B2F776B0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624326"/>
              </p:ext>
            </p:extLst>
          </p:nvPr>
        </p:nvGraphicFramePr>
        <p:xfrm>
          <a:off x="328920" y="1138066"/>
          <a:ext cx="5767079" cy="357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23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Flow</a:t>
            </a:r>
          </a:p>
        </p:txBody>
      </p:sp>
      <p:pic>
        <p:nvPicPr>
          <p:cNvPr id="1026" name="Picture 2" descr="A high-level overview of Oauth 2.0 authorization flow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3" y="1060704"/>
            <a:ext cx="5868987" cy="42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7013" y="6165595"/>
            <a:ext cx="5868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Reference: By </a:t>
            </a:r>
            <a:r>
              <a:rPr lang="en-US" dirty="0" err="1"/>
              <a:t>Devansvd</a:t>
            </a:r>
            <a:r>
              <a:rPr lang="en-US" dirty="0"/>
              <a:t> - Own work, CC BY-SA 4.0, https://commons.wikimedia.org/w/index.php?curid=109591026</a:t>
            </a:r>
          </a:p>
        </p:txBody>
      </p:sp>
    </p:spTree>
    <p:extLst>
      <p:ext uri="{BB962C8B-B14F-4D97-AF65-F5344CB8AC3E}">
        <p14:creationId xmlns:p14="http://schemas.microsoft.com/office/powerpoint/2010/main" val="106927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 Central Components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BDBCC3-14FC-4610-9007-939D2C806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307974"/>
              </p:ext>
            </p:extLst>
          </p:nvPr>
        </p:nvGraphicFramePr>
        <p:xfrm>
          <a:off x="227013" y="1089029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06DEF0D-E8B2-4557-8D06-F61A326D0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726467"/>
              </p:ext>
            </p:extLst>
          </p:nvPr>
        </p:nvGraphicFramePr>
        <p:xfrm>
          <a:off x="893020" y="2042481"/>
          <a:ext cx="4409184" cy="212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8061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2CD49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734</Words>
  <Application>Microsoft Office PowerPoint</Application>
  <PresentationFormat>Widescreen</PresentationFormat>
  <Paragraphs>93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1_Office Theme</vt:lpstr>
      <vt:lpstr>Full Stack Application Development</vt:lpstr>
      <vt:lpstr>PowerPoint Presentation</vt:lpstr>
      <vt:lpstr>OAuth</vt:lpstr>
      <vt:lpstr>Without OAuth</vt:lpstr>
      <vt:lpstr>OAuth</vt:lpstr>
      <vt:lpstr>OAuth</vt:lpstr>
      <vt:lpstr>OAuth</vt:lpstr>
      <vt:lpstr>OAuth Flow</vt:lpstr>
      <vt:lpstr>OAuth Central Components</vt:lpstr>
      <vt:lpstr>Scopes</vt:lpstr>
      <vt:lpstr>Actors</vt:lpstr>
      <vt:lpstr>Tokens</vt:lpstr>
      <vt:lpstr>Flows</vt:lpstr>
      <vt:lpstr>Authorization Code Flow</vt:lpstr>
      <vt:lpstr>Implicit Flow</vt:lpstr>
      <vt:lpstr>Client Credentials Flow</vt:lpstr>
      <vt:lpstr>Resource Owner Password Flow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103</cp:revision>
  <dcterms:created xsi:type="dcterms:W3CDTF">2022-09-26T09:02:06Z</dcterms:created>
  <dcterms:modified xsi:type="dcterms:W3CDTF">2024-02-09T11:02:07Z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