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28" r:id="rId4"/>
    <p:sldId id="327" r:id="rId5"/>
    <p:sldId id="330" r:id="rId6"/>
    <p:sldId id="329" r:id="rId7"/>
    <p:sldId id="288" r:id="rId8"/>
    <p:sldId id="26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F482"/>
    <a:srgbClr val="35E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9AE4A-847F-48F2-81C2-F921F5B9D213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8417E12-6597-43B2-ADD5-E79AF747ED55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OAuth is an authorization protocol, rather than an authentication protocol. 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8C65F8-DD19-407B-93EA-8422CBDD8CB3}" type="parTrans" cxnId="{3645EF9C-77B0-4557-914E-330A1AFBF60D}">
      <dgm:prSet/>
      <dgm:spPr/>
      <dgm:t>
        <a:bodyPr/>
        <a:lstStyle/>
        <a:p>
          <a:endParaRPr lang="en-IN"/>
        </a:p>
      </dgm:t>
    </dgm:pt>
    <dgm:pt modelId="{893DC6FC-2FE3-419C-9A98-3DA7F420CC19}" type="sibTrans" cxnId="{3645EF9C-77B0-4557-914E-330A1AFBF60D}">
      <dgm:prSet/>
      <dgm:spPr/>
      <dgm:t>
        <a:bodyPr/>
        <a:lstStyle/>
        <a:p>
          <a:endParaRPr lang="en-IN"/>
        </a:p>
      </dgm:t>
    </dgm:pt>
    <dgm:pt modelId="{90C84F14-3DDE-417D-AE4C-59D429157806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OAuth does not provide user’s information via an access token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95DFD9-6D87-4249-B6B2-DA3B3AA85FCA}" type="parTrans" cxnId="{DA59CAD1-C14A-4068-ABC6-C7BAA5F16FB5}">
      <dgm:prSet/>
      <dgm:spPr/>
      <dgm:t>
        <a:bodyPr/>
        <a:lstStyle/>
        <a:p>
          <a:endParaRPr lang="en-IN"/>
        </a:p>
      </dgm:t>
    </dgm:pt>
    <dgm:pt modelId="{2C0E0D7C-5B3D-40C1-A538-DE255DB220A5}" type="sibTrans" cxnId="{DA59CAD1-C14A-4068-ABC6-C7BAA5F16FB5}">
      <dgm:prSet/>
      <dgm:spPr/>
      <dgm:t>
        <a:bodyPr/>
        <a:lstStyle/>
        <a:p>
          <a:endParaRPr lang="en-IN"/>
        </a:p>
      </dgm:t>
    </dgm:pt>
    <dgm:pt modelId="{0EE5B7D2-BF69-45B5-BABB-865AEA5B7C66}">
      <dgm:prSet custT="1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</a:gra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Access tokens are meant to be opaque. 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D7C39-AEF1-4714-9D7C-8E71E3FACA6F}" type="parTrans" cxnId="{24966675-BF23-4E00-9F7F-C6FB7F28A640}">
      <dgm:prSet/>
      <dgm:spPr/>
      <dgm:t>
        <a:bodyPr/>
        <a:lstStyle/>
        <a:p>
          <a:endParaRPr lang="en-IN"/>
        </a:p>
      </dgm:t>
    </dgm:pt>
    <dgm:pt modelId="{E7C809A7-82C9-47F1-80F6-C56B90BADCB2}" type="sibTrans" cxnId="{24966675-BF23-4E00-9F7F-C6FB7F28A640}">
      <dgm:prSet/>
      <dgm:spPr/>
      <dgm:t>
        <a:bodyPr/>
        <a:lstStyle/>
        <a:p>
          <a:endParaRPr lang="en-IN"/>
        </a:p>
      </dgm:t>
    </dgm:pt>
    <dgm:pt modelId="{A433EE01-9DBE-4C99-B983-443643BD4BF4}">
      <dgm:prSet custT="1"/>
      <dgm:spPr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</a:gra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They’re meant for the API, they’re not designed to contain user information.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516907-228D-4BDA-8B77-7E5EA9A7C035}" type="parTrans" cxnId="{DC1FFDA3-6C6D-4826-9CA6-11ABAA605D55}">
      <dgm:prSet/>
      <dgm:spPr/>
      <dgm:t>
        <a:bodyPr/>
        <a:lstStyle/>
        <a:p>
          <a:endParaRPr lang="en-IN"/>
        </a:p>
      </dgm:t>
    </dgm:pt>
    <dgm:pt modelId="{07DB80D9-16FD-498B-840A-6E79B4B3744E}" type="sibTrans" cxnId="{DC1FFDA3-6C6D-4826-9CA6-11ABAA605D55}">
      <dgm:prSet/>
      <dgm:spPr/>
      <dgm:t>
        <a:bodyPr/>
        <a:lstStyle/>
        <a:p>
          <a:endParaRPr lang="en-IN"/>
        </a:p>
      </dgm:t>
    </dgm:pt>
    <dgm:pt modelId="{C5B443B5-3F5A-45A4-97E3-3E6FF0C27689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Custom Hacks were used to fill this gap 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76105B-64EB-4713-99E3-E4E8C1654164}" type="parTrans" cxnId="{567E4CC7-D50E-4B85-9E3C-55A657A5BA6A}">
      <dgm:prSet/>
      <dgm:spPr/>
      <dgm:t>
        <a:bodyPr/>
        <a:lstStyle/>
        <a:p>
          <a:endParaRPr lang="en-IN"/>
        </a:p>
      </dgm:t>
    </dgm:pt>
    <dgm:pt modelId="{4D06BC29-CE18-4E6A-8D25-19E301583E97}" type="sibTrans" cxnId="{567E4CC7-D50E-4B85-9E3C-55A657A5BA6A}">
      <dgm:prSet/>
      <dgm:spPr/>
      <dgm:t>
        <a:bodyPr/>
        <a:lstStyle/>
        <a:p>
          <a:endParaRPr lang="en-IN"/>
        </a:p>
      </dgm:t>
    </dgm:pt>
    <dgm:pt modelId="{D849246B-121D-48D7-ACE2-0E13329B7949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Using OAuth on its own as an authentication method may be referred to as pseudo-authentication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4279A0-95F5-49E8-A19E-006AF83AFE69}" type="parTrans" cxnId="{B7F5FBCA-0C61-4A90-882C-C7C3A2A6571C}">
      <dgm:prSet/>
      <dgm:spPr/>
      <dgm:t>
        <a:bodyPr/>
        <a:lstStyle/>
        <a:p>
          <a:endParaRPr lang="en-IN"/>
        </a:p>
      </dgm:t>
    </dgm:pt>
    <dgm:pt modelId="{BF952277-AD62-424C-A8A5-043A79CA8A1F}" type="sibTrans" cxnId="{B7F5FBCA-0C61-4A90-882C-C7C3A2A6571C}">
      <dgm:prSet/>
      <dgm:spPr/>
      <dgm:t>
        <a:bodyPr/>
        <a:lstStyle/>
        <a:p>
          <a:endParaRPr lang="en-IN"/>
        </a:p>
      </dgm:t>
    </dgm:pt>
    <dgm:pt modelId="{83FD9D95-BEAA-4B2C-A249-1351EA1F1C16}" type="pres">
      <dgm:prSet presAssocID="{D9E9AE4A-847F-48F2-81C2-F921F5B9D213}" presName="linear" presStyleCnt="0">
        <dgm:presLayoutVars>
          <dgm:animLvl val="lvl"/>
          <dgm:resizeHandles val="exact"/>
        </dgm:presLayoutVars>
      </dgm:prSet>
      <dgm:spPr/>
    </dgm:pt>
    <dgm:pt modelId="{35D300A5-7B31-4EF6-8B81-4E3524316A63}" type="pres">
      <dgm:prSet presAssocID="{38417E12-6597-43B2-ADD5-E79AF747ED5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EE6A6BC-4FAA-417A-8EDC-B3B139412994}" type="pres">
      <dgm:prSet presAssocID="{893DC6FC-2FE3-419C-9A98-3DA7F420CC19}" presName="spacer" presStyleCnt="0"/>
      <dgm:spPr/>
    </dgm:pt>
    <dgm:pt modelId="{D9F77035-05A4-4C8E-AFBF-88316EDD9EB7}" type="pres">
      <dgm:prSet presAssocID="{90C84F14-3DDE-417D-AE4C-59D42915780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409F94D-7E29-4DF6-B5B1-47540A6DDFFB}" type="pres">
      <dgm:prSet presAssocID="{2C0E0D7C-5B3D-40C1-A538-DE255DB220A5}" presName="spacer" presStyleCnt="0"/>
      <dgm:spPr/>
    </dgm:pt>
    <dgm:pt modelId="{9D291DB9-DA5F-4712-AC4D-5BE83F022FCB}" type="pres">
      <dgm:prSet presAssocID="{0EE5B7D2-BF69-45B5-BABB-865AEA5B7C66}" presName="parentText" presStyleLbl="node1" presStyleIdx="2" presStyleCnt="6" custScaleY="68037">
        <dgm:presLayoutVars>
          <dgm:chMax val="0"/>
          <dgm:bulletEnabled val="1"/>
        </dgm:presLayoutVars>
      </dgm:prSet>
      <dgm:spPr/>
    </dgm:pt>
    <dgm:pt modelId="{44FFD145-3AF0-408B-B227-653761DE343A}" type="pres">
      <dgm:prSet presAssocID="{E7C809A7-82C9-47F1-80F6-C56B90BADCB2}" presName="spacer" presStyleCnt="0"/>
      <dgm:spPr/>
    </dgm:pt>
    <dgm:pt modelId="{2D0E859E-30E6-4387-9D04-9BD7A8D0F025}" type="pres">
      <dgm:prSet presAssocID="{A433EE01-9DBE-4C99-B983-443643BD4BF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0CF7F0E-E963-4AFB-B270-A6E9B1B624C1}" type="pres">
      <dgm:prSet presAssocID="{07DB80D9-16FD-498B-840A-6E79B4B3744E}" presName="spacer" presStyleCnt="0"/>
      <dgm:spPr/>
    </dgm:pt>
    <dgm:pt modelId="{4AB939FF-8FA3-405F-9427-F7729BE1E568}" type="pres">
      <dgm:prSet presAssocID="{C5B443B5-3F5A-45A4-97E3-3E6FF0C27689}" presName="parentText" presStyleLbl="node1" presStyleIdx="4" presStyleCnt="6" custScaleY="68037">
        <dgm:presLayoutVars>
          <dgm:chMax val="0"/>
          <dgm:bulletEnabled val="1"/>
        </dgm:presLayoutVars>
      </dgm:prSet>
      <dgm:spPr/>
    </dgm:pt>
    <dgm:pt modelId="{F550B6B2-BAAF-49B5-ABC0-1F275D36B075}" type="pres">
      <dgm:prSet presAssocID="{4D06BC29-CE18-4E6A-8D25-19E301583E97}" presName="spacer" presStyleCnt="0"/>
      <dgm:spPr/>
    </dgm:pt>
    <dgm:pt modelId="{A97B97AD-2E22-4803-B9A2-8A0276AC3753}" type="pres">
      <dgm:prSet presAssocID="{D849246B-121D-48D7-ACE2-0E13329B794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ED39909-A4DA-4430-B2A0-6FA52F97AA3F}" type="presOf" srcId="{90C84F14-3DDE-417D-AE4C-59D429157806}" destId="{D9F77035-05A4-4C8E-AFBF-88316EDD9EB7}" srcOrd="0" destOrd="0" presId="urn:microsoft.com/office/officeart/2005/8/layout/vList2"/>
    <dgm:cxn modelId="{AD659D11-D645-4B8B-BF89-204484435F13}" type="presOf" srcId="{38417E12-6597-43B2-ADD5-E79AF747ED55}" destId="{35D300A5-7B31-4EF6-8B81-4E3524316A63}" srcOrd="0" destOrd="0" presId="urn:microsoft.com/office/officeart/2005/8/layout/vList2"/>
    <dgm:cxn modelId="{24966675-BF23-4E00-9F7F-C6FB7F28A640}" srcId="{D9E9AE4A-847F-48F2-81C2-F921F5B9D213}" destId="{0EE5B7D2-BF69-45B5-BABB-865AEA5B7C66}" srcOrd="2" destOrd="0" parTransId="{EBAD7C39-AEF1-4714-9D7C-8E71E3FACA6F}" sibTransId="{E7C809A7-82C9-47F1-80F6-C56B90BADCB2}"/>
    <dgm:cxn modelId="{AFF6927A-E2D1-4185-99F0-7E682BA38253}" type="presOf" srcId="{0EE5B7D2-BF69-45B5-BABB-865AEA5B7C66}" destId="{9D291DB9-DA5F-4712-AC4D-5BE83F022FCB}" srcOrd="0" destOrd="0" presId="urn:microsoft.com/office/officeart/2005/8/layout/vList2"/>
    <dgm:cxn modelId="{3645EF9C-77B0-4557-914E-330A1AFBF60D}" srcId="{D9E9AE4A-847F-48F2-81C2-F921F5B9D213}" destId="{38417E12-6597-43B2-ADD5-E79AF747ED55}" srcOrd="0" destOrd="0" parTransId="{A58C65F8-DD19-407B-93EA-8422CBDD8CB3}" sibTransId="{893DC6FC-2FE3-419C-9A98-3DA7F420CC19}"/>
    <dgm:cxn modelId="{887F219F-C73E-431D-A44D-A495BBD99DEA}" type="presOf" srcId="{A433EE01-9DBE-4C99-B983-443643BD4BF4}" destId="{2D0E859E-30E6-4387-9D04-9BD7A8D0F025}" srcOrd="0" destOrd="0" presId="urn:microsoft.com/office/officeart/2005/8/layout/vList2"/>
    <dgm:cxn modelId="{DC1FFDA3-6C6D-4826-9CA6-11ABAA605D55}" srcId="{D9E9AE4A-847F-48F2-81C2-F921F5B9D213}" destId="{A433EE01-9DBE-4C99-B983-443643BD4BF4}" srcOrd="3" destOrd="0" parTransId="{00516907-228D-4BDA-8B77-7E5EA9A7C035}" sibTransId="{07DB80D9-16FD-498B-840A-6E79B4B3744E}"/>
    <dgm:cxn modelId="{115A14C2-62D2-43A4-B26A-04FD9373253F}" type="presOf" srcId="{D849246B-121D-48D7-ACE2-0E13329B7949}" destId="{A97B97AD-2E22-4803-B9A2-8A0276AC3753}" srcOrd="0" destOrd="0" presId="urn:microsoft.com/office/officeart/2005/8/layout/vList2"/>
    <dgm:cxn modelId="{567E4CC7-D50E-4B85-9E3C-55A657A5BA6A}" srcId="{D9E9AE4A-847F-48F2-81C2-F921F5B9D213}" destId="{C5B443B5-3F5A-45A4-97E3-3E6FF0C27689}" srcOrd="4" destOrd="0" parTransId="{D676105B-64EB-4713-99E3-E4E8C1654164}" sibTransId="{4D06BC29-CE18-4E6A-8D25-19E301583E97}"/>
    <dgm:cxn modelId="{B7F5FBCA-0C61-4A90-882C-C7C3A2A6571C}" srcId="{D9E9AE4A-847F-48F2-81C2-F921F5B9D213}" destId="{D849246B-121D-48D7-ACE2-0E13329B7949}" srcOrd="5" destOrd="0" parTransId="{DC4279A0-95F5-49E8-A19E-006AF83AFE69}" sibTransId="{BF952277-AD62-424C-A8A5-043A79CA8A1F}"/>
    <dgm:cxn modelId="{DA59CAD1-C14A-4068-ABC6-C7BAA5F16FB5}" srcId="{D9E9AE4A-847F-48F2-81C2-F921F5B9D213}" destId="{90C84F14-3DDE-417D-AE4C-59D429157806}" srcOrd="1" destOrd="0" parTransId="{A395DFD9-6D87-4249-B6B2-DA3B3AA85FCA}" sibTransId="{2C0E0D7C-5B3D-40C1-A538-DE255DB220A5}"/>
    <dgm:cxn modelId="{794FB2E2-FC33-4DA3-B8BE-FC9C09FA0472}" type="presOf" srcId="{C5B443B5-3F5A-45A4-97E3-3E6FF0C27689}" destId="{4AB939FF-8FA3-405F-9427-F7729BE1E568}" srcOrd="0" destOrd="0" presId="urn:microsoft.com/office/officeart/2005/8/layout/vList2"/>
    <dgm:cxn modelId="{E586BAF1-A9A1-4425-A7F3-9A71C2F751CB}" type="presOf" srcId="{D9E9AE4A-847F-48F2-81C2-F921F5B9D213}" destId="{83FD9D95-BEAA-4B2C-A249-1351EA1F1C16}" srcOrd="0" destOrd="0" presId="urn:microsoft.com/office/officeart/2005/8/layout/vList2"/>
    <dgm:cxn modelId="{F5C6281C-A097-413E-87CA-6EEB87585F91}" type="presParOf" srcId="{83FD9D95-BEAA-4B2C-A249-1351EA1F1C16}" destId="{35D300A5-7B31-4EF6-8B81-4E3524316A63}" srcOrd="0" destOrd="0" presId="urn:microsoft.com/office/officeart/2005/8/layout/vList2"/>
    <dgm:cxn modelId="{C3B682CE-7B5F-4481-A777-966E549E78C1}" type="presParOf" srcId="{83FD9D95-BEAA-4B2C-A249-1351EA1F1C16}" destId="{1EE6A6BC-4FAA-417A-8EDC-B3B139412994}" srcOrd="1" destOrd="0" presId="urn:microsoft.com/office/officeart/2005/8/layout/vList2"/>
    <dgm:cxn modelId="{25B21292-B655-4CB4-BDF8-CF29DD986DA8}" type="presParOf" srcId="{83FD9D95-BEAA-4B2C-A249-1351EA1F1C16}" destId="{D9F77035-05A4-4C8E-AFBF-88316EDD9EB7}" srcOrd="2" destOrd="0" presId="urn:microsoft.com/office/officeart/2005/8/layout/vList2"/>
    <dgm:cxn modelId="{C4555CBF-B36D-4A9E-846A-085B63FAA8F8}" type="presParOf" srcId="{83FD9D95-BEAA-4B2C-A249-1351EA1F1C16}" destId="{0409F94D-7E29-4DF6-B5B1-47540A6DDFFB}" srcOrd="3" destOrd="0" presId="urn:microsoft.com/office/officeart/2005/8/layout/vList2"/>
    <dgm:cxn modelId="{267D2946-0CAD-4872-B916-E5DA2AC957F9}" type="presParOf" srcId="{83FD9D95-BEAA-4B2C-A249-1351EA1F1C16}" destId="{9D291DB9-DA5F-4712-AC4D-5BE83F022FCB}" srcOrd="4" destOrd="0" presId="urn:microsoft.com/office/officeart/2005/8/layout/vList2"/>
    <dgm:cxn modelId="{89B57222-6339-4344-9666-A98FFBABD0EE}" type="presParOf" srcId="{83FD9D95-BEAA-4B2C-A249-1351EA1F1C16}" destId="{44FFD145-3AF0-408B-B227-653761DE343A}" srcOrd="5" destOrd="0" presId="urn:microsoft.com/office/officeart/2005/8/layout/vList2"/>
    <dgm:cxn modelId="{EE4C5FC2-A86F-4562-AA6F-CA1CFE680FE7}" type="presParOf" srcId="{83FD9D95-BEAA-4B2C-A249-1351EA1F1C16}" destId="{2D0E859E-30E6-4387-9D04-9BD7A8D0F025}" srcOrd="6" destOrd="0" presId="urn:microsoft.com/office/officeart/2005/8/layout/vList2"/>
    <dgm:cxn modelId="{3C403747-8E9B-44D4-8739-09C921A32BE6}" type="presParOf" srcId="{83FD9D95-BEAA-4B2C-A249-1351EA1F1C16}" destId="{30CF7F0E-E963-4AFB-B270-A6E9B1B624C1}" srcOrd="7" destOrd="0" presId="urn:microsoft.com/office/officeart/2005/8/layout/vList2"/>
    <dgm:cxn modelId="{854F4B07-A3C1-49B3-9102-11B573650131}" type="presParOf" srcId="{83FD9D95-BEAA-4B2C-A249-1351EA1F1C16}" destId="{4AB939FF-8FA3-405F-9427-F7729BE1E568}" srcOrd="8" destOrd="0" presId="urn:microsoft.com/office/officeart/2005/8/layout/vList2"/>
    <dgm:cxn modelId="{7C36E007-A175-403D-B87A-7409D4EF582C}" type="presParOf" srcId="{83FD9D95-BEAA-4B2C-A249-1351EA1F1C16}" destId="{F550B6B2-BAAF-49B5-ABC0-1F275D36B075}" srcOrd="9" destOrd="0" presId="urn:microsoft.com/office/officeart/2005/8/layout/vList2"/>
    <dgm:cxn modelId="{AB71B83D-678C-4E06-96C3-A1AFDD1F4A9E}" type="presParOf" srcId="{83FD9D95-BEAA-4B2C-A249-1351EA1F1C16}" destId="{A97B97AD-2E22-4803-B9A2-8A0276AC375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D703C3-3397-4FA3-B4CC-C0F4C57DEF08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5DBCEB5-C6F6-4C0F-8C35-62B8B3E2D8F5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>
              <a:solidFill>
                <a:sysClr val="windowText" lastClr="000000"/>
              </a:solidFill>
            </a:rPr>
            <a:t>OAuth is directly related to OpenID Connect (OIDC).</a:t>
          </a:r>
          <a:endParaRPr lang="en-IN" sz="1800">
            <a:solidFill>
              <a:sysClr val="windowText" lastClr="000000"/>
            </a:solidFill>
          </a:endParaRPr>
        </a:p>
      </dgm:t>
    </dgm:pt>
    <dgm:pt modelId="{B4739884-EC8B-49B2-9526-43E1DCF145D0}" type="parTrans" cxnId="{6BB940FB-1999-4D84-8285-DA7032E626A7}">
      <dgm:prSet/>
      <dgm:spPr/>
      <dgm:t>
        <a:bodyPr/>
        <a:lstStyle/>
        <a:p>
          <a:endParaRPr lang="en-IN"/>
        </a:p>
      </dgm:t>
    </dgm:pt>
    <dgm:pt modelId="{B0FF1699-3D5A-433C-9138-CFF8335D18D9}" type="sibTrans" cxnId="{6BB940FB-1999-4D84-8285-DA7032E626A7}">
      <dgm:prSet/>
      <dgm:spPr/>
      <dgm:t>
        <a:bodyPr/>
        <a:lstStyle/>
        <a:p>
          <a:endParaRPr lang="en-IN"/>
        </a:p>
      </dgm:t>
    </dgm:pt>
    <dgm:pt modelId="{FBDF759C-5642-45AA-9F0C-4416AC1761EF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>
              <a:solidFill>
                <a:sysClr val="windowText" lastClr="000000"/>
              </a:solidFill>
            </a:rPr>
            <a:t>OIDC is an authentication layer built on top of OAuth 2.0. </a:t>
          </a:r>
          <a:endParaRPr lang="en-IN" sz="1800">
            <a:solidFill>
              <a:sysClr val="windowText" lastClr="000000"/>
            </a:solidFill>
          </a:endParaRPr>
        </a:p>
      </dgm:t>
    </dgm:pt>
    <dgm:pt modelId="{58FE945D-96D6-4FA9-9541-E9E483B54C37}" type="parTrans" cxnId="{8662DB0D-66CF-4437-87CD-51DFFE8A290F}">
      <dgm:prSet/>
      <dgm:spPr/>
      <dgm:t>
        <a:bodyPr/>
        <a:lstStyle/>
        <a:p>
          <a:endParaRPr lang="en-IN"/>
        </a:p>
      </dgm:t>
    </dgm:pt>
    <dgm:pt modelId="{56E13DFC-3111-4C99-B328-07E78E032797}" type="sibTrans" cxnId="{8662DB0D-66CF-4437-87CD-51DFFE8A290F}">
      <dgm:prSet/>
      <dgm:spPr/>
      <dgm:t>
        <a:bodyPr/>
        <a:lstStyle/>
        <a:p>
          <a:endParaRPr lang="en-IN"/>
        </a:p>
      </dgm:t>
    </dgm:pt>
    <dgm:pt modelId="{3A8956C4-ED56-4657-A8C9-349EFE4E8AE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>
              <a:solidFill>
                <a:sysClr val="windowText" lastClr="000000"/>
              </a:solidFill>
            </a:rPr>
            <a:t>OpenID Connect (OIDC) extends OAuth 2.0 with a new signed id_token for the client and a UserInfo endpoint to fetch user attributes</a:t>
          </a:r>
          <a:endParaRPr lang="en-IN" sz="1800">
            <a:solidFill>
              <a:sysClr val="windowText" lastClr="000000"/>
            </a:solidFill>
          </a:endParaRPr>
        </a:p>
      </dgm:t>
    </dgm:pt>
    <dgm:pt modelId="{B77EFA63-0186-4C82-B3F7-674092C2CF17}" type="parTrans" cxnId="{C5F5F628-C989-474D-A3EB-479CACB27D72}">
      <dgm:prSet/>
      <dgm:spPr/>
      <dgm:t>
        <a:bodyPr/>
        <a:lstStyle/>
        <a:p>
          <a:endParaRPr lang="en-IN"/>
        </a:p>
      </dgm:t>
    </dgm:pt>
    <dgm:pt modelId="{8A982888-AD1A-4FD1-A2F6-618772FDCAA4}" type="sibTrans" cxnId="{C5F5F628-C989-474D-A3EB-479CACB27D72}">
      <dgm:prSet/>
      <dgm:spPr/>
      <dgm:t>
        <a:bodyPr/>
        <a:lstStyle/>
        <a:p>
          <a:endParaRPr lang="en-IN"/>
        </a:p>
      </dgm:t>
    </dgm:pt>
    <dgm:pt modelId="{20E9BE26-4D69-4B69-9049-16028B48FA01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 dirty="0">
              <a:solidFill>
                <a:sysClr val="windowText" lastClr="000000"/>
              </a:solidFill>
            </a:rPr>
            <a:t>OpenID Connect is the standard for identity provision on the Internet.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9A5E1331-74B1-426F-B58E-469951E196E7}" type="parTrans" cxnId="{A5193352-3A4B-4A53-90C8-7B92D2907E62}">
      <dgm:prSet/>
      <dgm:spPr/>
      <dgm:t>
        <a:bodyPr/>
        <a:lstStyle/>
        <a:p>
          <a:endParaRPr lang="en-IN"/>
        </a:p>
      </dgm:t>
    </dgm:pt>
    <dgm:pt modelId="{7C1BBB9E-A660-4971-B1B2-0FB1E5AA2CDA}" type="sibTrans" cxnId="{A5193352-3A4B-4A53-90C8-7B92D2907E62}">
      <dgm:prSet/>
      <dgm:spPr/>
      <dgm:t>
        <a:bodyPr/>
        <a:lstStyle/>
        <a:p>
          <a:endParaRPr lang="en-IN"/>
        </a:p>
      </dgm:t>
    </dgm:pt>
    <dgm:pt modelId="{F83E3396-756D-438F-9356-3E49881E8944}" type="pres">
      <dgm:prSet presAssocID="{8DD703C3-3397-4FA3-B4CC-C0F4C57DEF08}" presName="linear" presStyleCnt="0">
        <dgm:presLayoutVars>
          <dgm:animLvl val="lvl"/>
          <dgm:resizeHandles val="exact"/>
        </dgm:presLayoutVars>
      </dgm:prSet>
      <dgm:spPr/>
    </dgm:pt>
    <dgm:pt modelId="{881D089D-61ED-4CB6-99DB-05F5602420CC}" type="pres">
      <dgm:prSet presAssocID="{95DBCEB5-C6F6-4C0F-8C35-62B8B3E2D8F5}" presName="parentText" presStyleLbl="node1" presStyleIdx="0" presStyleCnt="4" custScaleY="56841">
        <dgm:presLayoutVars>
          <dgm:chMax val="0"/>
          <dgm:bulletEnabled val="1"/>
        </dgm:presLayoutVars>
      </dgm:prSet>
      <dgm:spPr/>
    </dgm:pt>
    <dgm:pt modelId="{A8ED5770-2495-473F-9488-CBCA1AAD6CDC}" type="pres">
      <dgm:prSet presAssocID="{B0FF1699-3D5A-433C-9138-CFF8335D18D9}" presName="spacer" presStyleCnt="0"/>
      <dgm:spPr/>
    </dgm:pt>
    <dgm:pt modelId="{A3C65CF8-6365-4A25-8E65-3BABF5CC5075}" type="pres">
      <dgm:prSet presAssocID="{FBDF759C-5642-45AA-9F0C-4416AC1761EF}" presName="parentText" presStyleLbl="node1" presStyleIdx="1" presStyleCnt="4" custScaleY="78273">
        <dgm:presLayoutVars>
          <dgm:chMax val="0"/>
          <dgm:bulletEnabled val="1"/>
        </dgm:presLayoutVars>
      </dgm:prSet>
      <dgm:spPr/>
    </dgm:pt>
    <dgm:pt modelId="{8DE77797-5235-4D36-B1FF-3E65549B3DE9}" type="pres">
      <dgm:prSet presAssocID="{56E13DFC-3111-4C99-B328-07E78E032797}" presName="spacer" presStyleCnt="0"/>
      <dgm:spPr/>
    </dgm:pt>
    <dgm:pt modelId="{FCC595E0-F3F9-4949-AB04-47B689F568F3}" type="pres">
      <dgm:prSet presAssocID="{3A8956C4-ED56-4657-A8C9-349EFE4E8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1373F2-3D00-4AB0-8A6D-93F8D333C592}" type="pres">
      <dgm:prSet presAssocID="{8A982888-AD1A-4FD1-A2F6-618772FDCAA4}" presName="spacer" presStyleCnt="0"/>
      <dgm:spPr/>
    </dgm:pt>
    <dgm:pt modelId="{AED4812B-42E8-4C9E-900A-9D232499904C}" type="pres">
      <dgm:prSet presAssocID="{20E9BE26-4D69-4B69-9049-16028B48FA0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62DB0D-66CF-4437-87CD-51DFFE8A290F}" srcId="{8DD703C3-3397-4FA3-B4CC-C0F4C57DEF08}" destId="{FBDF759C-5642-45AA-9F0C-4416AC1761EF}" srcOrd="1" destOrd="0" parTransId="{58FE945D-96D6-4FA9-9541-E9E483B54C37}" sibTransId="{56E13DFC-3111-4C99-B328-07E78E032797}"/>
    <dgm:cxn modelId="{BCE80510-B393-4BB5-8996-BF110F547A1A}" type="presOf" srcId="{3A8956C4-ED56-4657-A8C9-349EFE4E8AEC}" destId="{FCC595E0-F3F9-4949-AB04-47B689F568F3}" srcOrd="0" destOrd="0" presId="urn:microsoft.com/office/officeart/2005/8/layout/vList2"/>
    <dgm:cxn modelId="{C5F5F628-C989-474D-A3EB-479CACB27D72}" srcId="{8DD703C3-3397-4FA3-B4CC-C0F4C57DEF08}" destId="{3A8956C4-ED56-4657-A8C9-349EFE4E8AEC}" srcOrd="2" destOrd="0" parTransId="{B77EFA63-0186-4C82-B3F7-674092C2CF17}" sibTransId="{8A982888-AD1A-4FD1-A2F6-618772FDCAA4}"/>
    <dgm:cxn modelId="{5C0E4240-7620-442A-8449-5D3C792B3854}" type="presOf" srcId="{95DBCEB5-C6F6-4C0F-8C35-62B8B3E2D8F5}" destId="{881D089D-61ED-4CB6-99DB-05F5602420CC}" srcOrd="0" destOrd="0" presId="urn:microsoft.com/office/officeart/2005/8/layout/vList2"/>
    <dgm:cxn modelId="{2EF9DE62-0D22-426C-9569-CBF42BF29804}" type="presOf" srcId="{8DD703C3-3397-4FA3-B4CC-C0F4C57DEF08}" destId="{F83E3396-756D-438F-9356-3E49881E8944}" srcOrd="0" destOrd="0" presId="urn:microsoft.com/office/officeart/2005/8/layout/vList2"/>
    <dgm:cxn modelId="{8A6D716E-C919-40F7-AF98-FAF599B5C1EB}" type="presOf" srcId="{FBDF759C-5642-45AA-9F0C-4416AC1761EF}" destId="{A3C65CF8-6365-4A25-8E65-3BABF5CC5075}" srcOrd="0" destOrd="0" presId="urn:microsoft.com/office/officeart/2005/8/layout/vList2"/>
    <dgm:cxn modelId="{A5193352-3A4B-4A53-90C8-7B92D2907E62}" srcId="{8DD703C3-3397-4FA3-B4CC-C0F4C57DEF08}" destId="{20E9BE26-4D69-4B69-9049-16028B48FA01}" srcOrd="3" destOrd="0" parTransId="{9A5E1331-74B1-426F-B58E-469951E196E7}" sibTransId="{7C1BBB9E-A660-4971-B1B2-0FB1E5AA2CDA}"/>
    <dgm:cxn modelId="{5B8548D3-DFD6-47FE-AB71-9CA77C8C27D1}" type="presOf" srcId="{20E9BE26-4D69-4B69-9049-16028B48FA01}" destId="{AED4812B-42E8-4C9E-900A-9D232499904C}" srcOrd="0" destOrd="0" presId="urn:microsoft.com/office/officeart/2005/8/layout/vList2"/>
    <dgm:cxn modelId="{6BB940FB-1999-4D84-8285-DA7032E626A7}" srcId="{8DD703C3-3397-4FA3-B4CC-C0F4C57DEF08}" destId="{95DBCEB5-C6F6-4C0F-8C35-62B8B3E2D8F5}" srcOrd="0" destOrd="0" parTransId="{B4739884-EC8B-49B2-9526-43E1DCF145D0}" sibTransId="{B0FF1699-3D5A-433C-9138-CFF8335D18D9}"/>
    <dgm:cxn modelId="{896FD50E-BF2C-4DBB-8597-71A494E1E713}" type="presParOf" srcId="{F83E3396-756D-438F-9356-3E49881E8944}" destId="{881D089D-61ED-4CB6-99DB-05F5602420CC}" srcOrd="0" destOrd="0" presId="urn:microsoft.com/office/officeart/2005/8/layout/vList2"/>
    <dgm:cxn modelId="{A28A206E-F69D-4B33-A46C-A5A29A0BA409}" type="presParOf" srcId="{F83E3396-756D-438F-9356-3E49881E8944}" destId="{A8ED5770-2495-473F-9488-CBCA1AAD6CDC}" srcOrd="1" destOrd="0" presId="urn:microsoft.com/office/officeart/2005/8/layout/vList2"/>
    <dgm:cxn modelId="{7E674AB0-C4BA-4A29-A21B-242C1036B45F}" type="presParOf" srcId="{F83E3396-756D-438F-9356-3E49881E8944}" destId="{A3C65CF8-6365-4A25-8E65-3BABF5CC5075}" srcOrd="2" destOrd="0" presId="urn:microsoft.com/office/officeart/2005/8/layout/vList2"/>
    <dgm:cxn modelId="{181626E8-131A-48BB-B651-D97FC27D547C}" type="presParOf" srcId="{F83E3396-756D-438F-9356-3E49881E8944}" destId="{8DE77797-5235-4D36-B1FF-3E65549B3DE9}" srcOrd="3" destOrd="0" presId="urn:microsoft.com/office/officeart/2005/8/layout/vList2"/>
    <dgm:cxn modelId="{71026DBA-253D-48B2-A9B0-9861AB2A6585}" type="presParOf" srcId="{F83E3396-756D-438F-9356-3E49881E8944}" destId="{FCC595E0-F3F9-4949-AB04-47B689F568F3}" srcOrd="4" destOrd="0" presId="urn:microsoft.com/office/officeart/2005/8/layout/vList2"/>
    <dgm:cxn modelId="{D3C465DA-9083-4A92-9A14-8B90EA92E969}" type="presParOf" srcId="{F83E3396-756D-438F-9356-3E49881E8944}" destId="{CB1373F2-3D00-4AB0-8A6D-93F8D333C592}" srcOrd="5" destOrd="0" presId="urn:microsoft.com/office/officeart/2005/8/layout/vList2"/>
    <dgm:cxn modelId="{771EE197-BBDB-4540-9B47-6DC68AE1DD25}" type="presParOf" srcId="{F83E3396-756D-438F-9356-3E49881E8944}" destId="{AED4812B-42E8-4C9E-900A-9D23249990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300A5-7B31-4EF6-8B81-4E3524316A63}">
      <dsp:nvSpPr>
        <dsp:cNvPr id="0" name=""/>
        <dsp:cNvSpPr/>
      </dsp:nvSpPr>
      <dsp:spPr>
        <a:xfrm>
          <a:off x="0" y="19019"/>
          <a:ext cx="5795375" cy="6926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OAuth is an authorization protocol, rather than an authentication protocol. 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812" y="52831"/>
        <a:ext cx="5727751" cy="625016"/>
      </dsp:txXfrm>
    </dsp:sp>
    <dsp:sp modelId="{D9F77035-05A4-4C8E-AFBF-88316EDD9EB7}">
      <dsp:nvSpPr>
        <dsp:cNvPr id="0" name=""/>
        <dsp:cNvSpPr/>
      </dsp:nvSpPr>
      <dsp:spPr>
        <a:xfrm>
          <a:off x="0" y="818219"/>
          <a:ext cx="5795375" cy="692640"/>
        </a:xfrm>
        <a:prstGeom prst="roundRect">
          <a:avLst/>
        </a:prstGeom>
        <a:gradFill rotWithShape="0">
          <a:gsLst>
            <a:gs pos="0">
              <a:schemeClr val="accent4">
                <a:hueOff val="1960178"/>
                <a:satOff val="-8155"/>
                <a:lumOff val="192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1960178"/>
                <a:satOff val="-8155"/>
                <a:lumOff val="192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OAuth does not provide user’s information via an access token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812" y="852031"/>
        <a:ext cx="5727751" cy="625016"/>
      </dsp:txXfrm>
    </dsp:sp>
    <dsp:sp modelId="{9D291DB9-DA5F-4712-AC4D-5BE83F022FCB}">
      <dsp:nvSpPr>
        <dsp:cNvPr id="0" name=""/>
        <dsp:cNvSpPr/>
      </dsp:nvSpPr>
      <dsp:spPr>
        <a:xfrm>
          <a:off x="0" y="1617419"/>
          <a:ext cx="5795375" cy="471251"/>
        </a:xfrm>
        <a:prstGeom prst="round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Access tokens are meant to be opaque. 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05" y="1640424"/>
        <a:ext cx="5749365" cy="425241"/>
      </dsp:txXfrm>
    </dsp:sp>
    <dsp:sp modelId="{2D0E859E-30E6-4387-9D04-9BD7A8D0F025}">
      <dsp:nvSpPr>
        <dsp:cNvPr id="0" name=""/>
        <dsp:cNvSpPr/>
      </dsp:nvSpPr>
      <dsp:spPr>
        <a:xfrm>
          <a:off x="0" y="2195230"/>
          <a:ext cx="5795375" cy="692640"/>
        </a:xfrm>
        <a:prstGeom prst="roundRect">
          <a:avLst/>
        </a:prstGeom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They’re meant for the API, they’re not designed to contain user information.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812" y="2229042"/>
        <a:ext cx="5727751" cy="625016"/>
      </dsp:txXfrm>
    </dsp:sp>
    <dsp:sp modelId="{4AB939FF-8FA3-405F-9427-F7729BE1E568}">
      <dsp:nvSpPr>
        <dsp:cNvPr id="0" name=""/>
        <dsp:cNvSpPr/>
      </dsp:nvSpPr>
      <dsp:spPr>
        <a:xfrm>
          <a:off x="0" y="2994430"/>
          <a:ext cx="5795375" cy="471251"/>
        </a:xfrm>
        <a:prstGeom prst="roundRect">
          <a:avLst/>
        </a:prstGeom>
        <a:gradFill rotWithShape="0">
          <a:gsLst>
            <a:gs pos="0">
              <a:schemeClr val="accent4">
                <a:hueOff val="7840713"/>
                <a:satOff val="-32622"/>
                <a:lumOff val="7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7840713"/>
                <a:satOff val="-32622"/>
                <a:lumOff val="7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Custom Hacks were used to fill this gap 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05" y="3017435"/>
        <a:ext cx="5749365" cy="425241"/>
      </dsp:txXfrm>
    </dsp:sp>
    <dsp:sp modelId="{A97B97AD-2E22-4803-B9A2-8A0276AC3753}">
      <dsp:nvSpPr>
        <dsp:cNvPr id="0" name=""/>
        <dsp:cNvSpPr/>
      </dsp:nvSpPr>
      <dsp:spPr>
        <a:xfrm>
          <a:off x="0" y="3572241"/>
          <a:ext cx="5795375" cy="69264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Using OAuth on its own as an authentication method may be referred to as pseudo-authentication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812" y="3606053"/>
        <a:ext cx="5727751" cy="625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D089D-61ED-4CB6-99DB-05F5602420CC}">
      <dsp:nvSpPr>
        <dsp:cNvPr id="0" name=""/>
        <dsp:cNvSpPr/>
      </dsp:nvSpPr>
      <dsp:spPr>
        <a:xfrm>
          <a:off x="0" y="1816"/>
          <a:ext cx="5776586" cy="5440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</a:rPr>
            <a:t>OAuth is directly related to OpenID Connect (OIDC).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26560" y="28376"/>
        <a:ext cx="5723466" cy="490965"/>
      </dsp:txXfrm>
    </dsp:sp>
    <dsp:sp modelId="{A3C65CF8-6365-4A25-8E65-3BABF5CC5075}">
      <dsp:nvSpPr>
        <dsp:cNvPr id="0" name=""/>
        <dsp:cNvSpPr/>
      </dsp:nvSpPr>
      <dsp:spPr>
        <a:xfrm>
          <a:off x="0" y="643822"/>
          <a:ext cx="5776586" cy="74923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</a:rPr>
            <a:t>OIDC is an authentication layer built on top of OAuth 2.0. 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36575" y="680397"/>
        <a:ext cx="5703436" cy="676084"/>
      </dsp:txXfrm>
    </dsp:sp>
    <dsp:sp modelId="{FCC595E0-F3F9-4949-AB04-47B689F568F3}">
      <dsp:nvSpPr>
        <dsp:cNvPr id="0" name=""/>
        <dsp:cNvSpPr/>
      </dsp:nvSpPr>
      <dsp:spPr>
        <a:xfrm>
          <a:off x="0" y="1490976"/>
          <a:ext cx="5776586" cy="95720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</a:rPr>
            <a:t>OpenID Connect (OIDC) extends OAuth 2.0 with a new signed id_token for the client and a UserInfo endpoint to fetch user attributes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46727" y="1537703"/>
        <a:ext cx="5683132" cy="863752"/>
      </dsp:txXfrm>
    </dsp:sp>
    <dsp:sp modelId="{AED4812B-42E8-4C9E-900A-9D232499904C}">
      <dsp:nvSpPr>
        <dsp:cNvPr id="0" name=""/>
        <dsp:cNvSpPr/>
      </dsp:nvSpPr>
      <dsp:spPr>
        <a:xfrm>
          <a:off x="0" y="2546102"/>
          <a:ext cx="5776586" cy="95720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</a:rPr>
            <a:t>OpenID Connect is the standard for identity provision on the Internet.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46727" y="2592829"/>
        <a:ext cx="5683132" cy="863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Securing API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/>
              <a:t>OAuth </a:t>
            </a:r>
            <a:r>
              <a:rPr lang="en-US" sz="2000" dirty="0"/>
              <a:t>and </a:t>
            </a:r>
            <a:r>
              <a:rPr lang="en-US" sz="2000" dirty="0" err="1"/>
              <a:t>OpenID</a:t>
            </a:r>
            <a:endParaRPr lang="en-US" sz="2000" dirty="0"/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 err="1"/>
              <a:t>OpenID</a:t>
            </a:r>
            <a:endParaRPr lang="en-US" sz="2000"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 err="1"/>
              <a:t>OpenID</a:t>
            </a: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pseudo-authentication using OAuth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CBB55D-7210-46BE-83E8-7AC4373A6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305221"/>
              </p:ext>
            </p:extLst>
          </p:nvPr>
        </p:nvGraphicFramePr>
        <p:xfrm>
          <a:off x="300624" y="1152395"/>
          <a:ext cx="5795375" cy="428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EB23FF-A9F2-45A5-890B-DE2548228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50597"/>
              </p:ext>
            </p:extLst>
          </p:nvPr>
        </p:nvGraphicFramePr>
        <p:xfrm>
          <a:off x="319414" y="1152394"/>
          <a:ext cx="5776586" cy="350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vs OAuth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07" y="1135071"/>
            <a:ext cx="6112890" cy="5336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964" y="6489700"/>
            <a:ext cx="910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Reference: https://commons.wikimedia.org/wiki/File:OpenIDvs.Pseudo-AuthenticationusingOAuth.svg</a:t>
            </a:r>
          </a:p>
        </p:txBody>
      </p:sp>
    </p:spTree>
    <p:extLst>
      <p:ext uri="{BB962C8B-B14F-4D97-AF65-F5344CB8AC3E}">
        <p14:creationId xmlns:p14="http://schemas.microsoft.com/office/powerpoint/2010/main" val="260157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it adds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 token</a:t>
            </a:r>
          </a:p>
          <a:p>
            <a:pPr lvl="1"/>
            <a:r>
              <a:rPr lang="en-US" dirty="0"/>
              <a:t>User endpoint to get more </a:t>
            </a:r>
            <a:r>
              <a:rPr lang="en-US" dirty="0" err="1"/>
              <a:t>userinfo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Standardized </a:t>
            </a:r>
          </a:p>
          <a:p>
            <a:r>
              <a:rPr lang="en-US" b="1" dirty="0">
                <a:solidFill>
                  <a:srgbClr val="C00000"/>
                </a:solidFill>
              </a:rPr>
              <a:t>Its formula for success</a:t>
            </a:r>
            <a:r>
              <a:rPr lang="en-US" dirty="0"/>
              <a:t>: simple JSON-based identity tokens (JWT), delivered via OAuth 2.0 flows that fit web, browser-based and native / mobile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8787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2700" lvl="1" indent="-342900">
              <a:spcBef>
                <a:spcPts val="0"/>
              </a:spcBef>
            </a:pPr>
            <a:r>
              <a:rPr lang="en-US" sz="1800" b="1" dirty="0"/>
              <a:t>OAuth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9070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215</Words>
  <Application>Microsoft Office PowerPoint</Application>
  <PresentationFormat>Widescreen</PresentationFormat>
  <Paragraphs>28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1_Office Theme</vt:lpstr>
      <vt:lpstr>Full Stack Application Development</vt:lpstr>
      <vt:lpstr>PowerPoint Presentation</vt:lpstr>
      <vt:lpstr>pseudo-authentication using OAuth</vt:lpstr>
      <vt:lpstr>OpenID Connect</vt:lpstr>
      <vt:lpstr>OpenID vs OAuth</vt:lpstr>
      <vt:lpstr>OpenID Connect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100</cp:revision>
  <dcterms:created xsi:type="dcterms:W3CDTF">2022-09-26T09:02:06Z</dcterms:created>
  <dcterms:modified xsi:type="dcterms:W3CDTF">2024-02-09T10:52:43Z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