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30" r:id="rId4"/>
    <p:sldId id="331" r:id="rId5"/>
    <p:sldId id="335" r:id="rId6"/>
    <p:sldId id="332" r:id="rId7"/>
    <p:sldId id="333" r:id="rId8"/>
    <p:sldId id="334" r:id="rId9"/>
    <p:sldId id="288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F898"/>
    <a:srgbClr val="8BF7C6"/>
    <a:srgbClr val="17D379"/>
    <a:srgbClr val="8EF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9599A-5E83-4BF2-83D2-2D7CFE1851D4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002F207-C859-4D97-A8AB-C8FDB5241239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Hypertext Transfer Protocol Secure is a secure version of HTTP. 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65CA7B-A2C2-4EAD-BCF4-CFD47B4C1560}" type="parTrans" cxnId="{41C86FE0-5731-481C-A260-07BFAD4F6A19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59270004-8CAC-4606-8209-B5B52B5B4291}" type="sibTrans" cxnId="{41C86FE0-5731-481C-A260-07BFAD4F6A19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D44BBBCC-78D1-483B-AE60-8BE271ADFA2A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This protocol enables secure communication between a client (e.g. web browser) and a server (e.g. web server) by using encryption. 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7FC6AE-8180-4D0A-B0ED-83C657DE0869}" type="parTrans" cxnId="{E6E1E80B-77B7-4203-8F79-783323637387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33B19740-6015-43C9-9C77-0106365C9088}" type="sibTrans" cxnId="{E6E1E80B-77B7-4203-8F79-783323637387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691F8B90-BAD3-49E4-BE50-8DEA3C55322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HTTPS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URLs begin with </a:t>
          </a:r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https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 instead of </a:t>
          </a:r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C28A3D-F47B-45F5-96B7-1D6A031D58B7}" type="parTrans" cxnId="{233BF4E7-E832-4BA1-BEE5-186F16A8B21C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C2B8C1A4-B801-4EFA-89A5-3836632C2445}" type="sibTrans" cxnId="{233BF4E7-E832-4BA1-BEE5-186F16A8B21C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56A87060-D280-4EB5-BD49-6AB04098AFBE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HTTPS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uses a well-known </a:t>
          </a:r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TCP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port </a:t>
          </a:r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443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6B7F2D-EB80-45F5-81A2-BD6C8D965FC3}" type="parTrans" cxnId="{3595B044-4CE0-4D9B-B085-8BF5B36273C0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903F4B64-3AE4-4151-B2A7-7B70E3E3DD21}" type="sibTrans" cxnId="{3595B044-4CE0-4D9B-B085-8BF5B36273C0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D8B59074-3262-4AE8-885B-8E5448EB7EF6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Make sure you always send requests over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HTTPS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and never ignore invalid certificates. 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C1B92C-4B3F-45E3-91AF-E0FC525E1827}" type="parTrans" cxnId="{A9AFFEE7-0134-4B00-89BA-09FA96187E63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ABAB97F0-D1A2-4FD1-BE02-8831D6F2B52A}" type="sibTrans" cxnId="{A9AFFEE7-0134-4B00-89BA-09FA96187E63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C15BB69F-CD0A-4EF1-8407-80D178B371C6}" type="pres">
      <dgm:prSet presAssocID="{E139599A-5E83-4BF2-83D2-2D7CFE1851D4}" presName="linear" presStyleCnt="0">
        <dgm:presLayoutVars>
          <dgm:animLvl val="lvl"/>
          <dgm:resizeHandles val="exact"/>
        </dgm:presLayoutVars>
      </dgm:prSet>
      <dgm:spPr/>
    </dgm:pt>
    <dgm:pt modelId="{4230EBAD-E885-4A87-A29E-D4AF1500F202}" type="pres">
      <dgm:prSet presAssocID="{0002F207-C859-4D97-A8AB-C8FDB5241239}" presName="parentText" presStyleLbl="node1" presStyleIdx="0" presStyleCnt="5" custScaleY="72971">
        <dgm:presLayoutVars>
          <dgm:chMax val="0"/>
          <dgm:bulletEnabled val="1"/>
        </dgm:presLayoutVars>
      </dgm:prSet>
      <dgm:spPr/>
    </dgm:pt>
    <dgm:pt modelId="{0C465709-7805-4416-ABB2-F8B8A0C3AAD8}" type="pres">
      <dgm:prSet presAssocID="{59270004-8CAC-4606-8209-B5B52B5B4291}" presName="spacer" presStyleCnt="0"/>
      <dgm:spPr/>
    </dgm:pt>
    <dgm:pt modelId="{1B100292-787E-4154-BF99-2C1A26F073C7}" type="pres">
      <dgm:prSet presAssocID="{D44BBBCC-78D1-483B-AE60-8BE271ADFA2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2301C0-6C12-426A-880F-CD71E1B4045A}" type="pres">
      <dgm:prSet presAssocID="{33B19740-6015-43C9-9C77-0106365C9088}" presName="spacer" presStyleCnt="0"/>
      <dgm:spPr/>
    </dgm:pt>
    <dgm:pt modelId="{8E5137DF-8C10-41AC-ABA0-7BAA9D41D6AD}" type="pres">
      <dgm:prSet presAssocID="{691F8B90-BAD3-49E4-BE50-8DEA3C55322C}" presName="parentText" presStyleLbl="node1" presStyleIdx="2" presStyleCnt="5" custScaleY="58596">
        <dgm:presLayoutVars>
          <dgm:chMax val="0"/>
          <dgm:bulletEnabled val="1"/>
        </dgm:presLayoutVars>
      </dgm:prSet>
      <dgm:spPr/>
    </dgm:pt>
    <dgm:pt modelId="{A1670C1A-51EB-406F-87D4-96DA6E1F52AC}" type="pres">
      <dgm:prSet presAssocID="{C2B8C1A4-B801-4EFA-89A5-3836632C2445}" presName="spacer" presStyleCnt="0"/>
      <dgm:spPr/>
    </dgm:pt>
    <dgm:pt modelId="{B23B28B7-34EC-4ABA-B3DD-0B512F7EE5CC}" type="pres">
      <dgm:prSet presAssocID="{56A87060-D280-4EB5-BD49-6AB04098AFBE}" presName="parentText" presStyleLbl="node1" presStyleIdx="3" presStyleCnt="5" custScaleY="58596">
        <dgm:presLayoutVars>
          <dgm:chMax val="0"/>
          <dgm:bulletEnabled val="1"/>
        </dgm:presLayoutVars>
      </dgm:prSet>
      <dgm:spPr/>
    </dgm:pt>
    <dgm:pt modelId="{3C4D91BB-11EA-4510-936C-5BD0411A6935}" type="pres">
      <dgm:prSet presAssocID="{903F4B64-3AE4-4151-B2A7-7B70E3E3DD21}" presName="spacer" presStyleCnt="0"/>
      <dgm:spPr/>
    </dgm:pt>
    <dgm:pt modelId="{1EAB035D-8D80-41CD-BC7D-7623395A36A6}" type="pres">
      <dgm:prSet presAssocID="{D8B59074-3262-4AE8-885B-8E5448EB7EF6}" presName="parentText" presStyleLbl="node1" presStyleIdx="4" presStyleCnt="5" custScaleY="72971">
        <dgm:presLayoutVars>
          <dgm:chMax val="0"/>
          <dgm:bulletEnabled val="1"/>
        </dgm:presLayoutVars>
      </dgm:prSet>
      <dgm:spPr/>
    </dgm:pt>
  </dgm:ptLst>
  <dgm:cxnLst>
    <dgm:cxn modelId="{3D040400-9AA8-4B69-BC13-F39BCBE8A9F8}" type="presOf" srcId="{D8B59074-3262-4AE8-885B-8E5448EB7EF6}" destId="{1EAB035D-8D80-41CD-BC7D-7623395A36A6}" srcOrd="0" destOrd="0" presId="urn:microsoft.com/office/officeart/2005/8/layout/vList2"/>
    <dgm:cxn modelId="{E6E1E80B-77B7-4203-8F79-783323637387}" srcId="{E139599A-5E83-4BF2-83D2-2D7CFE1851D4}" destId="{D44BBBCC-78D1-483B-AE60-8BE271ADFA2A}" srcOrd="1" destOrd="0" parTransId="{227FC6AE-8180-4D0A-B0ED-83C657DE0869}" sibTransId="{33B19740-6015-43C9-9C77-0106365C9088}"/>
    <dgm:cxn modelId="{F0BC5E16-1241-47EF-A142-B878A139FBCD}" type="presOf" srcId="{D44BBBCC-78D1-483B-AE60-8BE271ADFA2A}" destId="{1B100292-787E-4154-BF99-2C1A26F073C7}" srcOrd="0" destOrd="0" presId="urn:microsoft.com/office/officeart/2005/8/layout/vList2"/>
    <dgm:cxn modelId="{70FFA626-6820-47EE-BAA9-5655EDE973E8}" type="presOf" srcId="{0002F207-C859-4D97-A8AB-C8FDB5241239}" destId="{4230EBAD-E885-4A87-A29E-D4AF1500F202}" srcOrd="0" destOrd="0" presId="urn:microsoft.com/office/officeart/2005/8/layout/vList2"/>
    <dgm:cxn modelId="{3595B044-4CE0-4D9B-B085-8BF5B36273C0}" srcId="{E139599A-5E83-4BF2-83D2-2D7CFE1851D4}" destId="{56A87060-D280-4EB5-BD49-6AB04098AFBE}" srcOrd="3" destOrd="0" parTransId="{A36B7F2D-EB80-45F5-81A2-BD6C8D965FC3}" sibTransId="{903F4B64-3AE4-4151-B2A7-7B70E3E3DD21}"/>
    <dgm:cxn modelId="{379EDD73-74FD-47CA-A21A-72BB1CF5AEE6}" type="presOf" srcId="{56A87060-D280-4EB5-BD49-6AB04098AFBE}" destId="{B23B28B7-34EC-4ABA-B3DD-0B512F7EE5CC}" srcOrd="0" destOrd="0" presId="urn:microsoft.com/office/officeart/2005/8/layout/vList2"/>
    <dgm:cxn modelId="{E5576379-EDF1-4823-8E7D-3F6E81F343E1}" type="presOf" srcId="{E139599A-5E83-4BF2-83D2-2D7CFE1851D4}" destId="{C15BB69F-CD0A-4EF1-8407-80D178B371C6}" srcOrd="0" destOrd="0" presId="urn:microsoft.com/office/officeart/2005/8/layout/vList2"/>
    <dgm:cxn modelId="{4E14D3B9-D783-4569-A5C1-D6240DF416EE}" type="presOf" srcId="{691F8B90-BAD3-49E4-BE50-8DEA3C55322C}" destId="{8E5137DF-8C10-41AC-ABA0-7BAA9D41D6AD}" srcOrd="0" destOrd="0" presId="urn:microsoft.com/office/officeart/2005/8/layout/vList2"/>
    <dgm:cxn modelId="{41C86FE0-5731-481C-A260-07BFAD4F6A19}" srcId="{E139599A-5E83-4BF2-83D2-2D7CFE1851D4}" destId="{0002F207-C859-4D97-A8AB-C8FDB5241239}" srcOrd="0" destOrd="0" parTransId="{BD65CA7B-A2C2-4EAD-BCF4-CFD47B4C1560}" sibTransId="{59270004-8CAC-4606-8209-B5B52B5B4291}"/>
    <dgm:cxn modelId="{233BF4E7-E832-4BA1-BEE5-186F16A8B21C}" srcId="{E139599A-5E83-4BF2-83D2-2D7CFE1851D4}" destId="{691F8B90-BAD3-49E4-BE50-8DEA3C55322C}" srcOrd="2" destOrd="0" parTransId="{21C28A3D-F47B-45F5-96B7-1D6A031D58B7}" sibTransId="{C2B8C1A4-B801-4EFA-89A5-3836632C2445}"/>
    <dgm:cxn modelId="{A9AFFEE7-0134-4B00-89BA-09FA96187E63}" srcId="{E139599A-5E83-4BF2-83D2-2D7CFE1851D4}" destId="{D8B59074-3262-4AE8-885B-8E5448EB7EF6}" srcOrd="4" destOrd="0" parTransId="{67C1B92C-4B3F-45E3-91AF-E0FC525E1827}" sibTransId="{ABAB97F0-D1A2-4FD1-BE02-8831D6F2B52A}"/>
    <dgm:cxn modelId="{94939A87-8AAD-4DFC-BA4C-34DE7DA7AAC6}" type="presParOf" srcId="{C15BB69F-CD0A-4EF1-8407-80D178B371C6}" destId="{4230EBAD-E885-4A87-A29E-D4AF1500F202}" srcOrd="0" destOrd="0" presId="urn:microsoft.com/office/officeart/2005/8/layout/vList2"/>
    <dgm:cxn modelId="{060CF61F-AEB9-41F6-B2A3-BA7E10F6C720}" type="presParOf" srcId="{C15BB69F-CD0A-4EF1-8407-80D178B371C6}" destId="{0C465709-7805-4416-ABB2-F8B8A0C3AAD8}" srcOrd="1" destOrd="0" presId="urn:microsoft.com/office/officeart/2005/8/layout/vList2"/>
    <dgm:cxn modelId="{CD1B728A-9C02-461C-B66E-329695C924A9}" type="presParOf" srcId="{C15BB69F-CD0A-4EF1-8407-80D178B371C6}" destId="{1B100292-787E-4154-BF99-2C1A26F073C7}" srcOrd="2" destOrd="0" presId="urn:microsoft.com/office/officeart/2005/8/layout/vList2"/>
    <dgm:cxn modelId="{E1C22957-FE3C-4588-B36B-2F97D4F0B78C}" type="presParOf" srcId="{C15BB69F-CD0A-4EF1-8407-80D178B371C6}" destId="{6D2301C0-6C12-426A-880F-CD71E1B4045A}" srcOrd="3" destOrd="0" presId="urn:microsoft.com/office/officeart/2005/8/layout/vList2"/>
    <dgm:cxn modelId="{728DB93D-0EFB-4D7F-9361-3235FCCB6EE4}" type="presParOf" srcId="{C15BB69F-CD0A-4EF1-8407-80D178B371C6}" destId="{8E5137DF-8C10-41AC-ABA0-7BAA9D41D6AD}" srcOrd="4" destOrd="0" presId="urn:microsoft.com/office/officeart/2005/8/layout/vList2"/>
    <dgm:cxn modelId="{CEA6D1BC-9A39-4F3D-A0D1-3F6C59456565}" type="presParOf" srcId="{C15BB69F-CD0A-4EF1-8407-80D178B371C6}" destId="{A1670C1A-51EB-406F-87D4-96DA6E1F52AC}" srcOrd="5" destOrd="0" presId="urn:microsoft.com/office/officeart/2005/8/layout/vList2"/>
    <dgm:cxn modelId="{5DB4BBF9-478D-49D7-A35F-7A173774A98D}" type="presParOf" srcId="{C15BB69F-CD0A-4EF1-8407-80D178B371C6}" destId="{B23B28B7-34EC-4ABA-B3DD-0B512F7EE5CC}" srcOrd="6" destOrd="0" presId="urn:microsoft.com/office/officeart/2005/8/layout/vList2"/>
    <dgm:cxn modelId="{BB84B10F-E02C-47BE-8B17-F2F3DFAB2A8B}" type="presParOf" srcId="{C15BB69F-CD0A-4EF1-8407-80D178B371C6}" destId="{3C4D91BB-11EA-4510-936C-5BD0411A6935}" srcOrd="7" destOrd="0" presId="urn:microsoft.com/office/officeart/2005/8/layout/vList2"/>
    <dgm:cxn modelId="{BB4E548B-1A36-4211-9D07-26E508C6B9D5}" type="presParOf" srcId="{C15BB69F-CD0A-4EF1-8407-80D178B371C6}" destId="{1EAB035D-8D80-41CD-BC7D-7623395A36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648E36-2947-4223-912D-3FE5F424AE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EBD3AD-0284-4FF5-B17B-6AFFAE1558C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HTTPS</a:t>
          </a:r>
          <a:r>
            <a:rPr lang="en-US" sz="1800" b="0" i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is the only thing protecting requests from being intercepted or modified!!</a:t>
          </a:r>
          <a:endParaRPr lang="en-IN" sz="18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FB02B4-1CE6-4BC0-B8F3-DBC5A15269F6}" type="parTrans" cxnId="{098A3BBF-80A3-4E12-A8C5-F47733166801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702F5084-82E1-4B18-9D95-817044D77777}" type="sibTrans" cxnId="{098A3BBF-80A3-4E12-A8C5-F47733166801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92CB0C10-00C9-4FC3-9F41-9CA26E1E468A}" type="pres">
      <dgm:prSet presAssocID="{D3648E36-2947-4223-912D-3FE5F424AE8F}" presName="linear" presStyleCnt="0">
        <dgm:presLayoutVars>
          <dgm:animLvl val="lvl"/>
          <dgm:resizeHandles val="exact"/>
        </dgm:presLayoutVars>
      </dgm:prSet>
      <dgm:spPr/>
    </dgm:pt>
    <dgm:pt modelId="{DE8620AE-B2DE-41B7-9610-6360223F843B}" type="pres">
      <dgm:prSet presAssocID="{D0EBD3AD-0284-4FF5-B17B-6AFFAE1558CE}" presName="parentText" presStyleLbl="node1" presStyleIdx="0" presStyleCnt="1" custScaleY="308307" custLinFactNeighborY="-3426">
        <dgm:presLayoutVars>
          <dgm:chMax val="0"/>
          <dgm:bulletEnabled val="1"/>
        </dgm:presLayoutVars>
      </dgm:prSet>
      <dgm:spPr/>
    </dgm:pt>
  </dgm:ptLst>
  <dgm:cxnLst>
    <dgm:cxn modelId="{80F4CD20-E497-4D81-A31D-BBD6AE44964E}" type="presOf" srcId="{D0EBD3AD-0284-4FF5-B17B-6AFFAE1558CE}" destId="{DE8620AE-B2DE-41B7-9610-6360223F843B}" srcOrd="0" destOrd="0" presId="urn:microsoft.com/office/officeart/2005/8/layout/vList2"/>
    <dgm:cxn modelId="{48A4C690-C7DA-48BF-957C-C4FD83B55EF3}" type="presOf" srcId="{D3648E36-2947-4223-912D-3FE5F424AE8F}" destId="{92CB0C10-00C9-4FC3-9F41-9CA26E1E468A}" srcOrd="0" destOrd="0" presId="urn:microsoft.com/office/officeart/2005/8/layout/vList2"/>
    <dgm:cxn modelId="{098A3BBF-80A3-4E12-A8C5-F47733166801}" srcId="{D3648E36-2947-4223-912D-3FE5F424AE8F}" destId="{D0EBD3AD-0284-4FF5-B17B-6AFFAE1558CE}" srcOrd="0" destOrd="0" parTransId="{83FB02B4-1CE6-4BC0-B8F3-DBC5A15269F6}" sibTransId="{702F5084-82E1-4B18-9D95-817044D77777}"/>
    <dgm:cxn modelId="{DAEE229E-475E-4A61-BD3C-DF4B3F2220F6}" type="presParOf" srcId="{92CB0C10-00C9-4FC3-9F41-9CA26E1E468A}" destId="{DE8620AE-B2DE-41B7-9610-6360223F84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E965EB-C63E-49EF-81D7-4D862E9D9915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7B3F108-D11C-4A9B-92E9-8ACA0D2D78A3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HTTPS uses </a:t>
          </a:r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Transport Layer Security (TLS)</a:t>
          </a:r>
          <a:r>
            <a:rPr lang="en-IN" sz="1800" b="0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 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protocol or its predecessor </a:t>
          </a:r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Secure Sockets Layer (SSL)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 for encryption.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A7625F-9303-416C-BB6E-9CE3E666683E}" type="parTrans" cxnId="{151F65F7-BF08-42F5-BE4F-BF4097B61332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864F0A-A98A-4AC4-A6D3-6B8B4253C3D6}" type="sibTrans" cxnId="{151F65F7-BF08-42F5-BE4F-BF4097B61332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85225E-DD4B-4842-A235-9A2BE81558D2}">
      <dgm:prSet custT="1"/>
      <dgm:spPr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</a:gra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TLS handshake enables the </a:t>
          </a:r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TLS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client and server to establish the secret keys with which they communicate.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E28DD4-032C-49CC-834C-8F563641683D}" type="parTrans" cxnId="{11652EFA-6CFE-46D4-A64C-3B39994BB11D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216094-D4BB-40A4-B690-8EA8D98B8FC0}" type="sibTrans" cxnId="{11652EFA-6CFE-46D4-A64C-3B39994BB11D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09D74-3F09-42B4-91D1-C8DBA9DE7D7C}">
      <dgm:prSet custT="1"/>
      <dgm:spPr>
        <a:gradFill rotWithShape="0">
          <a:gsLst>
            <a:gs pos="0">
              <a:srgbClr val="18F898"/>
            </a:gs>
            <a:gs pos="100000">
              <a:srgbClr val="8BF7C6"/>
            </a:gs>
          </a:gsLst>
        </a:gra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Agree on the version of the protocol to use.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333F01-5002-439B-A4D7-72A8CE4258A8}" type="parTrans" cxnId="{B7F87A8E-D942-438B-8BE6-2EDDB03991D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B43F3C-47F6-4D7D-8744-AB50C24CADE8}" type="sibTrans" cxnId="{B7F87A8E-D942-438B-8BE6-2EDDB03991D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0D8BEA-6CC1-4A42-B9E6-DB08FC575BE7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Select cryptographic algorithms.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125DDC-E242-4BDB-82B1-BD606349BE7A}" type="parTrans" cxnId="{6FD8EF9E-054F-40F4-A536-09FA7604AE6F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2E6E59-9597-4965-B80E-E6CA79616D42}" type="sibTrans" cxnId="{6FD8EF9E-054F-40F4-A536-09FA7604AE6F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28F197-A466-4DC3-B502-9D711A882ABC}" type="pres">
      <dgm:prSet presAssocID="{6CE965EB-C63E-49EF-81D7-4D862E9D9915}" presName="linear" presStyleCnt="0">
        <dgm:presLayoutVars>
          <dgm:animLvl val="lvl"/>
          <dgm:resizeHandles val="exact"/>
        </dgm:presLayoutVars>
      </dgm:prSet>
      <dgm:spPr/>
    </dgm:pt>
    <dgm:pt modelId="{0EADAF45-3FB8-4391-AC3C-A2314E5E877F}" type="pres">
      <dgm:prSet presAssocID="{27B3F108-D11C-4A9B-92E9-8ACA0D2D78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8224A7-EA41-4ADA-BD9F-58D942BD0BC8}" type="pres">
      <dgm:prSet presAssocID="{5C864F0A-A98A-4AC4-A6D3-6B8B4253C3D6}" presName="spacer" presStyleCnt="0"/>
      <dgm:spPr/>
    </dgm:pt>
    <dgm:pt modelId="{36FE33F0-A5B5-49F2-87B9-17928046077C}" type="pres">
      <dgm:prSet presAssocID="{F585225E-DD4B-4842-A235-9A2BE81558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AC957C-9932-4A71-A9C3-2ADA36BC97E1}" type="pres">
      <dgm:prSet presAssocID="{C6216094-D4BB-40A4-B690-8EA8D98B8FC0}" presName="spacer" presStyleCnt="0"/>
      <dgm:spPr/>
    </dgm:pt>
    <dgm:pt modelId="{6598E1F7-0108-413F-8BEA-10DC56C1153E}" type="pres">
      <dgm:prSet presAssocID="{27109D74-3F09-42B4-91D1-C8DBA9DE7D7C}" presName="parentText" presStyleLbl="node1" presStyleIdx="2" presStyleCnt="4" custScaleY="60046">
        <dgm:presLayoutVars>
          <dgm:chMax val="0"/>
          <dgm:bulletEnabled val="1"/>
        </dgm:presLayoutVars>
      </dgm:prSet>
      <dgm:spPr/>
    </dgm:pt>
    <dgm:pt modelId="{56C9744B-1E1B-47CB-89C0-385C24768236}" type="pres">
      <dgm:prSet presAssocID="{A7B43F3C-47F6-4D7D-8744-AB50C24CADE8}" presName="spacer" presStyleCnt="0"/>
      <dgm:spPr/>
    </dgm:pt>
    <dgm:pt modelId="{EE753485-2203-4BFF-A694-2C9CDAFF190A}" type="pres">
      <dgm:prSet presAssocID="{650D8BEA-6CC1-4A42-B9E6-DB08FC575BE7}" presName="parentText" presStyleLbl="node1" presStyleIdx="3" presStyleCnt="4" custScaleY="60046">
        <dgm:presLayoutVars>
          <dgm:chMax val="0"/>
          <dgm:bulletEnabled val="1"/>
        </dgm:presLayoutVars>
      </dgm:prSet>
      <dgm:spPr/>
    </dgm:pt>
  </dgm:ptLst>
  <dgm:cxnLst>
    <dgm:cxn modelId="{727A5F2F-D17A-4BEF-9FF3-F7AC9C820EF4}" type="presOf" srcId="{27109D74-3F09-42B4-91D1-C8DBA9DE7D7C}" destId="{6598E1F7-0108-413F-8BEA-10DC56C1153E}" srcOrd="0" destOrd="0" presId="urn:microsoft.com/office/officeart/2005/8/layout/vList2"/>
    <dgm:cxn modelId="{C961FD3A-BE7B-44E8-855E-CD2BA613AF0E}" type="presOf" srcId="{650D8BEA-6CC1-4A42-B9E6-DB08FC575BE7}" destId="{EE753485-2203-4BFF-A694-2C9CDAFF190A}" srcOrd="0" destOrd="0" presId="urn:microsoft.com/office/officeart/2005/8/layout/vList2"/>
    <dgm:cxn modelId="{FC26704D-C09D-4994-8653-44F9EE4D6767}" type="presOf" srcId="{27B3F108-D11C-4A9B-92E9-8ACA0D2D78A3}" destId="{0EADAF45-3FB8-4391-AC3C-A2314E5E877F}" srcOrd="0" destOrd="0" presId="urn:microsoft.com/office/officeart/2005/8/layout/vList2"/>
    <dgm:cxn modelId="{29468B55-9205-423B-AAC6-B229D77EBC37}" type="presOf" srcId="{6CE965EB-C63E-49EF-81D7-4D862E9D9915}" destId="{5F28F197-A466-4DC3-B502-9D711A882ABC}" srcOrd="0" destOrd="0" presId="urn:microsoft.com/office/officeart/2005/8/layout/vList2"/>
    <dgm:cxn modelId="{B7F87A8E-D942-438B-8BE6-2EDDB03991DE}" srcId="{6CE965EB-C63E-49EF-81D7-4D862E9D9915}" destId="{27109D74-3F09-42B4-91D1-C8DBA9DE7D7C}" srcOrd="2" destOrd="0" parTransId="{05333F01-5002-439B-A4D7-72A8CE4258A8}" sibTransId="{A7B43F3C-47F6-4D7D-8744-AB50C24CADE8}"/>
    <dgm:cxn modelId="{6FD8EF9E-054F-40F4-A536-09FA7604AE6F}" srcId="{6CE965EB-C63E-49EF-81D7-4D862E9D9915}" destId="{650D8BEA-6CC1-4A42-B9E6-DB08FC575BE7}" srcOrd="3" destOrd="0" parTransId="{05125DDC-E242-4BDB-82B1-BD606349BE7A}" sibTransId="{A12E6E59-9597-4965-B80E-E6CA79616D42}"/>
    <dgm:cxn modelId="{FE62E0F3-54E0-4995-93DA-2F39738DA423}" type="presOf" srcId="{F585225E-DD4B-4842-A235-9A2BE81558D2}" destId="{36FE33F0-A5B5-49F2-87B9-17928046077C}" srcOrd="0" destOrd="0" presId="urn:microsoft.com/office/officeart/2005/8/layout/vList2"/>
    <dgm:cxn modelId="{151F65F7-BF08-42F5-BE4F-BF4097B61332}" srcId="{6CE965EB-C63E-49EF-81D7-4D862E9D9915}" destId="{27B3F108-D11C-4A9B-92E9-8ACA0D2D78A3}" srcOrd="0" destOrd="0" parTransId="{AEA7625F-9303-416C-BB6E-9CE3E666683E}" sibTransId="{5C864F0A-A98A-4AC4-A6D3-6B8B4253C3D6}"/>
    <dgm:cxn modelId="{11652EFA-6CFE-46D4-A64C-3B39994BB11D}" srcId="{6CE965EB-C63E-49EF-81D7-4D862E9D9915}" destId="{F585225E-DD4B-4842-A235-9A2BE81558D2}" srcOrd="1" destOrd="0" parTransId="{D2E28DD4-032C-49CC-834C-8F563641683D}" sibTransId="{C6216094-D4BB-40A4-B690-8EA8D98B8FC0}"/>
    <dgm:cxn modelId="{75FB60DA-A050-44A3-97E8-A6107C204202}" type="presParOf" srcId="{5F28F197-A466-4DC3-B502-9D711A882ABC}" destId="{0EADAF45-3FB8-4391-AC3C-A2314E5E877F}" srcOrd="0" destOrd="0" presId="urn:microsoft.com/office/officeart/2005/8/layout/vList2"/>
    <dgm:cxn modelId="{8038FB18-646A-420C-8C4C-6D96A70D7AF4}" type="presParOf" srcId="{5F28F197-A466-4DC3-B502-9D711A882ABC}" destId="{C68224A7-EA41-4ADA-BD9F-58D942BD0BC8}" srcOrd="1" destOrd="0" presId="urn:microsoft.com/office/officeart/2005/8/layout/vList2"/>
    <dgm:cxn modelId="{23B86FA2-2AA4-4493-8C47-D39227B9B517}" type="presParOf" srcId="{5F28F197-A466-4DC3-B502-9D711A882ABC}" destId="{36FE33F0-A5B5-49F2-87B9-17928046077C}" srcOrd="2" destOrd="0" presId="urn:microsoft.com/office/officeart/2005/8/layout/vList2"/>
    <dgm:cxn modelId="{92AB37C9-7856-4139-AC64-CAE6727ED85F}" type="presParOf" srcId="{5F28F197-A466-4DC3-B502-9D711A882ABC}" destId="{7AAC957C-9932-4A71-A9C3-2ADA36BC97E1}" srcOrd="3" destOrd="0" presId="urn:microsoft.com/office/officeart/2005/8/layout/vList2"/>
    <dgm:cxn modelId="{58DA5F44-3584-4998-A372-A59DE7FCBB90}" type="presParOf" srcId="{5F28F197-A466-4DC3-B502-9D711A882ABC}" destId="{6598E1F7-0108-413F-8BEA-10DC56C1153E}" srcOrd="4" destOrd="0" presId="urn:microsoft.com/office/officeart/2005/8/layout/vList2"/>
    <dgm:cxn modelId="{3BEE73B1-1531-423A-8876-3806CD7DC308}" type="presParOf" srcId="{5F28F197-A466-4DC3-B502-9D711A882ABC}" destId="{56C9744B-1E1B-47CB-89C0-385C24768236}" srcOrd="5" destOrd="0" presId="urn:microsoft.com/office/officeart/2005/8/layout/vList2"/>
    <dgm:cxn modelId="{75D61FF8-AA71-41B3-9AA1-81A36F452B26}" type="presParOf" srcId="{5F28F197-A466-4DC3-B502-9D711A882ABC}" destId="{EE753485-2203-4BFF-A694-2C9CDAFF190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E965EB-C63E-49EF-81D7-4D862E9D9915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F690B6B-52EA-4F45-982E-5683C68DA72D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Authenticate each other by exchanging and validating digital certificates.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BA7B0C-65E7-406B-8480-2A009D078770}" type="parTrans" cxnId="{D16E7BEF-15AE-4E0A-8329-5BE54A0616D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8265A7-9E3D-49CA-A0F5-6821C68017AA}" type="sibTrans" cxnId="{D16E7BEF-15AE-4E0A-8329-5BE54A0616D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D7DB43-6DFE-4F2E-8E60-D6724E06415D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Use asymmetric encryption techniques to generate a shared secret key, which avoids the key distribution problem. 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894A7C-3DAB-49BC-A103-CD6F13C18944}" type="parTrans" cxnId="{F2F6A40B-FE45-4229-9BA0-13DEC784FB62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AE2C8E-6A57-4517-AE13-CF8439701173}" type="sibTrans" cxnId="{F2F6A40B-FE45-4229-9BA0-13DEC784FB62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1D0D09-76EF-4D50-A679-1D0DA7C1BE07}">
      <dgm:prSet custT="1"/>
      <dgm:spPr>
        <a:gradFill rotWithShape="0">
          <a:gsLst>
            <a:gs pos="0">
              <a:srgbClr val="17D379"/>
            </a:gs>
            <a:gs pos="100000">
              <a:srgbClr val="8EF6D3"/>
            </a:gs>
          </a:gsLst>
        </a:gra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SSL 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or </a:t>
          </a:r>
          <a:r>
            <a:rPr lang="en-IN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TLS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then uses the shared key for the symmetric encryption of messages, which is faster than asymmetric encryption.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A52B68-9960-44B7-B34A-89870109F13B}" type="parTrans" cxnId="{2009E459-14E0-4FC2-9E37-EE1CC76DF386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B200EA-87C4-4C03-9454-C4D249B7C8AC}" type="sibTrans" cxnId="{2009E459-14E0-4FC2-9E37-EE1CC76DF386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28F197-A466-4DC3-B502-9D711A882ABC}" type="pres">
      <dgm:prSet presAssocID="{6CE965EB-C63E-49EF-81D7-4D862E9D9915}" presName="linear" presStyleCnt="0">
        <dgm:presLayoutVars>
          <dgm:animLvl val="lvl"/>
          <dgm:resizeHandles val="exact"/>
        </dgm:presLayoutVars>
      </dgm:prSet>
      <dgm:spPr/>
    </dgm:pt>
    <dgm:pt modelId="{40478EAD-8EA6-4756-8448-FA3A69D74AEE}" type="pres">
      <dgm:prSet presAssocID="{BF690B6B-52EA-4F45-982E-5683C68DA72D}" presName="parentText" presStyleLbl="node1" presStyleIdx="0" presStyleCnt="3" custScaleY="70047">
        <dgm:presLayoutVars>
          <dgm:chMax val="0"/>
          <dgm:bulletEnabled val="1"/>
        </dgm:presLayoutVars>
      </dgm:prSet>
      <dgm:spPr/>
    </dgm:pt>
    <dgm:pt modelId="{03EF4DE9-3A61-43AF-9E29-3469A8B17579}" type="pres">
      <dgm:prSet presAssocID="{6A8265A7-9E3D-49CA-A0F5-6821C68017AA}" presName="spacer" presStyleCnt="0"/>
      <dgm:spPr/>
    </dgm:pt>
    <dgm:pt modelId="{0E612A55-0F81-4F98-8EF1-01EB6611DFF7}" type="pres">
      <dgm:prSet presAssocID="{0BD7DB43-6DFE-4F2E-8E60-D6724E0641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559A85-9CC1-4A47-A58F-B3BE948F356C}" type="pres">
      <dgm:prSet presAssocID="{C1AE2C8E-6A57-4517-AE13-CF8439701173}" presName="spacer" presStyleCnt="0"/>
      <dgm:spPr/>
    </dgm:pt>
    <dgm:pt modelId="{5DA21F31-4D84-4201-AA7E-432CB4167530}" type="pres">
      <dgm:prSet presAssocID="{6C1D0D09-76EF-4D50-A679-1D0DA7C1BE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F6A40B-FE45-4229-9BA0-13DEC784FB62}" srcId="{6CE965EB-C63E-49EF-81D7-4D862E9D9915}" destId="{0BD7DB43-6DFE-4F2E-8E60-D6724E06415D}" srcOrd="1" destOrd="0" parTransId="{83894A7C-3DAB-49BC-A103-CD6F13C18944}" sibTransId="{C1AE2C8E-6A57-4517-AE13-CF8439701173}"/>
    <dgm:cxn modelId="{F362656A-F75F-43CA-A72B-060CE0B09F81}" type="presOf" srcId="{BF690B6B-52EA-4F45-982E-5683C68DA72D}" destId="{40478EAD-8EA6-4756-8448-FA3A69D74AEE}" srcOrd="0" destOrd="0" presId="urn:microsoft.com/office/officeart/2005/8/layout/vList2"/>
    <dgm:cxn modelId="{29468B55-9205-423B-AAC6-B229D77EBC37}" type="presOf" srcId="{6CE965EB-C63E-49EF-81D7-4D862E9D9915}" destId="{5F28F197-A466-4DC3-B502-9D711A882ABC}" srcOrd="0" destOrd="0" presId="urn:microsoft.com/office/officeart/2005/8/layout/vList2"/>
    <dgm:cxn modelId="{2009E459-14E0-4FC2-9E37-EE1CC76DF386}" srcId="{6CE965EB-C63E-49EF-81D7-4D862E9D9915}" destId="{6C1D0D09-76EF-4D50-A679-1D0DA7C1BE07}" srcOrd="2" destOrd="0" parTransId="{0DA52B68-9960-44B7-B34A-89870109F13B}" sibTransId="{34B200EA-87C4-4C03-9454-C4D249B7C8AC}"/>
    <dgm:cxn modelId="{D16E7BEF-15AE-4E0A-8329-5BE54A0616D8}" srcId="{6CE965EB-C63E-49EF-81D7-4D862E9D9915}" destId="{BF690B6B-52EA-4F45-982E-5683C68DA72D}" srcOrd="0" destOrd="0" parTransId="{D1BA7B0C-65E7-406B-8480-2A009D078770}" sibTransId="{6A8265A7-9E3D-49CA-A0F5-6821C68017AA}"/>
    <dgm:cxn modelId="{1E84BDEF-06A0-4A45-980B-5F81A9BF602A}" type="presOf" srcId="{6C1D0D09-76EF-4D50-A679-1D0DA7C1BE07}" destId="{5DA21F31-4D84-4201-AA7E-432CB4167530}" srcOrd="0" destOrd="0" presId="urn:microsoft.com/office/officeart/2005/8/layout/vList2"/>
    <dgm:cxn modelId="{7581A6FA-2C8D-4731-8EA4-F773AEBAB1EB}" type="presOf" srcId="{0BD7DB43-6DFE-4F2E-8E60-D6724E06415D}" destId="{0E612A55-0F81-4F98-8EF1-01EB6611DFF7}" srcOrd="0" destOrd="0" presId="urn:microsoft.com/office/officeart/2005/8/layout/vList2"/>
    <dgm:cxn modelId="{5F36A3C4-E109-4343-994E-D6ECDDE0B92F}" type="presParOf" srcId="{5F28F197-A466-4DC3-B502-9D711A882ABC}" destId="{40478EAD-8EA6-4756-8448-FA3A69D74AEE}" srcOrd="0" destOrd="0" presId="urn:microsoft.com/office/officeart/2005/8/layout/vList2"/>
    <dgm:cxn modelId="{1DEF9BDC-7445-435D-A5C4-180BE441D20C}" type="presParOf" srcId="{5F28F197-A466-4DC3-B502-9D711A882ABC}" destId="{03EF4DE9-3A61-43AF-9E29-3469A8B17579}" srcOrd="1" destOrd="0" presId="urn:microsoft.com/office/officeart/2005/8/layout/vList2"/>
    <dgm:cxn modelId="{30D51F95-9E63-4736-B588-ABCEB9D7193E}" type="presParOf" srcId="{5F28F197-A466-4DC3-B502-9D711A882ABC}" destId="{0E612A55-0F81-4F98-8EF1-01EB6611DFF7}" srcOrd="2" destOrd="0" presId="urn:microsoft.com/office/officeart/2005/8/layout/vList2"/>
    <dgm:cxn modelId="{B5E71043-1FC0-43B8-9157-E21AE8B43DC3}" type="presParOf" srcId="{5F28F197-A466-4DC3-B502-9D711A882ABC}" destId="{47559A85-9CC1-4A47-A58F-B3BE948F356C}" srcOrd="3" destOrd="0" presId="urn:microsoft.com/office/officeart/2005/8/layout/vList2"/>
    <dgm:cxn modelId="{F083B5C8-215D-4F23-A2A2-7194A23DBC88}" type="presParOf" srcId="{5F28F197-A466-4DC3-B502-9D711A882ABC}" destId="{5DA21F31-4D84-4201-AA7E-432CB41675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12E455-1494-4A55-9F3B-28D400BFC783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A7BE340-B183-4495-9FB4-BA7514B1FFAD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HTTPS protocol is based on the server having a public key certificate, sometimes called an SSL certificate. 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D2B25E-0E6B-42D8-ADDE-F6A2DB3607CB}" type="parTrans" cxnId="{A7C5A74F-3054-4EA4-AF4D-0B26A59899F2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922768FF-63B2-44CF-B9D1-3447A95DA900}" type="sibTrans" cxnId="{A7C5A74F-3054-4EA4-AF4D-0B26A59899F2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27474FDD-31D0-421B-B69F-1B216BB5DF13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When a secure connection is established, the server will send the client its TLS/SSL certificate. 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8952E2-661A-4F23-AECB-50F3580B35AC}" type="parTrans" cxnId="{94E2094B-8C35-47DE-B105-54439CFCCBEE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AD24CD27-0291-44F3-857D-979BB4A28428}" type="sibTrans" cxnId="{94E2094B-8C35-47DE-B105-54439CFCCBEE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84463B33-D684-46D2-A6FE-A169C182E64F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client will then check the certificate against a trusted Certificate Authority, essentially validating the server’s identity. 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F466D7-2B7D-4C13-B846-8434653D9A39}" type="parTrans" cxnId="{BDEB1324-9B7B-4771-AD89-76348EF6D568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3F49F0AD-62E0-424C-BE06-9B178A2C2200}" type="sibTrans" cxnId="{BDEB1324-9B7B-4771-AD89-76348EF6D568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504DF8C4-AC77-45D4-9794-7F8FB8447E6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 TLS/SSL certificate essentially binds an identity to a pair of keys which are then used by the server to encrypt as well as sign the data.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A62BCF-0EF0-4403-B192-442813EE4478}" type="parTrans" cxnId="{F1DC5BD9-4524-44CF-8139-D7D5676E225F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8EC7A9D2-55B4-4B69-9CFF-79245379C7D9}" type="sibTrans" cxnId="{F1DC5BD9-4524-44CF-8139-D7D5676E225F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8E9DBC85-6F09-4ACB-92F2-214C0A39EE8E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 Certificate Authority is an entity that issues TLS/SSL or Digital certificates.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C20B6E-5CAB-4E6A-8114-9CBF354B2F5D}" type="parTrans" cxnId="{BAE2EFA3-E693-467D-909F-A38EBBEF1F16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63A2E854-D6BB-425A-8776-2DDBF1267812}" type="sibTrans" cxnId="{BAE2EFA3-E693-467D-909F-A38EBBEF1F16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CC44F6C1-9E39-4173-A59B-74E14A8A56FE}" type="pres">
      <dgm:prSet presAssocID="{E612E455-1494-4A55-9F3B-28D400BFC783}" presName="linear" presStyleCnt="0">
        <dgm:presLayoutVars>
          <dgm:animLvl val="lvl"/>
          <dgm:resizeHandles val="exact"/>
        </dgm:presLayoutVars>
      </dgm:prSet>
      <dgm:spPr/>
    </dgm:pt>
    <dgm:pt modelId="{E69E8102-A2D0-46EC-8B39-68E403FE1CFA}" type="pres">
      <dgm:prSet presAssocID="{BA7BE340-B183-4495-9FB4-BA7514B1FFA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068D6B0-EAB9-47A7-9505-92B4FD3F0EB9}" type="pres">
      <dgm:prSet presAssocID="{922768FF-63B2-44CF-B9D1-3447A95DA900}" presName="spacer" presStyleCnt="0"/>
      <dgm:spPr/>
    </dgm:pt>
    <dgm:pt modelId="{4B88EFD9-403B-41DE-87F6-0F1E22618B0A}" type="pres">
      <dgm:prSet presAssocID="{27474FDD-31D0-421B-B69F-1B216BB5DF13}" presName="parentText" presStyleLbl="node1" presStyleIdx="1" presStyleCnt="5" custScaleY="73360">
        <dgm:presLayoutVars>
          <dgm:chMax val="0"/>
          <dgm:bulletEnabled val="1"/>
        </dgm:presLayoutVars>
      </dgm:prSet>
      <dgm:spPr/>
    </dgm:pt>
    <dgm:pt modelId="{357F15A8-4A5E-4853-BB8E-83E8290A5B40}" type="pres">
      <dgm:prSet presAssocID="{AD24CD27-0291-44F3-857D-979BB4A28428}" presName="spacer" presStyleCnt="0"/>
      <dgm:spPr/>
    </dgm:pt>
    <dgm:pt modelId="{268D1339-C3B2-43E3-A5B4-B581D98916F9}" type="pres">
      <dgm:prSet presAssocID="{84463B33-D684-46D2-A6FE-A169C182E6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4D82162-6492-422A-8A00-1216C918FA22}" type="pres">
      <dgm:prSet presAssocID="{3F49F0AD-62E0-424C-BE06-9B178A2C2200}" presName="spacer" presStyleCnt="0"/>
      <dgm:spPr/>
    </dgm:pt>
    <dgm:pt modelId="{D9C1DE4E-028C-4359-B54E-1A1E337E10BD}" type="pres">
      <dgm:prSet presAssocID="{504DF8C4-AC77-45D4-9794-7F8FB8447E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4627558-0EA6-46D6-98FE-E0B68A2DDF4C}" type="pres">
      <dgm:prSet presAssocID="{8EC7A9D2-55B4-4B69-9CFF-79245379C7D9}" presName="spacer" presStyleCnt="0"/>
      <dgm:spPr/>
    </dgm:pt>
    <dgm:pt modelId="{08BD053E-3F0D-4BDF-9598-F2E1CC9D4705}" type="pres">
      <dgm:prSet presAssocID="{8E9DBC85-6F09-4ACB-92F2-214C0A39EE8E}" presName="parentText" presStyleLbl="node1" presStyleIdx="4" presStyleCnt="5" custScaleY="73360">
        <dgm:presLayoutVars>
          <dgm:chMax val="0"/>
          <dgm:bulletEnabled val="1"/>
        </dgm:presLayoutVars>
      </dgm:prSet>
      <dgm:spPr/>
    </dgm:pt>
  </dgm:ptLst>
  <dgm:cxnLst>
    <dgm:cxn modelId="{5034FF0C-0216-4B70-BBF5-F606AB7CC24D}" type="presOf" srcId="{BA7BE340-B183-4495-9FB4-BA7514B1FFAD}" destId="{E69E8102-A2D0-46EC-8B39-68E403FE1CFA}" srcOrd="0" destOrd="0" presId="urn:microsoft.com/office/officeart/2005/8/layout/vList2"/>
    <dgm:cxn modelId="{BDEB1324-9B7B-4771-AD89-76348EF6D568}" srcId="{E612E455-1494-4A55-9F3B-28D400BFC783}" destId="{84463B33-D684-46D2-A6FE-A169C182E64F}" srcOrd="2" destOrd="0" parTransId="{08F466D7-2B7D-4C13-B846-8434653D9A39}" sibTransId="{3F49F0AD-62E0-424C-BE06-9B178A2C2200}"/>
    <dgm:cxn modelId="{488D5930-BE31-4FF3-8E17-3FE3B87EA9B8}" type="presOf" srcId="{504DF8C4-AC77-45D4-9794-7F8FB8447E6C}" destId="{D9C1DE4E-028C-4359-B54E-1A1E337E10BD}" srcOrd="0" destOrd="0" presId="urn:microsoft.com/office/officeart/2005/8/layout/vList2"/>
    <dgm:cxn modelId="{94E2094B-8C35-47DE-B105-54439CFCCBEE}" srcId="{E612E455-1494-4A55-9F3B-28D400BFC783}" destId="{27474FDD-31D0-421B-B69F-1B216BB5DF13}" srcOrd="1" destOrd="0" parTransId="{C18952E2-661A-4F23-AECB-50F3580B35AC}" sibTransId="{AD24CD27-0291-44F3-857D-979BB4A28428}"/>
    <dgm:cxn modelId="{A7C5A74F-3054-4EA4-AF4D-0B26A59899F2}" srcId="{E612E455-1494-4A55-9F3B-28D400BFC783}" destId="{BA7BE340-B183-4495-9FB4-BA7514B1FFAD}" srcOrd="0" destOrd="0" parTransId="{8BD2B25E-0E6B-42D8-ADDE-F6A2DB3607CB}" sibTransId="{922768FF-63B2-44CF-B9D1-3447A95DA900}"/>
    <dgm:cxn modelId="{EA167979-70DB-439B-BDFB-39C171F88890}" type="presOf" srcId="{8E9DBC85-6F09-4ACB-92F2-214C0A39EE8E}" destId="{08BD053E-3F0D-4BDF-9598-F2E1CC9D4705}" srcOrd="0" destOrd="0" presId="urn:microsoft.com/office/officeart/2005/8/layout/vList2"/>
    <dgm:cxn modelId="{BAE2EFA3-E693-467D-909F-A38EBBEF1F16}" srcId="{E612E455-1494-4A55-9F3B-28D400BFC783}" destId="{8E9DBC85-6F09-4ACB-92F2-214C0A39EE8E}" srcOrd="4" destOrd="0" parTransId="{43C20B6E-5CAB-4E6A-8114-9CBF354B2F5D}" sibTransId="{63A2E854-D6BB-425A-8776-2DDBF1267812}"/>
    <dgm:cxn modelId="{61BEABA8-6919-4EC7-9131-3F205C555FBB}" type="presOf" srcId="{E612E455-1494-4A55-9F3B-28D400BFC783}" destId="{CC44F6C1-9E39-4173-A59B-74E14A8A56FE}" srcOrd="0" destOrd="0" presId="urn:microsoft.com/office/officeart/2005/8/layout/vList2"/>
    <dgm:cxn modelId="{D942EEAC-C8CC-4BD7-822E-3AE0AE2AC70B}" type="presOf" srcId="{84463B33-D684-46D2-A6FE-A169C182E64F}" destId="{268D1339-C3B2-43E3-A5B4-B581D98916F9}" srcOrd="0" destOrd="0" presId="urn:microsoft.com/office/officeart/2005/8/layout/vList2"/>
    <dgm:cxn modelId="{F1DC5BD9-4524-44CF-8139-D7D5676E225F}" srcId="{E612E455-1494-4A55-9F3B-28D400BFC783}" destId="{504DF8C4-AC77-45D4-9794-7F8FB8447E6C}" srcOrd="3" destOrd="0" parTransId="{4BA62BCF-0EF0-4403-B192-442813EE4478}" sibTransId="{8EC7A9D2-55B4-4B69-9CFF-79245379C7D9}"/>
    <dgm:cxn modelId="{AE29A2F5-BC76-4958-910F-6356782CC0EF}" type="presOf" srcId="{27474FDD-31D0-421B-B69F-1B216BB5DF13}" destId="{4B88EFD9-403B-41DE-87F6-0F1E22618B0A}" srcOrd="0" destOrd="0" presId="urn:microsoft.com/office/officeart/2005/8/layout/vList2"/>
    <dgm:cxn modelId="{162D2F4C-CE31-4E54-980A-23D917D94287}" type="presParOf" srcId="{CC44F6C1-9E39-4173-A59B-74E14A8A56FE}" destId="{E69E8102-A2D0-46EC-8B39-68E403FE1CFA}" srcOrd="0" destOrd="0" presId="urn:microsoft.com/office/officeart/2005/8/layout/vList2"/>
    <dgm:cxn modelId="{21F14D8D-FBD7-4C0F-969C-F8B2DD5506F8}" type="presParOf" srcId="{CC44F6C1-9E39-4173-A59B-74E14A8A56FE}" destId="{9068D6B0-EAB9-47A7-9505-92B4FD3F0EB9}" srcOrd="1" destOrd="0" presId="urn:microsoft.com/office/officeart/2005/8/layout/vList2"/>
    <dgm:cxn modelId="{E3636470-07A6-466C-98DF-DB0BF9923287}" type="presParOf" srcId="{CC44F6C1-9E39-4173-A59B-74E14A8A56FE}" destId="{4B88EFD9-403B-41DE-87F6-0F1E22618B0A}" srcOrd="2" destOrd="0" presId="urn:microsoft.com/office/officeart/2005/8/layout/vList2"/>
    <dgm:cxn modelId="{DF352FFC-05C4-4506-9E14-7C3F84C03916}" type="presParOf" srcId="{CC44F6C1-9E39-4173-A59B-74E14A8A56FE}" destId="{357F15A8-4A5E-4853-BB8E-83E8290A5B40}" srcOrd="3" destOrd="0" presId="urn:microsoft.com/office/officeart/2005/8/layout/vList2"/>
    <dgm:cxn modelId="{64BE4282-46B6-4B4E-8992-CAE2AD2C96B2}" type="presParOf" srcId="{CC44F6C1-9E39-4173-A59B-74E14A8A56FE}" destId="{268D1339-C3B2-43E3-A5B4-B581D98916F9}" srcOrd="4" destOrd="0" presId="urn:microsoft.com/office/officeart/2005/8/layout/vList2"/>
    <dgm:cxn modelId="{6E64C111-8097-4EF6-AF0F-120354DDB392}" type="presParOf" srcId="{CC44F6C1-9E39-4173-A59B-74E14A8A56FE}" destId="{64D82162-6492-422A-8A00-1216C918FA22}" srcOrd="5" destOrd="0" presId="urn:microsoft.com/office/officeart/2005/8/layout/vList2"/>
    <dgm:cxn modelId="{179E196C-69C3-44A8-963D-08C323491977}" type="presParOf" srcId="{CC44F6C1-9E39-4173-A59B-74E14A8A56FE}" destId="{D9C1DE4E-028C-4359-B54E-1A1E337E10BD}" srcOrd="6" destOrd="0" presId="urn:microsoft.com/office/officeart/2005/8/layout/vList2"/>
    <dgm:cxn modelId="{F09C1AC1-C6E2-4BD4-8837-E2230F3B9332}" type="presParOf" srcId="{CC44F6C1-9E39-4173-A59B-74E14A8A56FE}" destId="{C4627558-0EA6-46D6-98FE-E0B68A2DDF4C}" srcOrd="7" destOrd="0" presId="urn:microsoft.com/office/officeart/2005/8/layout/vList2"/>
    <dgm:cxn modelId="{DA161991-BE56-434E-AB31-90198DEA5F59}" type="presParOf" srcId="{CC44F6C1-9E39-4173-A59B-74E14A8A56FE}" destId="{08BD053E-3F0D-4BDF-9598-F2E1CC9D47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6DD5F8-363A-430B-B4DB-4BD6A3503A73}" type="doc">
      <dgm:prSet loTypeId="urn:microsoft.com/office/officeart/2005/8/layout/vList2" loCatId="list" qsTypeId="urn:microsoft.com/office/officeart/2005/8/quickstyle/3d3" qsCatId="3D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CB538D51-DBB8-4C75-852E-E47F160A26F4}">
      <dgm:prSet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HTTPS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encrypts those packets, making it extremely difficult for an attacker to get access to the information being transmitted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CC46BB-6F71-4C6D-A96E-B3ECAA021DE1}" type="parTrans" cxnId="{BEBEAB10-A470-4127-B477-559E8D84EEFB}">
      <dgm:prSet/>
      <dgm:spPr/>
      <dgm:t>
        <a:bodyPr/>
        <a:lstStyle/>
        <a:p>
          <a:endParaRPr lang="en-IN"/>
        </a:p>
      </dgm:t>
    </dgm:pt>
    <dgm:pt modelId="{5197B06D-C835-4DF1-92B1-1D73EEA6B15E}" type="sibTrans" cxnId="{BEBEAB10-A470-4127-B477-559E8D84EEFB}">
      <dgm:prSet/>
      <dgm:spPr/>
      <dgm:t>
        <a:bodyPr/>
        <a:lstStyle/>
        <a:p>
          <a:endParaRPr lang="en-IN"/>
        </a:p>
      </dgm:t>
    </dgm:pt>
    <dgm:pt modelId="{E3996901-04A2-42D9-BD15-F151574E8744}" type="pres">
      <dgm:prSet presAssocID="{D96DD5F8-363A-430B-B4DB-4BD6A3503A73}" presName="linear" presStyleCnt="0">
        <dgm:presLayoutVars>
          <dgm:animLvl val="lvl"/>
          <dgm:resizeHandles val="exact"/>
        </dgm:presLayoutVars>
      </dgm:prSet>
      <dgm:spPr/>
    </dgm:pt>
    <dgm:pt modelId="{350077B3-0936-4642-8CBC-E00C69992C93}" type="pres">
      <dgm:prSet presAssocID="{CB538D51-DBB8-4C75-852E-E47F160A26F4}" presName="parentText" presStyleLbl="node1" presStyleIdx="0" presStyleCnt="1" custScaleY="87721" custLinFactY="-51078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BEBEAB10-A470-4127-B477-559E8D84EEFB}" srcId="{D96DD5F8-363A-430B-B4DB-4BD6A3503A73}" destId="{CB538D51-DBB8-4C75-852E-E47F160A26F4}" srcOrd="0" destOrd="0" parTransId="{29CC46BB-6F71-4C6D-A96E-B3ECAA021DE1}" sibTransId="{5197B06D-C835-4DF1-92B1-1D73EEA6B15E}"/>
    <dgm:cxn modelId="{50279C35-5A01-41F3-B48E-A05BA4F2E5CD}" type="presOf" srcId="{D96DD5F8-363A-430B-B4DB-4BD6A3503A73}" destId="{E3996901-04A2-42D9-BD15-F151574E8744}" srcOrd="0" destOrd="0" presId="urn:microsoft.com/office/officeart/2005/8/layout/vList2"/>
    <dgm:cxn modelId="{190A118B-3A62-4274-8F99-DAA1882E97F7}" type="presOf" srcId="{CB538D51-DBB8-4C75-852E-E47F160A26F4}" destId="{350077B3-0936-4642-8CBC-E00C69992C93}" srcOrd="0" destOrd="0" presId="urn:microsoft.com/office/officeart/2005/8/layout/vList2"/>
    <dgm:cxn modelId="{EB1EC150-4C2F-47EF-AAEA-01A5CECB5982}" type="presParOf" srcId="{E3996901-04A2-42D9-BD15-F151574E8744}" destId="{350077B3-0936-4642-8CBC-E00C69992C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0EBAD-E885-4A87-A29E-D4AF1500F202}">
      <dsp:nvSpPr>
        <dsp:cNvPr id="0" name=""/>
        <dsp:cNvSpPr/>
      </dsp:nvSpPr>
      <dsp:spPr>
        <a:xfrm>
          <a:off x="0" y="9217"/>
          <a:ext cx="5802182" cy="69496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Hypertext Transfer Protocol Secure is a secure version of HTTP. 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925" y="43142"/>
        <a:ext cx="5734332" cy="627111"/>
      </dsp:txXfrm>
    </dsp:sp>
    <dsp:sp modelId="{1B100292-787E-4154-BF99-2C1A26F073C7}">
      <dsp:nvSpPr>
        <dsp:cNvPr id="0" name=""/>
        <dsp:cNvSpPr/>
      </dsp:nvSpPr>
      <dsp:spPr>
        <a:xfrm>
          <a:off x="0" y="796338"/>
          <a:ext cx="5802182" cy="952380"/>
        </a:xfrm>
        <a:prstGeom prst="roundRect">
          <a:avLst/>
        </a:prstGeom>
        <a:gradFill rotWithShape="0">
          <a:gsLst>
            <a:gs pos="0">
              <a:schemeClr val="accent5">
                <a:hueOff val="-727877"/>
                <a:satOff val="1729"/>
                <a:lumOff val="-23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27877"/>
                <a:satOff val="1729"/>
                <a:lumOff val="-23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This protocol enables secure communication between a client (e.g. web browser) and a server (e.g. web server) by using encryption. 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491" y="842829"/>
        <a:ext cx="5709200" cy="859398"/>
      </dsp:txXfrm>
    </dsp:sp>
    <dsp:sp modelId="{8E5137DF-8C10-41AC-ABA0-7BAA9D41D6AD}">
      <dsp:nvSpPr>
        <dsp:cNvPr id="0" name=""/>
        <dsp:cNvSpPr/>
      </dsp:nvSpPr>
      <dsp:spPr>
        <a:xfrm>
          <a:off x="0" y="1840878"/>
          <a:ext cx="5802182" cy="558056"/>
        </a:xfrm>
        <a:prstGeom prst="roundRect">
          <a:avLst/>
        </a:prstGeom>
        <a:gradFill rotWithShape="0">
          <a:gsLst>
            <a:gs pos="0">
              <a:schemeClr val="accent5">
                <a:hueOff val="-1455754"/>
                <a:satOff val="3459"/>
                <a:lumOff val="-4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455754"/>
                <a:satOff val="3459"/>
                <a:lumOff val="-4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HTTPS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URLs begin with </a:t>
          </a: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https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 instead of </a:t>
          </a: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242" y="1868120"/>
        <a:ext cx="5747698" cy="503572"/>
      </dsp:txXfrm>
    </dsp:sp>
    <dsp:sp modelId="{B23B28B7-34EC-4ABA-B3DD-0B512F7EE5CC}">
      <dsp:nvSpPr>
        <dsp:cNvPr id="0" name=""/>
        <dsp:cNvSpPr/>
      </dsp:nvSpPr>
      <dsp:spPr>
        <a:xfrm>
          <a:off x="0" y="2491094"/>
          <a:ext cx="5802182" cy="558056"/>
        </a:xfrm>
        <a:prstGeom prst="roundRect">
          <a:avLst/>
        </a:prstGeom>
        <a:gradFill rotWithShape="0">
          <a:gsLst>
            <a:gs pos="0">
              <a:schemeClr val="accent5">
                <a:hueOff val="-2183632"/>
                <a:satOff val="5188"/>
                <a:lumOff val="-70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183632"/>
                <a:satOff val="5188"/>
                <a:lumOff val="-70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HTTPS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uses a well-known </a:t>
          </a: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TCP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port </a:t>
          </a: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443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242" y="2518336"/>
        <a:ext cx="5747698" cy="503572"/>
      </dsp:txXfrm>
    </dsp:sp>
    <dsp:sp modelId="{1EAB035D-8D80-41CD-BC7D-7623395A36A6}">
      <dsp:nvSpPr>
        <dsp:cNvPr id="0" name=""/>
        <dsp:cNvSpPr/>
      </dsp:nvSpPr>
      <dsp:spPr>
        <a:xfrm>
          <a:off x="0" y="3141311"/>
          <a:ext cx="5802182" cy="694961"/>
        </a:xfrm>
        <a:prstGeom prst="roundRect">
          <a:avLst/>
        </a:prstGeom>
        <a:gradFill rotWithShape="0">
          <a:gsLst>
            <a:gs pos="0">
              <a:schemeClr val="accent5">
                <a:hueOff val="-2911509"/>
                <a:satOff val="6918"/>
                <a:lumOff val="-941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911509"/>
                <a:satOff val="6918"/>
                <a:lumOff val="-941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Make sure you always send requests over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HTTPS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and never ignore invalid certificates. 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925" y="3175236"/>
        <a:ext cx="5734332" cy="627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620AE-B2DE-41B7-9610-6360223F843B}">
      <dsp:nvSpPr>
        <dsp:cNvPr id="0" name=""/>
        <dsp:cNvSpPr/>
      </dsp:nvSpPr>
      <dsp:spPr>
        <a:xfrm>
          <a:off x="0" y="30058"/>
          <a:ext cx="5735376" cy="702715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HTTPS</a:t>
          </a:r>
          <a:r>
            <a:rPr lang="en-US" sz="1800" b="0" i="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is the only thing protecting requests from being intercepted or modified!!</a:t>
          </a:r>
          <a:endParaRPr lang="en-IN" sz="18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304" y="64362"/>
        <a:ext cx="5666768" cy="6341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DAF45-3FB8-4391-AC3C-A2314E5E877F}">
      <dsp:nvSpPr>
        <dsp:cNvPr id="0" name=""/>
        <dsp:cNvSpPr/>
      </dsp:nvSpPr>
      <dsp:spPr>
        <a:xfrm>
          <a:off x="0" y="7249"/>
          <a:ext cx="5773658" cy="101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HTTPS uses </a:t>
          </a: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Transport Layer Security (TLS)</a:t>
          </a:r>
          <a:r>
            <a:rPr lang="en-IN" sz="1800" b="0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 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protocol or its predecessor </a:t>
          </a: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Secure Sockets Layer (SSL)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 for encryption.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47" y="56596"/>
        <a:ext cx="5674964" cy="912186"/>
      </dsp:txXfrm>
    </dsp:sp>
    <dsp:sp modelId="{36FE33F0-A5B5-49F2-87B9-17928046077C}">
      <dsp:nvSpPr>
        <dsp:cNvPr id="0" name=""/>
        <dsp:cNvSpPr/>
      </dsp:nvSpPr>
      <dsp:spPr>
        <a:xfrm>
          <a:off x="0" y="1173649"/>
          <a:ext cx="5773658" cy="1010880"/>
        </a:xfrm>
        <a:prstGeom prst="roundRect">
          <a:avLst/>
        </a:prstGeom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TLS handshake enables the </a:t>
          </a: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TLS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client and server to establish the secret keys with which they communicate.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47" y="1222996"/>
        <a:ext cx="5674964" cy="912186"/>
      </dsp:txXfrm>
    </dsp:sp>
    <dsp:sp modelId="{6598E1F7-0108-413F-8BEA-10DC56C1153E}">
      <dsp:nvSpPr>
        <dsp:cNvPr id="0" name=""/>
        <dsp:cNvSpPr/>
      </dsp:nvSpPr>
      <dsp:spPr>
        <a:xfrm>
          <a:off x="0" y="2340049"/>
          <a:ext cx="5773658" cy="606993"/>
        </a:xfrm>
        <a:prstGeom prst="roundRect">
          <a:avLst/>
        </a:prstGeom>
        <a:gradFill rotWithShape="0">
          <a:gsLst>
            <a:gs pos="0">
              <a:srgbClr val="18F898"/>
            </a:gs>
            <a:gs pos="100000">
              <a:srgbClr val="8BF7C6"/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Agree on the version of the protocol to use.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631" y="2369680"/>
        <a:ext cx="5714396" cy="547731"/>
      </dsp:txXfrm>
    </dsp:sp>
    <dsp:sp modelId="{EE753485-2203-4BFF-A694-2C9CDAFF190A}">
      <dsp:nvSpPr>
        <dsp:cNvPr id="0" name=""/>
        <dsp:cNvSpPr/>
      </dsp:nvSpPr>
      <dsp:spPr>
        <a:xfrm>
          <a:off x="0" y="3102563"/>
          <a:ext cx="5773658" cy="606993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Select cryptographic algorithms.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631" y="3132194"/>
        <a:ext cx="5714396" cy="5477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78EAD-8EA6-4756-8448-FA3A69D74AEE}">
      <dsp:nvSpPr>
        <dsp:cNvPr id="0" name=""/>
        <dsp:cNvSpPr/>
      </dsp:nvSpPr>
      <dsp:spPr>
        <a:xfrm>
          <a:off x="0" y="22848"/>
          <a:ext cx="5773658" cy="7736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Authenticate each other by exchanging and validating digital certificates.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767" y="60615"/>
        <a:ext cx="5698124" cy="698121"/>
      </dsp:txXfrm>
    </dsp:sp>
    <dsp:sp modelId="{0E612A55-0F81-4F98-8EF1-01EB6611DFF7}">
      <dsp:nvSpPr>
        <dsp:cNvPr id="0" name=""/>
        <dsp:cNvSpPr/>
      </dsp:nvSpPr>
      <dsp:spPr>
        <a:xfrm>
          <a:off x="0" y="966423"/>
          <a:ext cx="5773658" cy="1104480"/>
        </a:xfrm>
        <a:prstGeom prst="roundRect">
          <a:avLst/>
        </a:prstGeom>
        <a:gradFill rotWithShape="0">
          <a:gsLst>
            <a:gs pos="0">
              <a:schemeClr val="accent5">
                <a:hueOff val="-1455754"/>
                <a:satOff val="3459"/>
                <a:lumOff val="-4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455754"/>
                <a:satOff val="3459"/>
                <a:lumOff val="-4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Use asymmetric encryption techniques to generate a shared secret key, which avoids the key distribution problem. 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916" y="1020339"/>
        <a:ext cx="5665826" cy="996648"/>
      </dsp:txXfrm>
    </dsp:sp>
    <dsp:sp modelId="{5DA21F31-4D84-4201-AA7E-432CB4167530}">
      <dsp:nvSpPr>
        <dsp:cNvPr id="0" name=""/>
        <dsp:cNvSpPr/>
      </dsp:nvSpPr>
      <dsp:spPr>
        <a:xfrm>
          <a:off x="0" y="2240823"/>
          <a:ext cx="5773658" cy="1104480"/>
        </a:xfrm>
        <a:prstGeom prst="roundRect">
          <a:avLst/>
        </a:prstGeom>
        <a:gradFill rotWithShape="0">
          <a:gsLst>
            <a:gs pos="0">
              <a:srgbClr val="17D379"/>
            </a:gs>
            <a:gs pos="100000">
              <a:srgbClr val="8EF6D3"/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SSL 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or </a:t>
          </a:r>
          <a:r>
            <a:rPr lang="en-IN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TLS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then uses the shared key for the symmetric encryption of messages, which is faster than asymmetric encryption.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916" y="2294739"/>
        <a:ext cx="5665826" cy="996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E8102-A2D0-46EC-8B39-68E403FE1CFA}">
      <dsp:nvSpPr>
        <dsp:cNvPr id="0" name=""/>
        <dsp:cNvSpPr/>
      </dsp:nvSpPr>
      <dsp:spPr>
        <a:xfrm>
          <a:off x="0" y="558"/>
          <a:ext cx="5780236" cy="9523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HTTPS protocol is based on the server having a public key certificate, sometimes called an SSL certificate. 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491" y="47049"/>
        <a:ext cx="5687254" cy="859398"/>
      </dsp:txXfrm>
    </dsp:sp>
    <dsp:sp modelId="{4B88EFD9-403B-41DE-87F6-0F1E22618B0A}">
      <dsp:nvSpPr>
        <dsp:cNvPr id="0" name=""/>
        <dsp:cNvSpPr/>
      </dsp:nvSpPr>
      <dsp:spPr>
        <a:xfrm>
          <a:off x="0" y="1059498"/>
          <a:ext cx="5780236" cy="6986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When a secure connection is established, the server will send the client its TLS/SSL certificate. 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106" y="1093604"/>
        <a:ext cx="5712024" cy="630453"/>
      </dsp:txXfrm>
    </dsp:sp>
    <dsp:sp modelId="{268D1339-C3B2-43E3-A5B4-B581D98916F9}">
      <dsp:nvSpPr>
        <dsp:cNvPr id="0" name=""/>
        <dsp:cNvSpPr/>
      </dsp:nvSpPr>
      <dsp:spPr>
        <a:xfrm>
          <a:off x="0" y="1864724"/>
          <a:ext cx="5780236" cy="9523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client will then check the certificate against a trusted Certificate Authority, essentially validating the server’s identity. 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491" y="1911215"/>
        <a:ext cx="5687254" cy="859398"/>
      </dsp:txXfrm>
    </dsp:sp>
    <dsp:sp modelId="{D9C1DE4E-028C-4359-B54E-1A1E337E10BD}">
      <dsp:nvSpPr>
        <dsp:cNvPr id="0" name=""/>
        <dsp:cNvSpPr/>
      </dsp:nvSpPr>
      <dsp:spPr>
        <a:xfrm>
          <a:off x="0" y="2923664"/>
          <a:ext cx="5780236" cy="9523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 TLS/SSL certificate essentially binds an identity to a pair of keys which are then used by the server to encrypt as well as sign the data.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491" y="2970155"/>
        <a:ext cx="5687254" cy="859398"/>
      </dsp:txXfrm>
    </dsp:sp>
    <dsp:sp modelId="{08BD053E-3F0D-4BDF-9598-F2E1CC9D4705}">
      <dsp:nvSpPr>
        <dsp:cNvPr id="0" name=""/>
        <dsp:cNvSpPr/>
      </dsp:nvSpPr>
      <dsp:spPr>
        <a:xfrm>
          <a:off x="0" y="3982604"/>
          <a:ext cx="5780236" cy="69866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 Certificate Authority is an entity that issues TLS/SSL or Digital certificates.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106" y="4016710"/>
        <a:ext cx="5712024" cy="630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077B3-0936-4642-8CBC-E00C69992C93}">
      <dsp:nvSpPr>
        <dsp:cNvPr id="0" name=""/>
        <dsp:cNvSpPr/>
      </dsp:nvSpPr>
      <dsp:spPr>
        <a:xfrm>
          <a:off x="0" y="0"/>
          <a:ext cx="5767079" cy="1067389"/>
        </a:xfrm>
        <a:prstGeom prst="roundRect">
          <a:avLst/>
        </a:prstGeom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HTTPS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encrypts those packets, making it extremely difficult for an attacker to get access to the information being transmitted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106" y="52106"/>
        <a:ext cx="5662867" cy="963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Securing API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HTTPS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HTTPS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/>
              <a:t>HTTPS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72BF64F-0710-4152-AF9A-B17C5F0AA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034154"/>
              </p:ext>
            </p:extLst>
          </p:nvPr>
        </p:nvGraphicFramePr>
        <p:xfrm>
          <a:off x="293818" y="1139868"/>
          <a:ext cx="5802182" cy="3845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4AEC82-FBCE-4CBE-A5E6-DAB4F4A46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254716"/>
              </p:ext>
            </p:extLst>
          </p:nvPr>
        </p:nvGraphicFramePr>
        <p:xfrm>
          <a:off x="293818" y="5217090"/>
          <a:ext cx="5735376" cy="778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1998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TLS handshake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CD3B6E-F8A0-4E93-9CE9-5F64B95B6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52543"/>
              </p:ext>
            </p:extLst>
          </p:nvPr>
        </p:nvGraphicFramePr>
        <p:xfrm>
          <a:off x="322342" y="1151223"/>
          <a:ext cx="5773658" cy="3716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12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TLS handshake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CD3B6E-F8A0-4E93-9CE9-5F64B95B6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772860"/>
              </p:ext>
            </p:extLst>
          </p:nvPr>
        </p:nvGraphicFramePr>
        <p:xfrm>
          <a:off x="322342" y="1151222"/>
          <a:ext cx="5773658" cy="3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69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Handshake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3" y="1246575"/>
            <a:ext cx="6481150" cy="5108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013" y="6492363"/>
            <a:ext cx="6473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Ref: https://commons.m.wikimedia.org/wiki/File:Handshake_in_TLS.png</a:t>
            </a:r>
          </a:p>
        </p:txBody>
      </p:sp>
    </p:spTree>
    <p:extLst>
      <p:ext uri="{BB962C8B-B14F-4D97-AF65-F5344CB8AC3E}">
        <p14:creationId xmlns:p14="http://schemas.microsoft.com/office/powerpoint/2010/main" val="353252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6C5B3F6-42C1-4909-8D7C-9EE6C6555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964994"/>
              </p:ext>
            </p:extLst>
          </p:nvPr>
        </p:nvGraphicFramePr>
        <p:xfrm>
          <a:off x="315764" y="1151223"/>
          <a:ext cx="5780236" cy="468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85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4DEAD2-813D-42DB-9F13-677EE0459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030086"/>
              </p:ext>
            </p:extLst>
          </p:nvPr>
        </p:nvGraphicFramePr>
        <p:xfrm>
          <a:off x="328920" y="1144645"/>
          <a:ext cx="5767079" cy="4688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50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2700" lvl="1" indent="-342900">
              <a:spcBef>
                <a:spcPts val="0"/>
              </a:spcBef>
            </a:pPr>
            <a:r>
              <a:rPr lang="en-IN" sz="16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990701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2CD49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361</Words>
  <Application>Microsoft Office PowerPoint</Application>
  <PresentationFormat>Widescreen</PresentationFormat>
  <Paragraphs>34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1_Office Theme</vt:lpstr>
      <vt:lpstr>Full Stack Application Development</vt:lpstr>
      <vt:lpstr>PowerPoint Presentation</vt:lpstr>
      <vt:lpstr>HTTPS</vt:lpstr>
      <vt:lpstr>TLS handshake</vt:lpstr>
      <vt:lpstr>TLS handshake</vt:lpstr>
      <vt:lpstr>TLS Handshake</vt:lpstr>
      <vt:lpstr>Certificates</vt:lpstr>
      <vt:lpstr>HTTPS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104</cp:revision>
  <dcterms:created xsi:type="dcterms:W3CDTF">2022-09-26T09:02:06Z</dcterms:created>
  <dcterms:modified xsi:type="dcterms:W3CDTF">2024-02-09T10:54:34Z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