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12" r:id="rId4"/>
    <p:sldId id="313" r:id="rId5"/>
    <p:sldId id="316" r:id="rId6"/>
    <p:sldId id="317" r:id="rId7"/>
    <p:sldId id="318" r:id="rId8"/>
    <p:sldId id="319" r:id="rId9"/>
    <p:sldId id="288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go9uSRA0WETdhqdHWNBKCI42gcT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vesh Nangia" initials="DN" lastIdx="11" clrIdx="0">
    <p:extLst>
      <p:ext uri="{19B8F6BF-5375-455C-9EA6-DF929625EA0E}">
        <p15:presenceInfo xmlns:p15="http://schemas.microsoft.com/office/powerpoint/2012/main" userId="Divesh Nang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86CA"/>
    <a:srgbClr val="999AD3"/>
    <a:srgbClr val="B4B5DE"/>
    <a:srgbClr val="D19BD5"/>
    <a:srgbClr val="7A879E"/>
    <a:srgbClr val="BA6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A0E78D-CFBE-46A0-B656-1FB9B1C8EDF3}">
  <a:tblStyle styleId="{51A0E78D-CFBE-46A0-B656-1FB9B1C8ED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89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15F14C-B7F6-415E-BCD7-C7554D58087D}" type="doc">
      <dgm:prSet loTypeId="urn:microsoft.com/office/officeart/2005/8/layout/vList2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F472C87A-F525-464C-99C5-59234488B7EF}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sz="1800" b="0" i="0" dirty="0">
              <a:solidFill>
                <a:sysClr val="windowText" lastClr="000000"/>
              </a:solidFill>
            </a:rPr>
            <a:t>What happens when you load your webpage in the browser?</a:t>
          </a:r>
          <a:endParaRPr lang="en-IN" sz="1800" dirty="0">
            <a:solidFill>
              <a:sysClr val="windowText" lastClr="000000"/>
            </a:solidFill>
          </a:endParaRPr>
        </a:p>
      </dgm:t>
    </dgm:pt>
    <dgm:pt modelId="{373AFE54-45D6-4DF5-82BE-09BF69711CEA}" type="parTrans" cxnId="{514BCB9E-E762-4928-AE32-4695C5BC6FC9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</a:endParaRPr>
        </a:p>
      </dgm:t>
    </dgm:pt>
    <dgm:pt modelId="{05391EB9-EEA9-49E9-B272-D8B5DF26E776}" type="sibTrans" cxnId="{514BCB9E-E762-4928-AE32-4695C5BC6FC9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</a:endParaRPr>
        </a:p>
      </dgm:t>
    </dgm:pt>
    <dgm:pt modelId="{DC915748-CCEC-4FE4-A455-99C02214A67A}">
      <dgm:prSet custT="1"/>
      <dgm:spPr>
        <a:gradFill flip="none" rotWithShape="0">
          <a:gsLst>
            <a:gs pos="0">
              <a:srgbClr val="D19BD5">
                <a:shade val="30000"/>
                <a:satMod val="115000"/>
              </a:srgbClr>
            </a:gs>
            <a:gs pos="50000">
              <a:srgbClr val="D19BD5">
                <a:shade val="67500"/>
                <a:satMod val="115000"/>
              </a:srgbClr>
            </a:gs>
            <a:gs pos="100000">
              <a:srgbClr val="D19BD5">
                <a:shade val="100000"/>
                <a:satMod val="115000"/>
              </a:srgbClr>
            </a:gs>
          </a:gsLst>
          <a:lin ang="16200000" scaled="1"/>
          <a:tileRect/>
        </a:gra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sz="1800" b="0" i="0" dirty="0">
              <a:solidFill>
                <a:sysClr val="windowText" lastClr="000000"/>
              </a:solidFill>
            </a:rPr>
            <a:t>The code (the HTML, CSS, and JavaScript) are running inside an execution environment (the browser).</a:t>
          </a:r>
          <a:endParaRPr lang="en-IN" sz="1800" dirty="0">
            <a:solidFill>
              <a:sysClr val="windowText" lastClr="000000"/>
            </a:solidFill>
          </a:endParaRPr>
        </a:p>
      </dgm:t>
    </dgm:pt>
    <dgm:pt modelId="{06982916-C789-4955-94F0-4D50D5DC712D}" type="parTrans" cxnId="{BF20865E-B593-4107-9507-8DB44E82F78B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</a:endParaRPr>
        </a:p>
      </dgm:t>
    </dgm:pt>
    <dgm:pt modelId="{4EC32517-C72C-44AD-ABCB-37E73FDD85B6}" type="sibTrans" cxnId="{BF20865E-B593-4107-9507-8DB44E82F78B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</a:endParaRPr>
        </a:p>
      </dgm:t>
    </dgm:pt>
    <dgm:pt modelId="{9F862C88-7A17-4248-847C-0B2BC4D86C39}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ysClr val="windowText" lastClr="000000"/>
              </a:solidFill>
            </a:rPr>
            <a:t>HTML is the markup language that we use to structure and give meaning to our web content.</a:t>
          </a:r>
          <a:endParaRPr lang="en-IN" sz="1800">
            <a:solidFill>
              <a:sysClr val="windowText" lastClr="000000"/>
            </a:solidFill>
          </a:endParaRPr>
        </a:p>
      </dgm:t>
    </dgm:pt>
    <dgm:pt modelId="{A9243FE2-B54C-4761-8B70-EDADBD814741}" type="parTrans" cxnId="{751B3E6D-E48A-49CD-A276-42CB535818B0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</a:endParaRPr>
        </a:p>
      </dgm:t>
    </dgm:pt>
    <dgm:pt modelId="{8FEBA4D6-1DFA-40E7-9D7B-991DF55B7267}" type="sibTrans" cxnId="{751B3E6D-E48A-49CD-A276-42CB535818B0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</a:endParaRPr>
        </a:p>
      </dgm:t>
    </dgm:pt>
    <dgm:pt modelId="{B0DEBA47-8835-4DA5-97C6-48C050F44307}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ysClr val="windowText" lastClr="000000"/>
              </a:solidFill>
            </a:rPr>
            <a:t>CSS is a language of style rules that we use to apply styling to our HTML content, for example, setting background colors and fonts and laying out our content in multiple columns.</a:t>
          </a:r>
          <a:endParaRPr lang="en-IN" sz="1800">
            <a:solidFill>
              <a:sysClr val="windowText" lastClr="000000"/>
            </a:solidFill>
          </a:endParaRPr>
        </a:p>
      </dgm:t>
    </dgm:pt>
    <dgm:pt modelId="{DE3C1993-DBC3-44F5-B0FB-8302202EF8B2}" type="parTrans" cxnId="{8A2633F4-AB0A-4811-9FC8-6D7AA7DEC9FB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</a:endParaRPr>
        </a:p>
      </dgm:t>
    </dgm:pt>
    <dgm:pt modelId="{22A6BF01-6E07-45E8-BE4C-6D09941054BB}" type="sibTrans" cxnId="{8A2633F4-AB0A-4811-9FC8-6D7AA7DEC9FB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</a:endParaRPr>
        </a:p>
      </dgm:t>
    </dgm:pt>
    <dgm:pt modelId="{44E2062F-C285-48D7-85E8-1EAB8CE18D7B}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ysClr val="windowText" lastClr="000000"/>
              </a:solidFill>
            </a:rPr>
            <a:t>JavaScript is a scripting language that enables you to create dynamically updating content and adds interactivity to your webpage.</a:t>
          </a:r>
          <a:endParaRPr lang="en-IN" sz="1800">
            <a:solidFill>
              <a:sysClr val="windowText" lastClr="000000"/>
            </a:solidFill>
          </a:endParaRPr>
        </a:p>
      </dgm:t>
    </dgm:pt>
    <dgm:pt modelId="{87CBBA52-F81E-4081-8F11-9F6E1B7BF3AE}" type="parTrans" cxnId="{4951DC86-3A2B-4A27-A09E-0F2A54731618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</a:endParaRPr>
        </a:p>
      </dgm:t>
    </dgm:pt>
    <dgm:pt modelId="{B61DBE7B-40B4-4C25-8320-1388ED496131}" type="sibTrans" cxnId="{4951DC86-3A2B-4A27-A09E-0F2A54731618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</a:endParaRPr>
        </a:p>
      </dgm:t>
    </dgm:pt>
    <dgm:pt modelId="{9456EA87-A6B8-4A2A-951F-1E60E04B1517}" type="pres">
      <dgm:prSet presAssocID="{4915F14C-B7F6-415E-BCD7-C7554D58087D}" presName="linear" presStyleCnt="0">
        <dgm:presLayoutVars>
          <dgm:animLvl val="lvl"/>
          <dgm:resizeHandles val="exact"/>
        </dgm:presLayoutVars>
      </dgm:prSet>
      <dgm:spPr/>
    </dgm:pt>
    <dgm:pt modelId="{7338FF68-6E9D-4C41-816E-AF95E6D12F78}" type="pres">
      <dgm:prSet presAssocID="{F472C87A-F525-464C-99C5-59234488B7EF}" presName="parentText" presStyleLbl="node1" presStyleIdx="0" presStyleCnt="5" custScaleY="64213">
        <dgm:presLayoutVars>
          <dgm:chMax val="0"/>
          <dgm:bulletEnabled val="1"/>
        </dgm:presLayoutVars>
      </dgm:prSet>
      <dgm:spPr/>
    </dgm:pt>
    <dgm:pt modelId="{D8DC86E6-BA49-4325-84A1-E2AB4A8DF1BC}" type="pres">
      <dgm:prSet presAssocID="{05391EB9-EEA9-49E9-B272-D8B5DF26E776}" presName="spacer" presStyleCnt="0"/>
      <dgm:spPr/>
    </dgm:pt>
    <dgm:pt modelId="{9732AEC1-80CB-4F6F-B15E-9E4474B304FE}" type="pres">
      <dgm:prSet presAssocID="{DC915748-CCEC-4FE4-A455-99C02214A67A}" presName="parentText" presStyleLbl="node1" presStyleIdx="1" presStyleCnt="5" custScaleY="64213">
        <dgm:presLayoutVars>
          <dgm:chMax val="0"/>
          <dgm:bulletEnabled val="1"/>
        </dgm:presLayoutVars>
      </dgm:prSet>
      <dgm:spPr/>
    </dgm:pt>
    <dgm:pt modelId="{E9877B85-EE0F-4A70-975F-E3188E2A9505}" type="pres">
      <dgm:prSet presAssocID="{4EC32517-C72C-44AD-ABCB-37E73FDD85B6}" presName="spacer" presStyleCnt="0"/>
      <dgm:spPr/>
    </dgm:pt>
    <dgm:pt modelId="{E3C452AC-C4BB-4218-8D7B-69CA9DBCC63A}" type="pres">
      <dgm:prSet presAssocID="{9F862C88-7A17-4248-847C-0B2BC4D86C39}" presName="parentText" presStyleLbl="node1" presStyleIdx="2" presStyleCnt="5" custScaleY="64213">
        <dgm:presLayoutVars>
          <dgm:chMax val="0"/>
          <dgm:bulletEnabled val="1"/>
        </dgm:presLayoutVars>
      </dgm:prSet>
      <dgm:spPr/>
    </dgm:pt>
    <dgm:pt modelId="{E8AD24FC-93F6-4A57-B2DC-11D3BF05F2C2}" type="pres">
      <dgm:prSet presAssocID="{8FEBA4D6-1DFA-40E7-9D7B-991DF55B7267}" presName="spacer" presStyleCnt="0"/>
      <dgm:spPr/>
    </dgm:pt>
    <dgm:pt modelId="{BC0200A8-345C-46DC-B2F9-18C23309CC54}" type="pres">
      <dgm:prSet presAssocID="{B0DEBA47-8835-4DA5-97C6-48C050F4430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C422BCE-86BA-49CE-97F0-C8C4D542D7FD}" type="pres">
      <dgm:prSet presAssocID="{22A6BF01-6E07-45E8-BE4C-6D09941054BB}" presName="spacer" presStyleCnt="0"/>
      <dgm:spPr/>
    </dgm:pt>
    <dgm:pt modelId="{07980B3C-C8A7-41F2-8161-89D61EAD0B02}" type="pres">
      <dgm:prSet presAssocID="{44E2062F-C285-48D7-85E8-1EAB8CE18D7B}" presName="parentText" presStyleLbl="node1" presStyleIdx="4" presStyleCnt="5" custScaleY="81804">
        <dgm:presLayoutVars>
          <dgm:chMax val="0"/>
          <dgm:bulletEnabled val="1"/>
        </dgm:presLayoutVars>
      </dgm:prSet>
      <dgm:spPr/>
    </dgm:pt>
  </dgm:ptLst>
  <dgm:cxnLst>
    <dgm:cxn modelId="{6A1AD60A-A845-4C3A-ACBC-34BE07EE0EAF}" type="presOf" srcId="{4915F14C-B7F6-415E-BCD7-C7554D58087D}" destId="{9456EA87-A6B8-4A2A-951F-1E60E04B1517}" srcOrd="0" destOrd="0" presId="urn:microsoft.com/office/officeart/2005/8/layout/vList2"/>
    <dgm:cxn modelId="{8D9E422A-E983-4170-B998-9B9390FA4BFD}" type="presOf" srcId="{44E2062F-C285-48D7-85E8-1EAB8CE18D7B}" destId="{07980B3C-C8A7-41F2-8161-89D61EAD0B02}" srcOrd="0" destOrd="0" presId="urn:microsoft.com/office/officeart/2005/8/layout/vList2"/>
    <dgm:cxn modelId="{BF20865E-B593-4107-9507-8DB44E82F78B}" srcId="{4915F14C-B7F6-415E-BCD7-C7554D58087D}" destId="{DC915748-CCEC-4FE4-A455-99C02214A67A}" srcOrd="1" destOrd="0" parTransId="{06982916-C789-4955-94F0-4D50D5DC712D}" sibTransId="{4EC32517-C72C-44AD-ABCB-37E73FDD85B6}"/>
    <dgm:cxn modelId="{A3EEF463-E61E-4A84-BAD8-EECADB61B417}" type="presOf" srcId="{DC915748-CCEC-4FE4-A455-99C02214A67A}" destId="{9732AEC1-80CB-4F6F-B15E-9E4474B304FE}" srcOrd="0" destOrd="0" presId="urn:microsoft.com/office/officeart/2005/8/layout/vList2"/>
    <dgm:cxn modelId="{751B3E6D-E48A-49CD-A276-42CB535818B0}" srcId="{4915F14C-B7F6-415E-BCD7-C7554D58087D}" destId="{9F862C88-7A17-4248-847C-0B2BC4D86C39}" srcOrd="2" destOrd="0" parTransId="{A9243FE2-B54C-4761-8B70-EDADBD814741}" sibTransId="{8FEBA4D6-1DFA-40E7-9D7B-991DF55B7267}"/>
    <dgm:cxn modelId="{4951DC86-3A2B-4A27-A09E-0F2A54731618}" srcId="{4915F14C-B7F6-415E-BCD7-C7554D58087D}" destId="{44E2062F-C285-48D7-85E8-1EAB8CE18D7B}" srcOrd="4" destOrd="0" parTransId="{87CBBA52-F81E-4081-8F11-9F6E1B7BF3AE}" sibTransId="{B61DBE7B-40B4-4C25-8320-1388ED496131}"/>
    <dgm:cxn modelId="{7E6CA596-32EA-451D-B0AA-2187AF2D34B8}" type="presOf" srcId="{9F862C88-7A17-4248-847C-0B2BC4D86C39}" destId="{E3C452AC-C4BB-4218-8D7B-69CA9DBCC63A}" srcOrd="0" destOrd="0" presId="urn:microsoft.com/office/officeart/2005/8/layout/vList2"/>
    <dgm:cxn modelId="{514BCB9E-E762-4928-AE32-4695C5BC6FC9}" srcId="{4915F14C-B7F6-415E-BCD7-C7554D58087D}" destId="{F472C87A-F525-464C-99C5-59234488B7EF}" srcOrd="0" destOrd="0" parTransId="{373AFE54-45D6-4DF5-82BE-09BF69711CEA}" sibTransId="{05391EB9-EEA9-49E9-B272-D8B5DF26E776}"/>
    <dgm:cxn modelId="{355B8AA4-A7F6-4AF0-A776-0977090B5B01}" type="presOf" srcId="{B0DEBA47-8835-4DA5-97C6-48C050F44307}" destId="{BC0200A8-345C-46DC-B2F9-18C23309CC54}" srcOrd="0" destOrd="0" presId="urn:microsoft.com/office/officeart/2005/8/layout/vList2"/>
    <dgm:cxn modelId="{7C304FAD-2CEB-43EE-A966-66540D85A57E}" type="presOf" srcId="{F472C87A-F525-464C-99C5-59234488B7EF}" destId="{7338FF68-6E9D-4C41-816E-AF95E6D12F78}" srcOrd="0" destOrd="0" presId="urn:microsoft.com/office/officeart/2005/8/layout/vList2"/>
    <dgm:cxn modelId="{8A2633F4-AB0A-4811-9FC8-6D7AA7DEC9FB}" srcId="{4915F14C-B7F6-415E-BCD7-C7554D58087D}" destId="{B0DEBA47-8835-4DA5-97C6-48C050F44307}" srcOrd="3" destOrd="0" parTransId="{DE3C1993-DBC3-44F5-B0FB-8302202EF8B2}" sibTransId="{22A6BF01-6E07-45E8-BE4C-6D09941054BB}"/>
    <dgm:cxn modelId="{F3AB5DBF-E497-4205-B849-103102F2C1AB}" type="presParOf" srcId="{9456EA87-A6B8-4A2A-951F-1E60E04B1517}" destId="{7338FF68-6E9D-4C41-816E-AF95E6D12F78}" srcOrd="0" destOrd="0" presId="urn:microsoft.com/office/officeart/2005/8/layout/vList2"/>
    <dgm:cxn modelId="{E79F4027-1186-4A94-BA29-B2F08791E578}" type="presParOf" srcId="{9456EA87-A6B8-4A2A-951F-1E60E04B1517}" destId="{D8DC86E6-BA49-4325-84A1-E2AB4A8DF1BC}" srcOrd="1" destOrd="0" presId="urn:microsoft.com/office/officeart/2005/8/layout/vList2"/>
    <dgm:cxn modelId="{E2DAB065-1AA2-403C-840A-7014DF05741F}" type="presParOf" srcId="{9456EA87-A6B8-4A2A-951F-1E60E04B1517}" destId="{9732AEC1-80CB-4F6F-B15E-9E4474B304FE}" srcOrd="2" destOrd="0" presId="urn:microsoft.com/office/officeart/2005/8/layout/vList2"/>
    <dgm:cxn modelId="{C5514998-8975-4522-8165-EA4D67B27728}" type="presParOf" srcId="{9456EA87-A6B8-4A2A-951F-1E60E04B1517}" destId="{E9877B85-EE0F-4A70-975F-E3188E2A9505}" srcOrd="3" destOrd="0" presId="urn:microsoft.com/office/officeart/2005/8/layout/vList2"/>
    <dgm:cxn modelId="{C5CA1F71-2522-4F35-A083-9E7B30E0ECE2}" type="presParOf" srcId="{9456EA87-A6B8-4A2A-951F-1E60E04B1517}" destId="{E3C452AC-C4BB-4218-8D7B-69CA9DBCC63A}" srcOrd="4" destOrd="0" presId="urn:microsoft.com/office/officeart/2005/8/layout/vList2"/>
    <dgm:cxn modelId="{C2B3E548-BA39-4DA9-91AF-38843F9773CF}" type="presParOf" srcId="{9456EA87-A6B8-4A2A-951F-1E60E04B1517}" destId="{E8AD24FC-93F6-4A57-B2DC-11D3BF05F2C2}" srcOrd="5" destOrd="0" presId="urn:microsoft.com/office/officeart/2005/8/layout/vList2"/>
    <dgm:cxn modelId="{BA3CBBD8-CECE-4630-B876-5E1B155C1126}" type="presParOf" srcId="{9456EA87-A6B8-4A2A-951F-1E60E04B1517}" destId="{BC0200A8-345C-46DC-B2F9-18C23309CC54}" srcOrd="6" destOrd="0" presId="urn:microsoft.com/office/officeart/2005/8/layout/vList2"/>
    <dgm:cxn modelId="{EDFF3F1B-8B7E-4631-B7F9-27845610D136}" type="presParOf" srcId="{9456EA87-A6B8-4A2A-951F-1E60E04B1517}" destId="{2C422BCE-86BA-49CE-97F0-C8C4D542D7FD}" srcOrd="7" destOrd="0" presId="urn:microsoft.com/office/officeart/2005/8/layout/vList2"/>
    <dgm:cxn modelId="{5845EC1E-5EB4-4F1E-8F60-7249EBF04628}" type="presParOf" srcId="{9456EA87-A6B8-4A2A-951F-1E60E04B1517}" destId="{07980B3C-C8A7-41F2-8161-89D61EAD0B0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7156C2-49FD-4F0F-906E-78D18F326473}" type="doc">
      <dgm:prSet loTypeId="urn:microsoft.com/office/officeart/2005/8/layout/vList2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C93698C3-4886-4170-AD01-B4E1C688BEBB}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IN" sz="1800" b="1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JavaScript</a:t>
          </a:r>
          <a:r>
            <a:rPr lang="en-IN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 is the programming language of the web. 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2D94FE1-90F3-4334-BA48-4DE19FDA8BCC}" type="parTrans" cxnId="{6878CF4D-B38D-47FD-8FBB-BC99A3789DCC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2ACCF0-A131-4BBC-9EF5-12B1DA99BCB9}" type="sibTrans" cxnId="{6878CF4D-B38D-47FD-8FBB-BC99A3789DCC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F14D52-72ED-4487-9EC5-D5CFE69D59B3}">
      <dgm:prSet custT="1"/>
      <dgm:spPr>
        <a:gradFill flip="none" rotWithShape="0">
          <a:gsLst>
            <a:gs pos="0">
              <a:schemeClr val="accent2">
                <a:lumMod val="75000"/>
                <a:tint val="66000"/>
                <a:satMod val="160000"/>
              </a:schemeClr>
            </a:gs>
            <a:gs pos="50000">
              <a:schemeClr val="accent2">
                <a:lumMod val="75000"/>
                <a:tint val="44500"/>
                <a:satMod val="160000"/>
              </a:schemeClr>
            </a:gs>
            <a:gs pos="100000">
              <a:schemeClr val="accent2">
                <a:lumMod val="75000"/>
                <a:tint val="23500"/>
                <a:satMod val="160000"/>
              </a:schemeClr>
            </a:gs>
          </a:gsLst>
          <a:lin ang="16200000" scaled="1"/>
          <a:tileRect/>
        </a:gra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sz="1800" b="1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JavaScript</a:t>
          </a:r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is a single-threaded interpreted language. 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85F9E5-5213-425B-8D8F-41F3E7638BDA}" type="parTrans" cxnId="{860A33A4-9FA1-4818-AF9C-2A4BDB11C0E2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4E627B-0DC9-455C-8138-DAC7732CB4EA}" type="sibTrans" cxnId="{860A33A4-9FA1-4818-AF9C-2A4BDB11C0E2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4524D0-BB41-4412-A613-C4A3A6C73268}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Every browser has its own JavaScript engine. Google Chrome has the V8 engine, Mozilla Firefox has </a:t>
          </a:r>
          <a:r>
            <a:rPr lang="en-US" sz="1800" b="0" i="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SpiderMonkey</a:t>
          </a:r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10C6C12-DD37-40EB-BE9F-72B5C8F1C0C0}" type="parTrans" cxnId="{CEA09C2F-4429-40F2-833D-D110BA2DBF5C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49FFAD-027B-4DC4-B723-F9C7C21231A8}" type="sibTrans" cxnId="{CEA09C2F-4429-40F2-833D-D110BA2DBF5C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E5AD61-250F-46D4-83E6-50104DC38E9D}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core client-side JavaScript language consists of some common programming features like variables, objects, functions etc.,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1194B9-20DC-4C4F-B13B-CCBD49C3CCF7}" type="parTrans" cxnId="{63D7432A-46DE-4EC6-AC21-D502EC51470F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17F22E-4F70-4785-BFAB-8638EE77F4DE}" type="sibTrans" cxnId="{63D7432A-46DE-4EC6-AC21-D502EC51470F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E8FF9A-0B8D-4D97-AF49-1BD60838210C}" type="pres">
      <dgm:prSet presAssocID="{E87156C2-49FD-4F0F-906E-78D18F326473}" presName="linear" presStyleCnt="0">
        <dgm:presLayoutVars>
          <dgm:animLvl val="lvl"/>
          <dgm:resizeHandles val="exact"/>
        </dgm:presLayoutVars>
      </dgm:prSet>
      <dgm:spPr/>
    </dgm:pt>
    <dgm:pt modelId="{7B9889E6-4660-4662-B76C-330646140E57}" type="pres">
      <dgm:prSet presAssocID="{C93698C3-4886-4170-AD01-B4E1C688BEBB}" presName="parentText" presStyleLbl="node1" presStyleIdx="0" presStyleCnt="4" custScaleY="48063">
        <dgm:presLayoutVars>
          <dgm:chMax val="0"/>
          <dgm:bulletEnabled val="1"/>
        </dgm:presLayoutVars>
      </dgm:prSet>
      <dgm:spPr/>
    </dgm:pt>
    <dgm:pt modelId="{63EECB7D-2FE2-49C3-8629-B45CEB368E2D}" type="pres">
      <dgm:prSet presAssocID="{BC2ACCF0-A131-4BBC-9EF5-12B1DA99BCB9}" presName="spacer" presStyleCnt="0"/>
      <dgm:spPr/>
    </dgm:pt>
    <dgm:pt modelId="{A7E70030-F114-4552-8908-552443D70888}" type="pres">
      <dgm:prSet presAssocID="{A5F14D52-72ED-4487-9EC5-D5CFE69D59B3}" presName="parentText" presStyleLbl="node1" presStyleIdx="1" presStyleCnt="4" custScaleY="48063">
        <dgm:presLayoutVars>
          <dgm:chMax val="0"/>
          <dgm:bulletEnabled val="1"/>
        </dgm:presLayoutVars>
      </dgm:prSet>
      <dgm:spPr/>
    </dgm:pt>
    <dgm:pt modelId="{40766810-8CBF-421D-B104-3D9AFE80AA89}" type="pres">
      <dgm:prSet presAssocID="{FF4E627B-0DC9-455C-8138-DAC7732CB4EA}" presName="spacer" presStyleCnt="0"/>
      <dgm:spPr/>
    </dgm:pt>
    <dgm:pt modelId="{A7DAD937-8D93-441E-98E3-99C6DCB9A299}" type="pres">
      <dgm:prSet presAssocID="{DD4524D0-BB41-4412-A613-C4A3A6C73268}" presName="parentText" presStyleLbl="node1" presStyleIdx="2" presStyleCnt="4" custScaleY="94576">
        <dgm:presLayoutVars>
          <dgm:chMax val="0"/>
          <dgm:bulletEnabled val="1"/>
        </dgm:presLayoutVars>
      </dgm:prSet>
      <dgm:spPr/>
    </dgm:pt>
    <dgm:pt modelId="{5AE1F060-1F63-4F23-984A-6229CB1B101F}" type="pres">
      <dgm:prSet presAssocID="{0449FFAD-027B-4DC4-B723-F9C7C21231A8}" presName="spacer" presStyleCnt="0"/>
      <dgm:spPr/>
    </dgm:pt>
    <dgm:pt modelId="{D8EEB8C2-E6DF-4CCE-A127-72D0E3670045}" type="pres">
      <dgm:prSet presAssocID="{B8E5AD61-250F-46D4-83E6-50104DC38E9D}" presName="parentText" presStyleLbl="node1" presStyleIdx="3" presStyleCnt="4" custScaleY="94576">
        <dgm:presLayoutVars>
          <dgm:chMax val="0"/>
          <dgm:bulletEnabled val="1"/>
        </dgm:presLayoutVars>
      </dgm:prSet>
      <dgm:spPr/>
    </dgm:pt>
  </dgm:ptLst>
  <dgm:cxnLst>
    <dgm:cxn modelId="{63D7432A-46DE-4EC6-AC21-D502EC51470F}" srcId="{E87156C2-49FD-4F0F-906E-78D18F326473}" destId="{B8E5AD61-250F-46D4-83E6-50104DC38E9D}" srcOrd="3" destOrd="0" parTransId="{B61194B9-20DC-4C4F-B13B-CCBD49C3CCF7}" sibTransId="{3E17F22E-4F70-4785-BFAB-8638EE77F4DE}"/>
    <dgm:cxn modelId="{CEA09C2F-4429-40F2-833D-D110BA2DBF5C}" srcId="{E87156C2-49FD-4F0F-906E-78D18F326473}" destId="{DD4524D0-BB41-4412-A613-C4A3A6C73268}" srcOrd="2" destOrd="0" parTransId="{D10C6C12-DD37-40EB-BE9F-72B5C8F1C0C0}" sibTransId="{0449FFAD-027B-4DC4-B723-F9C7C21231A8}"/>
    <dgm:cxn modelId="{6878CF4D-B38D-47FD-8FBB-BC99A3789DCC}" srcId="{E87156C2-49FD-4F0F-906E-78D18F326473}" destId="{C93698C3-4886-4170-AD01-B4E1C688BEBB}" srcOrd="0" destOrd="0" parTransId="{32D94FE1-90F3-4334-BA48-4DE19FDA8BCC}" sibTransId="{BC2ACCF0-A131-4BBC-9EF5-12B1DA99BCB9}"/>
    <dgm:cxn modelId="{407C3E77-EF67-4BAD-BC8B-E1C2560F6181}" type="presOf" srcId="{A5F14D52-72ED-4487-9EC5-D5CFE69D59B3}" destId="{A7E70030-F114-4552-8908-552443D70888}" srcOrd="0" destOrd="0" presId="urn:microsoft.com/office/officeart/2005/8/layout/vList2"/>
    <dgm:cxn modelId="{843F1583-97B3-4FF5-B8C6-644CD3BCE502}" type="presOf" srcId="{DD4524D0-BB41-4412-A613-C4A3A6C73268}" destId="{A7DAD937-8D93-441E-98E3-99C6DCB9A299}" srcOrd="0" destOrd="0" presId="urn:microsoft.com/office/officeart/2005/8/layout/vList2"/>
    <dgm:cxn modelId="{860A33A4-9FA1-4818-AF9C-2A4BDB11C0E2}" srcId="{E87156C2-49FD-4F0F-906E-78D18F326473}" destId="{A5F14D52-72ED-4487-9EC5-D5CFE69D59B3}" srcOrd="1" destOrd="0" parTransId="{FD85F9E5-5213-425B-8D8F-41F3E7638BDA}" sibTransId="{FF4E627B-0DC9-455C-8138-DAC7732CB4EA}"/>
    <dgm:cxn modelId="{CF6295AF-F199-45F9-BCBF-DC5C54DE42B7}" type="presOf" srcId="{E87156C2-49FD-4F0F-906E-78D18F326473}" destId="{CAE8FF9A-0B8D-4D97-AF49-1BD60838210C}" srcOrd="0" destOrd="0" presId="urn:microsoft.com/office/officeart/2005/8/layout/vList2"/>
    <dgm:cxn modelId="{CE6236DC-FF81-41B7-A358-0AB531EAF28B}" type="presOf" srcId="{C93698C3-4886-4170-AD01-B4E1C688BEBB}" destId="{7B9889E6-4660-4662-B76C-330646140E57}" srcOrd="0" destOrd="0" presId="urn:microsoft.com/office/officeart/2005/8/layout/vList2"/>
    <dgm:cxn modelId="{22E794DC-B36D-49A3-A471-22D2B4BFD531}" type="presOf" srcId="{B8E5AD61-250F-46D4-83E6-50104DC38E9D}" destId="{D8EEB8C2-E6DF-4CCE-A127-72D0E3670045}" srcOrd="0" destOrd="0" presId="urn:microsoft.com/office/officeart/2005/8/layout/vList2"/>
    <dgm:cxn modelId="{AE1DED2C-DEE7-479F-8FD3-A00FCED3CC8B}" type="presParOf" srcId="{CAE8FF9A-0B8D-4D97-AF49-1BD60838210C}" destId="{7B9889E6-4660-4662-B76C-330646140E57}" srcOrd="0" destOrd="0" presId="urn:microsoft.com/office/officeart/2005/8/layout/vList2"/>
    <dgm:cxn modelId="{6CAFBAEC-BF6F-4AE9-AA02-DF4C3B7A15DF}" type="presParOf" srcId="{CAE8FF9A-0B8D-4D97-AF49-1BD60838210C}" destId="{63EECB7D-2FE2-49C3-8629-B45CEB368E2D}" srcOrd="1" destOrd="0" presId="urn:microsoft.com/office/officeart/2005/8/layout/vList2"/>
    <dgm:cxn modelId="{F3FAD40D-7FB9-45F7-8608-99E9255CBF82}" type="presParOf" srcId="{CAE8FF9A-0B8D-4D97-AF49-1BD60838210C}" destId="{A7E70030-F114-4552-8908-552443D70888}" srcOrd="2" destOrd="0" presId="urn:microsoft.com/office/officeart/2005/8/layout/vList2"/>
    <dgm:cxn modelId="{6A4293BE-360D-4FD8-8965-C89B0122D962}" type="presParOf" srcId="{CAE8FF9A-0B8D-4D97-AF49-1BD60838210C}" destId="{40766810-8CBF-421D-B104-3D9AFE80AA89}" srcOrd="3" destOrd="0" presId="urn:microsoft.com/office/officeart/2005/8/layout/vList2"/>
    <dgm:cxn modelId="{0E963410-4EC3-4483-B18B-9FEA2C2CA1AB}" type="presParOf" srcId="{CAE8FF9A-0B8D-4D97-AF49-1BD60838210C}" destId="{A7DAD937-8D93-441E-98E3-99C6DCB9A299}" srcOrd="4" destOrd="0" presId="urn:microsoft.com/office/officeart/2005/8/layout/vList2"/>
    <dgm:cxn modelId="{B0956842-9F09-43C2-B0A3-28AB5E43C0D6}" type="presParOf" srcId="{CAE8FF9A-0B8D-4D97-AF49-1BD60838210C}" destId="{5AE1F060-1F63-4F23-984A-6229CB1B101F}" srcOrd="5" destOrd="0" presId="urn:microsoft.com/office/officeart/2005/8/layout/vList2"/>
    <dgm:cxn modelId="{C76AE806-686A-405F-92BC-FF2361987592}" type="presParOf" srcId="{CAE8FF9A-0B8D-4D97-AF49-1BD60838210C}" destId="{D8EEB8C2-E6DF-4CCE-A127-72D0E367004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F60F8D-ED03-4158-85F9-1AE93AF3D28C}" type="doc">
      <dgm:prSet loTypeId="urn:microsoft.com/office/officeart/2005/8/layout/vList2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10C0C6BE-DAE8-4CD2-A9B6-6D0F939A8AD1}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IN" sz="1800" b="1" i="0" dirty="0">
              <a:solidFill>
                <a:schemeClr val="tx1"/>
              </a:solidFill>
            </a:rPr>
            <a:t>Browsers</a:t>
          </a:r>
          <a:r>
            <a:rPr lang="en-IN" sz="1800" b="0" i="0" dirty="0">
              <a:solidFill>
                <a:schemeClr val="tx1"/>
              </a:solidFill>
            </a:rPr>
            <a:t>- Initially only implemented  in web browsers</a:t>
          </a:r>
          <a:endParaRPr lang="en-IN" sz="1800" dirty="0">
            <a:solidFill>
              <a:schemeClr val="tx1"/>
            </a:solidFill>
          </a:endParaRPr>
        </a:p>
      </dgm:t>
    </dgm:pt>
    <dgm:pt modelId="{3F2C3678-71CC-4AD7-8805-B4A35F687DB7}" type="parTrans" cxnId="{A20A3CF5-3AC2-43D7-BBC5-884A1909F69F}">
      <dgm:prSet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843742D9-CDAC-4DA9-B055-2F283FB406B5}" type="sibTrans" cxnId="{A20A3CF5-3AC2-43D7-BBC5-884A1909F69F}">
      <dgm:prSet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20D992CE-D662-4A4E-ACB4-3F6976A4597F}">
      <dgm:prSet custT="1"/>
      <dgm:spPr>
        <a:gradFill flip="none" rotWithShape="0">
          <a:gsLst>
            <a:gs pos="0">
              <a:schemeClr val="accent2">
                <a:lumMod val="75000"/>
                <a:tint val="66000"/>
                <a:satMod val="160000"/>
              </a:schemeClr>
            </a:gs>
            <a:gs pos="50000">
              <a:schemeClr val="accent2">
                <a:lumMod val="75000"/>
                <a:tint val="44500"/>
                <a:satMod val="160000"/>
              </a:schemeClr>
            </a:gs>
            <a:gs pos="100000">
              <a:schemeClr val="accent2">
                <a:lumMod val="75000"/>
                <a:tint val="23500"/>
                <a:satMod val="160000"/>
              </a:schemeClr>
            </a:gs>
          </a:gsLst>
          <a:lin ang="16200000" scaled="1"/>
          <a:tileRect/>
        </a:gra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IN" sz="1800" b="0" i="0" dirty="0">
              <a:solidFill>
                <a:schemeClr val="tx1"/>
              </a:solidFill>
            </a:rPr>
            <a:t>Now it can be used on </a:t>
          </a:r>
          <a:r>
            <a:rPr lang="en-IN" sz="1800" b="1" i="0" dirty="0">
              <a:solidFill>
                <a:schemeClr val="tx1"/>
              </a:solidFill>
            </a:rPr>
            <a:t>Server Side</a:t>
          </a:r>
          <a:endParaRPr lang="en-IN" sz="1800" b="1" dirty="0">
            <a:solidFill>
              <a:schemeClr val="tx1"/>
            </a:solidFill>
          </a:endParaRPr>
        </a:p>
      </dgm:t>
    </dgm:pt>
    <dgm:pt modelId="{54361BF1-6168-42AC-BB69-95AD31506BA9}" type="parTrans" cxnId="{F2F45D20-E32D-4CA9-AADB-F97551D7F3C1}">
      <dgm:prSet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D2409179-6A29-4D02-85A8-E5842B68BC3E}" type="sibTrans" cxnId="{F2F45D20-E32D-4CA9-AADB-F97551D7F3C1}">
      <dgm:prSet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8A9626E0-1989-4684-B8E7-ADC243E1397D}" type="pres">
      <dgm:prSet presAssocID="{53F60F8D-ED03-4158-85F9-1AE93AF3D28C}" presName="linear" presStyleCnt="0">
        <dgm:presLayoutVars>
          <dgm:animLvl val="lvl"/>
          <dgm:resizeHandles val="exact"/>
        </dgm:presLayoutVars>
      </dgm:prSet>
      <dgm:spPr/>
    </dgm:pt>
    <dgm:pt modelId="{3C482252-D060-4356-87D0-488157A232A4}" type="pres">
      <dgm:prSet presAssocID="{10C0C6BE-DAE8-4CD2-A9B6-6D0F939A8AD1}" presName="parentText" presStyleLbl="node1" presStyleIdx="0" presStyleCnt="2" custScaleY="85377">
        <dgm:presLayoutVars>
          <dgm:chMax val="0"/>
          <dgm:bulletEnabled val="1"/>
        </dgm:presLayoutVars>
      </dgm:prSet>
      <dgm:spPr/>
    </dgm:pt>
    <dgm:pt modelId="{2D757A64-7762-44E1-BE8F-656C4A66D7CD}" type="pres">
      <dgm:prSet presAssocID="{843742D9-CDAC-4DA9-B055-2F283FB406B5}" presName="spacer" presStyleCnt="0"/>
      <dgm:spPr/>
    </dgm:pt>
    <dgm:pt modelId="{04AF919B-176E-4097-985F-527767F1BDF4}" type="pres">
      <dgm:prSet presAssocID="{20D992CE-D662-4A4E-ACB4-3F6976A4597F}" presName="parentText" presStyleLbl="node1" presStyleIdx="1" presStyleCnt="2" custScaleY="85377">
        <dgm:presLayoutVars>
          <dgm:chMax val="0"/>
          <dgm:bulletEnabled val="1"/>
        </dgm:presLayoutVars>
      </dgm:prSet>
      <dgm:spPr/>
    </dgm:pt>
  </dgm:ptLst>
  <dgm:cxnLst>
    <dgm:cxn modelId="{4FA8551B-EC50-44C5-BCEE-876605C06527}" type="presOf" srcId="{53F60F8D-ED03-4158-85F9-1AE93AF3D28C}" destId="{8A9626E0-1989-4684-B8E7-ADC243E1397D}" srcOrd="0" destOrd="0" presId="urn:microsoft.com/office/officeart/2005/8/layout/vList2"/>
    <dgm:cxn modelId="{F2F45D20-E32D-4CA9-AADB-F97551D7F3C1}" srcId="{53F60F8D-ED03-4158-85F9-1AE93AF3D28C}" destId="{20D992CE-D662-4A4E-ACB4-3F6976A4597F}" srcOrd="1" destOrd="0" parTransId="{54361BF1-6168-42AC-BB69-95AD31506BA9}" sibTransId="{D2409179-6A29-4D02-85A8-E5842B68BC3E}"/>
    <dgm:cxn modelId="{ECEB6036-E593-4024-9D15-B82442C78AAC}" type="presOf" srcId="{10C0C6BE-DAE8-4CD2-A9B6-6D0F939A8AD1}" destId="{3C482252-D060-4356-87D0-488157A232A4}" srcOrd="0" destOrd="0" presId="urn:microsoft.com/office/officeart/2005/8/layout/vList2"/>
    <dgm:cxn modelId="{9BA1BE6B-C5D6-4D5B-BC40-60BBDAFEA29F}" type="presOf" srcId="{20D992CE-D662-4A4E-ACB4-3F6976A4597F}" destId="{04AF919B-176E-4097-985F-527767F1BDF4}" srcOrd="0" destOrd="0" presId="urn:microsoft.com/office/officeart/2005/8/layout/vList2"/>
    <dgm:cxn modelId="{A20A3CF5-3AC2-43D7-BBC5-884A1909F69F}" srcId="{53F60F8D-ED03-4158-85F9-1AE93AF3D28C}" destId="{10C0C6BE-DAE8-4CD2-A9B6-6D0F939A8AD1}" srcOrd="0" destOrd="0" parTransId="{3F2C3678-71CC-4AD7-8805-B4A35F687DB7}" sibTransId="{843742D9-CDAC-4DA9-B055-2F283FB406B5}"/>
    <dgm:cxn modelId="{51F92A9F-8450-4C9C-9EF2-AE57EE0318D7}" type="presParOf" srcId="{8A9626E0-1989-4684-B8E7-ADC243E1397D}" destId="{3C482252-D060-4356-87D0-488157A232A4}" srcOrd="0" destOrd="0" presId="urn:microsoft.com/office/officeart/2005/8/layout/vList2"/>
    <dgm:cxn modelId="{FA32F2D2-B67E-479A-A76D-C6A9DA13999D}" type="presParOf" srcId="{8A9626E0-1989-4684-B8E7-ADC243E1397D}" destId="{2D757A64-7762-44E1-BE8F-656C4A66D7CD}" srcOrd="1" destOrd="0" presId="urn:microsoft.com/office/officeart/2005/8/layout/vList2"/>
    <dgm:cxn modelId="{A10C1335-65C7-4FB2-9325-4CB7429B92C5}" type="presParOf" srcId="{8A9626E0-1989-4684-B8E7-ADC243E1397D}" destId="{04AF919B-176E-4097-985F-527767F1BDF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D9A26A-C9E6-43FF-9991-56CE0CEE9FA8}" type="doc">
      <dgm:prSet loTypeId="urn:microsoft.com/office/officeart/2005/8/layout/vList2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E0042905-8C7B-407D-88B2-4E91AA391D6A}">
      <dgm:prSet custT="1"/>
      <dgm:spPr/>
      <dgm:t>
        <a:bodyPr/>
        <a:lstStyle/>
        <a:p>
          <a:r>
            <a:rPr lang="en-US" sz="1800" b="0" i="0">
              <a:solidFill>
                <a:schemeClr val="tx1"/>
              </a:solidFill>
            </a:rPr>
            <a:t>The Critical Rendering Path is the sequence of steps the browser goes through to convert the HTML, CSS, and JavaScript into pixels on the screen.</a:t>
          </a:r>
          <a:endParaRPr lang="en-IN" sz="1800">
            <a:solidFill>
              <a:schemeClr val="tx1"/>
            </a:solidFill>
          </a:endParaRPr>
        </a:p>
      </dgm:t>
    </dgm:pt>
    <dgm:pt modelId="{2DFD23D8-FD53-4B85-BD7B-A12EB464DC19}" type="parTrans" cxnId="{E64E0C50-4342-459B-89B0-E3F60313840D}">
      <dgm:prSet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BB5C7864-6E3E-44D9-8E70-32C80C241DD5}" type="sibTrans" cxnId="{E64E0C50-4342-459B-89B0-E3F60313840D}">
      <dgm:prSet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CB070F50-DFAB-4226-8892-80154A9BBD62}">
      <dgm:prSet custT="1"/>
      <dgm:spPr>
        <a:gradFill flip="none" rotWithShape="0">
          <a:gsLst>
            <a:gs pos="0">
              <a:srgbClr val="8486CA"/>
            </a:gs>
            <a:gs pos="50000">
              <a:srgbClr val="999AD3"/>
            </a:gs>
            <a:gs pos="100000">
              <a:srgbClr val="B4B5DE"/>
            </a:gs>
          </a:gsLst>
          <a:lin ang="16200000" scaled="1"/>
          <a:tileRect/>
        </a:gradFill>
      </dgm:spPr>
      <dgm:t>
        <a:bodyPr/>
        <a:lstStyle/>
        <a:p>
          <a:r>
            <a:rPr lang="en-US" sz="1800" b="0" i="0">
              <a:solidFill>
                <a:schemeClr val="tx1"/>
              </a:solidFill>
            </a:rPr>
            <a:t>The critical rendering path includes the Document Object Model (DOM), CSS Object Model (CSSOM), render tree and layout.</a:t>
          </a:r>
          <a:endParaRPr lang="en-IN" sz="1800">
            <a:solidFill>
              <a:schemeClr val="tx1"/>
            </a:solidFill>
          </a:endParaRPr>
        </a:p>
      </dgm:t>
    </dgm:pt>
    <dgm:pt modelId="{BD48FE5B-865F-4456-BC92-5A6F206386EC}" type="parTrans" cxnId="{0958ABE5-53D2-4D1F-ADEB-F19AE66F4498}">
      <dgm:prSet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3C63D508-0207-486B-A7E1-B44783B50845}" type="sibTrans" cxnId="{0958ABE5-53D2-4D1F-ADEB-F19AE66F4498}">
      <dgm:prSet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05EBC448-FB21-4D5D-9286-544EB2950DD9}" type="pres">
      <dgm:prSet presAssocID="{81D9A26A-C9E6-43FF-9991-56CE0CEE9FA8}" presName="linear" presStyleCnt="0">
        <dgm:presLayoutVars>
          <dgm:animLvl val="lvl"/>
          <dgm:resizeHandles val="exact"/>
        </dgm:presLayoutVars>
      </dgm:prSet>
      <dgm:spPr/>
    </dgm:pt>
    <dgm:pt modelId="{406A6CCB-9704-43DD-B4AA-5C09E8DAF0E9}" type="pres">
      <dgm:prSet presAssocID="{E0042905-8C7B-407D-88B2-4E91AA391D6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9707F87-8685-420A-9EBC-2093B3C68C55}" type="pres">
      <dgm:prSet presAssocID="{BB5C7864-6E3E-44D9-8E70-32C80C241DD5}" presName="spacer" presStyleCnt="0"/>
      <dgm:spPr/>
    </dgm:pt>
    <dgm:pt modelId="{0B4074EC-08EE-4407-97E8-1109142CB0E2}" type="pres">
      <dgm:prSet presAssocID="{CB070F50-DFAB-4226-8892-80154A9BBD6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C0E4A12-B1BA-4FAC-B70D-79CA68BC6319}" type="presOf" srcId="{CB070F50-DFAB-4226-8892-80154A9BBD62}" destId="{0B4074EC-08EE-4407-97E8-1109142CB0E2}" srcOrd="0" destOrd="0" presId="urn:microsoft.com/office/officeart/2005/8/layout/vList2"/>
    <dgm:cxn modelId="{E64E0C50-4342-459B-89B0-E3F60313840D}" srcId="{81D9A26A-C9E6-43FF-9991-56CE0CEE9FA8}" destId="{E0042905-8C7B-407D-88B2-4E91AA391D6A}" srcOrd="0" destOrd="0" parTransId="{2DFD23D8-FD53-4B85-BD7B-A12EB464DC19}" sibTransId="{BB5C7864-6E3E-44D9-8E70-32C80C241DD5}"/>
    <dgm:cxn modelId="{95946BA9-98AD-46B2-B159-685185B92709}" type="presOf" srcId="{81D9A26A-C9E6-43FF-9991-56CE0CEE9FA8}" destId="{05EBC448-FB21-4D5D-9286-544EB2950DD9}" srcOrd="0" destOrd="0" presId="urn:microsoft.com/office/officeart/2005/8/layout/vList2"/>
    <dgm:cxn modelId="{9C8B77C6-D3B3-45AC-B510-C0A113EE5AB6}" type="presOf" srcId="{E0042905-8C7B-407D-88B2-4E91AA391D6A}" destId="{406A6CCB-9704-43DD-B4AA-5C09E8DAF0E9}" srcOrd="0" destOrd="0" presId="urn:microsoft.com/office/officeart/2005/8/layout/vList2"/>
    <dgm:cxn modelId="{0958ABE5-53D2-4D1F-ADEB-F19AE66F4498}" srcId="{81D9A26A-C9E6-43FF-9991-56CE0CEE9FA8}" destId="{CB070F50-DFAB-4226-8892-80154A9BBD62}" srcOrd="1" destOrd="0" parTransId="{BD48FE5B-865F-4456-BC92-5A6F206386EC}" sibTransId="{3C63D508-0207-486B-A7E1-B44783B50845}"/>
    <dgm:cxn modelId="{895C133A-B166-4B64-9E51-BA420A7A518C}" type="presParOf" srcId="{05EBC448-FB21-4D5D-9286-544EB2950DD9}" destId="{406A6CCB-9704-43DD-B4AA-5C09E8DAF0E9}" srcOrd="0" destOrd="0" presId="urn:microsoft.com/office/officeart/2005/8/layout/vList2"/>
    <dgm:cxn modelId="{C5288922-4EAB-4FD0-997B-4F00330EF88A}" type="presParOf" srcId="{05EBC448-FB21-4D5D-9286-544EB2950DD9}" destId="{79707F87-8685-420A-9EBC-2093B3C68C55}" srcOrd="1" destOrd="0" presId="urn:microsoft.com/office/officeart/2005/8/layout/vList2"/>
    <dgm:cxn modelId="{61F2E0B2-BF7E-44FB-A841-9BCB970562B3}" type="presParOf" srcId="{05EBC448-FB21-4D5D-9286-544EB2950DD9}" destId="{0B4074EC-08EE-4407-97E8-1109142CB0E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8D160A-339E-4765-A046-6712F9B509D2}" type="doc">
      <dgm:prSet loTypeId="urn:microsoft.com/office/officeart/2005/8/layout/chevron2" loCatId="process" qsTypeId="urn:microsoft.com/office/officeart/2005/8/quickstyle/3d3" qsCatId="3D" csTypeId="urn:microsoft.com/office/officeart/2005/8/colors/accent5_5" csCatId="accent5" phldr="1"/>
      <dgm:spPr/>
      <dgm:t>
        <a:bodyPr/>
        <a:lstStyle/>
        <a:p>
          <a:endParaRPr lang="en-IN"/>
        </a:p>
      </dgm:t>
    </dgm:pt>
    <dgm:pt modelId="{00FEFBD2-C0D3-4A5F-ABFF-70CA2258B5CA}">
      <dgm:prSet custT="1"/>
      <dgm:spPr/>
      <dgm:t>
        <a:bodyPr tIns="108000"/>
        <a:lstStyle/>
        <a:p>
          <a:r>
            <a:rPr lang="en-IN" sz="1800" dirty="0">
              <a:latin typeface="+mn-lt"/>
            </a:rPr>
            <a:t>1</a:t>
          </a:r>
        </a:p>
      </dgm:t>
    </dgm:pt>
    <dgm:pt modelId="{6DA6A6A1-0ECE-4E42-9D7D-23C0D144CBED}" type="parTrans" cxnId="{5D2B46A5-803E-4F76-B38F-A507611B8720}">
      <dgm:prSet/>
      <dgm:spPr/>
      <dgm:t>
        <a:bodyPr/>
        <a:lstStyle/>
        <a:p>
          <a:endParaRPr lang="en-IN" sz="1800">
            <a:latin typeface="+mn-lt"/>
          </a:endParaRPr>
        </a:p>
      </dgm:t>
    </dgm:pt>
    <dgm:pt modelId="{0399045A-4F6E-486A-AC99-41296D2DD7E2}" type="sibTrans" cxnId="{5D2B46A5-803E-4F76-B38F-A507611B8720}">
      <dgm:prSet/>
      <dgm:spPr/>
      <dgm:t>
        <a:bodyPr/>
        <a:lstStyle/>
        <a:p>
          <a:endParaRPr lang="en-IN" sz="1800">
            <a:latin typeface="+mn-lt"/>
          </a:endParaRPr>
        </a:p>
      </dgm:t>
    </dgm:pt>
    <dgm:pt modelId="{475A0E79-F5A1-49CF-B396-2EFC0DA48723}">
      <dgm:prSet custT="1"/>
      <dgm:spPr/>
      <dgm:t>
        <a:bodyPr tIns="108000"/>
        <a:lstStyle/>
        <a:p>
          <a:r>
            <a:rPr lang="en-IN" sz="1800" dirty="0">
              <a:latin typeface="+mn-lt"/>
            </a:rPr>
            <a:t>2</a:t>
          </a:r>
        </a:p>
      </dgm:t>
    </dgm:pt>
    <dgm:pt modelId="{3C48BA49-AA4A-4C54-9363-6973427004FB}" type="parTrans" cxnId="{A89DE484-924D-486A-8D36-E04BCE5AD4C9}">
      <dgm:prSet/>
      <dgm:spPr/>
      <dgm:t>
        <a:bodyPr/>
        <a:lstStyle/>
        <a:p>
          <a:endParaRPr lang="en-IN" sz="1800">
            <a:latin typeface="+mn-lt"/>
          </a:endParaRPr>
        </a:p>
      </dgm:t>
    </dgm:pt>
    <dgm:pt modelId="{A9119752-B0D4-415C-A396-768EFB11BF51}" type="sibTrans" cxnId="{A89DE484-924D-486A-8D36-E04BCE5AD4C9}">
      <dgm:prSet/>
      <dgm:spPr/>
      <dgm:t>
        <a:bodyPr/>
        <a:lstStyle/>
        <a:p>
          <a:endParaRPr lang="en-IN" sz="1800">
            <a:latin typeface="+mn-lt"/>
          </a:endParaRPr>
        </a:p>
      </dgm:t>
    </dgm:pt>
    <dgm:pt modelId="{AFA989D1-CB9E-443A-9047-6D5F110118A7}">
      <dgm:prSet custT="1"/>
      <dgm:spPr/>
      <dgm:t>
        <a:bodyPr tIns="108000"/>
        <a:lstStyle/>
        <a:p>
          <a:r>
            <a:rPr lang="en-IN" sz="1800" dirty="0">
              <a:latin typeface="+mn-lt"/>
            </a:rPr>
            <a:t>3</a:t>
          </a:r>
        </a:p>
      </dgm:t>
    </dgm:pt>
    <dgm:pt modelId="{156A0DCF-1845-4307-BA5A-995CD5E75C4E}" type="parTrans" cxnId="{E5108D74-00A8-430F-863C-BABA33AC4971}">
      <dgm:prSet/>
      <dgm:spPr/>
      <dgm:t>
        <a:bodyPr/>
        <a:lstStyle/>
        <a:p>
          <a:endParaRPr lang="en-IN" sz="1800">
            <a:latin typeface="+mn-lt"/>
          </a:endParaRPr>
        </a:p>
      </dgm:t>
    </dgm:pt>
    <dgm:pt modelId="{17B329FB-08A8-4DB4-B9B7-61B3B32D1D87}" type="sibTrans" cxnId="{E5108D74-00A8-430F-863C-BABA33AC4971}">
      <dgm:prSet/>
      <dgm:spPr/>
      <dgm:t>
        <a:bodyPr/>
        <a:lstStyle/>
        <a:p>
          <a:endParaRPr lang="en-IN" sz="1800">
            <a:latin typeface="+mn-lt"/>
          </a:endParaRPr>
        </a:p>
      </dgm:t>
    </dgm:pt>
    <dgm:pt modelId="{68BA2E67-1C18-431C-98B0-9E5436C3FCE8}">
      <dgm:prSet custT="1"/>
      <dgm:spPr/>
      <dgm:t>
        <a:bodyPr tIns="108000"/>
        <a:lstStyle/>
        <a:p>
          <a:r>
            <a:rPr lang="en-IN" sz="1800" dirty="0">
              <a:latin typeface="+mn-lt"/>
            </a:rPr>
            <a:t>4</a:t>
          </a:r>
        </a:p>
      </dgm:t>
    </dgm:pt>
    <dgm:pt modelId="{02203B04-2034-4744-98ED-9EE2F8960FC3}" type="parTrans" cxnId="{8945B9FC-3C39-4BFC-9171-2B9D355C8FA3}">
      <dgm:prSet/>
      <dgm:spPr/>
      <dgm:t>
        <a:bodyPr/>
        <a:lstStyle/>
        <a:p>
          <a:endParaRPr lang="en-IN" sz="1800">
            <a:latin typeface="+mn-lt"/>
          </a:endParaRPr>
        </a:p>
      </dgm:t>
    </dgm:pt>
    <dgm:pt modelId="{A7151B23-864D-44F6-99D5-609A9570709C}" type="sibTrans" cxnId="{8945B9FC-3C39-4BFC-9171-2B9D355C8FA3}">
      <dgm:prSet/>
      <dgm:spPr/>
      <dgm:t>
        <a:bodyPr/>
        <a:lstStyle/>
        <a:p>
          <a:endParaRPr lang="en-IN" sz="1800">
            <a:latin typeface="+mn-lt"/>
          </a:endParaRPr>
        </a:p>
      </dgm:t>
    </dgm:pt>
    <dgm:pt modelId="{356667AE-CB8D-4029-8756-574935CEC13A}">
      <dgm:prSet custT="1"/>
      <dgm:spPr/>
      <dgm:t>
        <a:bodyPr tIns="108000"/>
        <a:lstStyle/>
        <a:p>
          <a:r>
            <a:rPr lang="en-IN" sz="1800" dirty="0">
              <a:latin typeface="+mn-lt"/>
            </a:rPr>
            <a:t>5</a:t>
          </a:r>
        </a:p>
      </dgm:t>
    </dgm:pt>
    <dgm:pt modelId="{D46050D0-DAFF-4202-8CC6-ECFFFF372BEA}" type="parTrans" cxnId="{36E1A79A-9FE5-4199-8FA2-0F69BC32F5A0}">
      <dgm:prSet/>
      <dgm:spPr/>
      <dgm:t>
        <a:bodyPr/>
        <a:lstStyle/>
        <a:p>
          <a:endParaRPr lang="en-IN" sz="1800">
            <a:latin typeface="+mn-lt"/>
          </a:endParaRPr>
        </a:p>
      </dgm:t>
    </dgm:pt>
    <dgm:pt modelId="{7B1A29AC-6DA5-40FA-8C1A-642AF750F649}" type="sibTrans" cxnId="{36E1A79A-9FE5-4199-8FA2-0F69BC32F5A0}">
      <dgm:prSet/>
      <dgm:spPr/>
      <dgm:t>
        <a:bodyPr/>
        <a:lstStyle/>
        <a:p>
          <a:endParaRPr lang="en-IN" sz="1800">
            <a:latin typeface="+mn-lt"/>
          </a:endParaRPr>
        </a:p>
      </dgm:t>
    </dgm:pt>
    <dgm:pt modelId="{B94734CC-57A1-428D-A878-A8410408852E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None/>
          </a:pPr>
          <a:r>
            <a:rPr lang="en-IN" sz="1800">
              <a:latin typeface="+mn-lt"/>
            </a:rPr>
            <a:t>Document Object Model(DOM)</a:t>
          </a:r>
        </a:p>
      </dgm:t>
    </dgm:pt>
    <dgm:pt modelId="{7DB615CC-6EF9-42E3-B861-7F27E56C2E72}" type="parTrans" cxnId="{2F8CB3B2-5151-467D-BADB-612A17E826B6}">
      <dgm:prSet/>
      <dgm:spPr/>
      <dgm:t>
        <a:bodyPr/>
        <a:lstStyle/>
        <a:p>
          <a:endParaRPr lang="en-IN" sz="1800">
            <a:latin typeface="+mn-lt"/>
          </a:endParaRPr>
        </a:p>
      </dgm:t>
    </dgm:pt>
    <dgm:pt modelId="{68FCA33D-17C6-4A18-B9D8-69ACAAA2DA47}" type="sibTrans" cxnId="{2F8CB3B2-5151-467D-BADB-612A17E826B6}">
      <dgm:prSet/>
      <dgm:spPr/>
      <dgm:t>
        <a:bodyPr/>
        <a:lstStyle/>
        <a:p>
          <a:endParaRPr lang="en-IN" sz="1800">
            <a:latin typeface="+mn-lt"/>
          </a:endParaRPr>
        </a:p>
      </dgm:t>
    </dgm:pt>
    <dgm:pt modelId="{98281348-110D-42AF-866D-A57B6652F086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None/>
          </a:pPr>
          <a:r>
            <a:rPr lang="en-IN" sz="1800">
              <a:latin typeface="+mn-lt"/>
            </a:rPr>
            <a:t>CSS object model(CSSOM)</a:t>
          </a:r>
        </a:p>
      </dgm:t>
    </dgm:pt>
    <dgm:pt modelId="{88CE964C-C6CF-4AD9-8F93-2B96B7733400}" type="parTrans" cxnId="{DDA21582-7BCF-4F22-9D1C-D06BFCCC252C}">
      <dgm:prSet/>
      <dgm:spPr/>
      <dgm:t>
        <a:bodyPr/>
        <a:lstStyle/>
        <a:p>
          <a:endParaRPr lang="en-IN" sz="1800">
            <a:latin typeface="+mn-lt"/>
          </a:endParaRPr>
        </a:p>
      </dgm:t>
    </dgm:pt>
    <dgm:pt modelId="{0A092CBF-AAFC-42CB-B66C-DAD5CBFD4D04}" type="sibTrans" cxnId="{DDA21582-7BCF-4F22-9D1C-D06BFCCC252C}">
      <dgm:prSet/>
      <dgm:spPr/>
      <dgm:t>
        <a:bodyPr/>
        <a:lstStyle/>
        <a:p>
          <a:endParaRPr lang="en-IN" sz="1800">
            <a:latin typeface="+mn-lt"/>
          </a:endParaRPr>
        </a:p>
      </dgm:t>
    </dgm:pt>
    <dgm:pt modelId="{CE9A873F-710B-4AA4-BC55-790C1DA6D118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None/>
          </a:pPr>
          <a:r>
            <a:rPr lang="en-IN" sz="1800" dirty="0">
              <a:latin typeface="+mn-lt"/>
            </a:rPr>
            <a:t>Render Tree</a:t>
          </a:r>
        </a:p>
      </dgm:t>
    </dgm:pt>
    <dgm:pt modelId="{17003AC6-0F61-46A8-930B-2A4A6133DA56}" type="parTrans" cxnId="{C3327D64-A277-46BD-BEEF-F01E10961AB6}">
      <dgm:prSet/>
      <dgm:spPr/>
      <dgm:t>
        <a:bodyPr/>
        <a:lstStyle/>
        <a:p>
          <a:endParaRPr lang="en-IN" sz="1800">
            <a:latin typeface="+mn-lt"/>
          </a:endParaRPr>
        </a:p>
      </dgm:t>
    </dgm:pt>
    <dgm:pt modelId="{54433FC8-3489-4D62-A5D7-81D577AD2672}" type="sibTrans" cxnId="{C3327D64-A277-46BD-BEEF-F01E10961AB6}">
      <dgm:prSet/>
      <dgm:spPr/>
      <dgm:t>
        <a:bodyPr/>
        <a:lstStyle/>
        <a:p>
          <a:endParaRPr lang="en-IN" sz="1800">
            <a:latin typeface="+mn-lt"/>
          </a:endParaRPr>
        </a:p>
      </dgm:t>
    </dgm:pt>
    <dgm:pt modelId="{2698D225-9F35-4603-AC50-AB6BA5D5A1CD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None/>
          </a:pPr>
          <a:r>
            <a:rPr lang="en-IN" sz="1800">
              <a:latin typeface="+mn-lt"/>
            </a:rPr>
            <a:t>Layout</a:t>
          </a:r>
        </a:p>
      </dgm:t>
    </dgm:pt>
    <dgm:pt modelId="{3CFC486E-E0ED-4765-906D-8226FD7BDDBE}" type="parTrans" cxnId="{E66E620D-38F3-438E-B9B9-2759BA1B4D96}">
      <dgm:prSet/>
      <dgm:spPr/>
      <dgm:t>
        <a:bodyPr/>
        <a:lstStyle/>
        <a:p>
          <a:endParaRPr lang="en-IN" sz="1800">
            <a:latin typeface="+mn-lt"/>
          </a:endParaRPr>
        </a:p>
      </dgm:t>
    </dgm:pt>
    <dgm:pt modelId="{B58A8F14-BD4D-4408-8E0F-59C57AFF0DFE}" type="sibTrans" cxnId="{E66E620D-38F3-438E-B9B9-2759BA1B4D96}">
      <dgm:prSet/>
      <dgm:spPr/>
      <dgm:t>
        <a:bodyPr/>
        <a:lstStyle/>
        <a:p>
          <a:endParaRPr lang="en-IN" sz="1800">
            <a:latin typeface="+mn-lt"/>
          </a:endParaRPr>
        </a:p>
      </dgm:t>
    </dgm:pt>
    <dgm:pt modelId="{442EE51C-E601-4DF1-94CC-EAA2313C46AA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None/>
          </a:pPr>
          <a:r>
            <a:rPr lang="en-IN" sz="1800">
              <a:latin typeface="+mn-lt"/>
            </a:rPr>
            <a:t>Paint</a:t>
          </a:r>
        </a:p>
      </dgm:t>
    </dgm:pt>
    <dgm:pt modelId="{48119AB2-3F5B-47A9-8F1A-CE093BBA0E7E}" type="parTrans" cxnId="{64CD867A-CC66-4E16-948E-154CBF0A5DAE}">
      <dgm:prSet/>
      <dgm:spPr/>
      <dgm:t>
        <a:bodyPr/>
        <a:lstStyle/>
        <a:p>
          <a:endParaRPr lang="en-IN" sz="1800">
            <a:latin typeface="+mn-lt"/>
          </a:endParaRPr>
        </a:p>
      </dgm:t>
    </dgm:pt>
    <dgm:pt modelId="{9BFB0DD1-F1DB-469A-9BEB-2B29CE9C6470}" type="sibTrans" cxnId="{64CD867A-CC66-4E16-948E-154CBF0A5DAE}">
      <dgm:prSet/>
      <dgm:spPr/>
      <dgm:t>
        <a:bodyPr/>
        <a:lstStyle/>
        <a:p>
          <a:endParaRPr lang="en-IN" sz="1800">
            <a:latin typeface="+mn-lt"/>
          </a:endParaRPr>
        </a:p>
      </dgm:t>
    </dgm:pt>
    <dgm:pt modelId="{134E64B2-8A3C-4020-911D-32CDCB4807BD}" type="pres">
      <dgm:prSet presAssocID="{088D160A-339E-4765-A046-6712F9B509D2}" presName="linearFlow" presStyleCnt="0">
        <dgm:presLayoutVars>
          <dgm:dir/>
          <dgm:animLvl val="lvl"/>
          <dgm:resizeHandles val="exact"/>
        </dgm:presLayoutVars>
      </dgm:prSet>
      <dgm:spPr/>
    </dgm:pt>
    <dgm:pt modelId="{1DA59858-862D-421F-8148-98A8FD1A4E33}" type="pres">
      <dgm:prSet presAssocID="{00FEFBD2-C0D3-4A5F-ABFF-70CA2258B5CA}" presName="composite" presStyleCnt="0"/>
      <dgm:spPr/>
    </dgm:pt>
    <dgm:pt modelId="{83BB010E-357D-4E8A-89DE-9C798A71CA20}" type="pres">
      <dgm:prSet presAssocID="{00FEFBD2-C0D3-4A5F-ABFF-70CA2258B5CA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A2AB7F66-6A20-4E58-8C16-A9D9C1FF470A}" type="pres">
      <dgm:prSet presAssocID="{00FEFBD2-C0D3-4A5F-ABFF-70CA2258B5CA}" presName="descendantText" presStyleLbl="alignAcc1" presStyleIdx="0" presStyleCnt="5">
        <dgm:presLayoutVars>
          <dgm:bulletEnabled val="1"/>
        </dgm:presLayoutVars>
      </dgm:prSet>
      <dgm:spPr/>
    </dgm:pt>
    <dgm:pt modelId="{8CB936E3-F8FA-4075-8635-86778E5811E7}" type="pres">
      <dgm:prSet presAssocID="{0399045A-4F6E-486A-AC99-41296D2DD7E2}" presName="sp" presStyleCnt="0"/>
      <dgm:spPr/>
    </dgm:pt>
    <dgm:pt modelId="{1FF262E5-8BBA-4CA7-815F-19F384786A90}" type="pres">
      <dgm:prSet presAssocID="{475A0E79-F5A1-49CF-B396-2EFC0DA48723}" presName="composite" presStyleCnt="0"/>
      <dgm:spPr/>
    </dgm:pt>
    <dgm:pt modelId="{5C92CA5A-42DD-45CF-9ACB-DF5CF8EB40B3}" type="pres">
      <dgm:prSet presAssocID="{475A0E79-F5A1-49CF-B396-2EFC0DA48723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FBA5C9AA-95DA-4286-B66F-F4169470E91E}" type="pres">
      <dgm:prSet presAssocID="{475A0E79-F5A1-49CF-B396-2EFC0DA48723}" presName="descendantText" presStyleLbl="alignAcc1" presStyleIdx="1" presStyleCnt="5">
        <dgm:presLayoutVars>
          <dgm:bulletEnabled val="1"/>
        </dgm:presLayoutVars>
      </dgm:prSet>
      <dgm:spPr/>
    </dgm:pt>
    <dgm:pt modelId="{2206F8E4-5283-49EE-8FE3-245109CE30B9}" type="pres">
      <dgm:prSet presAssocID="{A9119752-B0D4-415C-A396-768EFB11BF51}" presName="sp" presStyleCnt="0"/>
      <dgm:spPr/>
    </dgm:pt>
    <dgm:pt modelId="{E33BC852-A462-42B3-8BA3-6735D12FAA9B}" type="pres">
      <dgm:prSet presAssocID="{AFA989D1-CB9E-443A-9047-6D5F110118A7}" presName="composite" presStyleCnt="0"/>
      <dgm:spPr/>
    </dgm:pt>
    <dgm:pt modelId="{7EEF170F-5139-4EC4-B6D1-37E54D12E238}" type="pres">
      <dgm:prSet presAssocID="{AFA989D1-CB9E-443A-9047-6D5F110118A7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C2B8598A-3FD2-4C1C-AD1D-12A1293693B8}" type="pres">
      <dgm:prSet presAssocID="{AFA989D1-CB9E-443A-9047-6D5F110118A7}" presName="descendantText" presStyleLbl="alignAcc1" presStyleIdx="2" presStyleCnt="5">
        <dgm:presLayoutVars>
          <dgm:bulletEnabled val="1"/>
        </dgm:presLayoutVars>
      </dgm:prSet>
      <dgm:spPr/>
    </dgm:pt>
    <dgm:pt modelId="{CA0F5461-F4BE-4D84-8997-DE2CACEF7D3D}" type="pres">
      <dgm:prSet presAssocID="{17B329FB-08A8-4DB4-B9B7-61B3B32D1D87}" presName="sp" presStyleCnt="0"/>
      <dgm:spPr/>
    </dgm:pt>
    <dgm:pt modelId="{B2CCC73F-FD36-4AE4-9438-ED18E2EB1CD1}" type="pres">
      <dgm:prSet presAssocID="{68BA2E67-1C18-431C-98B0-9E5436C3FCE8}" presName="composite" presStyleCnt="0"/>
      <dgm:spPr/>
    </dgm:pt>
    <dgm:pt modelId="{074FFCC9-81FE-450B-B16B-22F7E8021C37}" type="pres">
      <dgm:prSet presAssocID="{68BA2E67-1C18-431C-98B0-9E5436C3FCE8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44CA9579-E7D9-4C3A-BBDD-530109BE5072}" type="pres">
      <dgm:prSet presAssocID="{68BA2E67-1C18-431C-98B0-9E5436C3FCE8}" presName="descendantText" presStyleLbl="alignAcc1" presStyleIdx="3" presStyleCnt="5">
        <dgm:presLayoutVars>
          <dgm:bulletEnabled val="1"/>
        </dgm:presLayoutVars>
      </dgm:prSet>
      <dgm:spPr/>
    </dgm:pt>
    <dgm:pt modelId="{57F17F6F-F519-47CC-ADED-FED791748D97}" type="pres">
      <dgm:prSet presAssocID="{A7151B23-864D-44F6-99D5-609A9570709C}" presName="sp" presStyleCnt="0"/>
      <dgm:spPr/>
    </dgm:pt>
    <dgm:pt modelId="{A43B6D9F-6B7E-4B68-96FA-52D78BC8F8CD}" type="pres">
      <dgm:prSet presAssocID="{356667AE-CB8D-4029-8756-574935CEC13A}" presName="composite" presStyleCnt="0"/>
      <dgm:spPr/>
    </dgm:pt>
    <dgm:pt modelId="{8F35C261-9E3D-4641-8531-C1C079931C93}" type="pres">
      <dgm:prSet presAssocID="{356667AE-CB8D-4029-8756-574935CEC13A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39906781-00F3-47F2-B61E-6D71BE4C0124}" type="pres">
      <dgm:prSet presAssocID="{356667AE-CB8D-4029-8756-574935CEC13A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E66E620D-38F3-438E-B9B9-2759BA1B4D96}" srcId="{68BA2E67-1C18-431C-98B0-9E5436C3FCE8}" destId="{2698D225-9F35-4603-AC50-AB6BA5D5A1CD}" srcOrd="0" destOrd="0" parTransId="{3CFC486E-E0ED-4765-906D-8226FD7BDDBE}" sibTransId="{B58A8F14-BD4D-4408-8E0F-59C57AFF0DFE}"/>
    <dgm:cxn modelId="{C6A3AD37-F7D2-447B-BDFB-EA6C02C72172}" type="presOf" srcId="{475A0E79-F5A1-49CF-B396-2EFC0DA48723}" destId="{5C92CA5A-42DD-45CF-9ACB-DF5CF8EB40B3}" srcOrd="0" destOrd="0" presId="urn:microsoft.com/office/officeart/2005/8/layout/chevron2"/>
    <dgm:cxn modelId="{627D0443-6233-4A93-87C7-6550ADFC7D47}" type="presOf" srcId="{B94734CC-57A1-428D-A878-A8410408852E}" destId="{A2AB7F66-6A20-4E58-8C16-A9D9C1FF470A}" srcOrd="0" destOrd="0" presId="urn:microsoft.com/office/officeart/2005/8/layout/chevron2"/>
    <dgm:cxn modelId="{C3327D64-A277-46BD-BEEF-F01E10961AB6}" srcId="{AFA989D1-CB9E-443A-9047-6D5F110118A7}" destId="{CE9A873F-710B-4AA4-BC55-790C1DA6D118}" srcOrd="0" destOrd="0" parTransId="{17003AC6-0F61-46A8-930B-2A4A6133DA56}" sibTransId="{54433FC8-3489-4D62-A5D7-81D577AD2672}"/>
    <dgm:cxn modelId="{E5108D74-00A8-430F-863C-BABA33AC4971}" srcId="{088D160A-339E-4765-A046-6712F9B509D2}" destId="{AFA989D1-CB9E-443A-9047-6D5F110118A7}" srcOrd="2" destOrd="0" parTransId="{156A0DCF-1845-4307-BA5A-995CD5E75C4E}" sibTransId="{17B329FB-08A8-4DB4-B9B7-61B3B32D1D87}"/>
    <dgm:cxn modelId="{64CD867A-CC66-4E16-948E-154CBF0A5DAE}" srcId="{356667AE-CB8D-4029-8756-574935CEC13A}" destId="{442EE51C-E601-4DF1-94CC-EAA2313C46AA}" srcOrd="0" destOrd="0" parTransId="{48119AB2-3F5B-47A9-8F1A-CE093BBA0E7E}" sibTransId="{9BFB0DD1-F1DB-469A-9BEB-2B29CE9C6470}"/>
    <dgm:cxn modelId="{170E927A-605C-4DA5-9160-676534153C86}" type="presOf" srcId="{68BA2E67-1C18-431C-98B0-9E5436C3FCE8}" destId="{074FFCC9-81FE-450B-B16B-22F7E8021C37}" srcOrd="0" destOrd="0" presId="urn:microsoft.com/office/officeart/2005/8/layout/chevron2"/>
    <dgm:cxn modelId="{DDA21582-7BCF-4F22-9D1C-D06BFCCC252C}" srcId="{475A0E79-F5A1-49CF-B396-2EFC0DA48723}" destId="{98281348-110D-42AF-866D-A57B6652F086}" srcOrd="0" destOrd="0" parTransId="{88CE964C-C6CF-4AD9-8F93-2B96B7733400}" sibTransId="{0A092CBF-AAFC-42CB-B66C-DAD5CBFD4D04}"/>
    <dgm:cxn modelId="{A89DE484-924D-486A-8D36-E04BCE5AD4C9}" srcId="{088D160A-339E-4765-A046-6712F9B509D2}" destId="{475A0E79-F5A1-49CF-B396-2EFC0DA48723}" srcOrd="1" destOrd="0" parTransId="{3C48BA49-AA4A-4C54-9363-6973427004FB}" sibTransId="{A9119752-B0D4-415C-A396-768EFB11BF51}"/>
    <dgm:cxn modelId="{36E1A79A-9FE5-4199-8FA2-0F69BC32F5A0}" srcId="{088D160A-339E-4765-A046-6712F9B509D2}" destId="{356667AE-CB8D-4029-8756-574935CEC13A}" srcOrd="4" destOrd="0" parTransId="{D46050D0-DAFF-4202-8CC6-ECFFFF372BEA}" sibTransId="{7B1A29AC-6DA5-40FA-8C1A-642AF750F649}"/>
    <dgm:cxn modelId="{5D2B46A5-803E-4F76-B38F-A507611B8720}" srcId="{088D160A-339E-4765-A046-6712F9B509D2}" destId="{00FEFBD2-C0D3-4A5F-ABFF-70CA2258B5CA}" srcOrd="0" destOrd="0" parTransId="{6DA6A6A1-0ECE-4E42-9D7D-23C0D144CBED}" sibTransId="{0399045A-4F6E-486A-AC99-41296D2DD7E2}"/>
    <dgm:cxn modelId="{8248F3A7-C03E-48C8-8488-43B166C76376}" type="presOf" srcId="{088D160A-339E-4765-A046-6712F9B509D2}" destId="{134E64B2-8A3C-4020-911D-32CDCB4807BD}" srcOrd="0" destOrd="0" presId="urn:microsoft.com/office/officeart/2005/8/layout/chevron2"/>
    <dgm:cxn modelId="{2F8CB3B2-5151-467D-BADB-612A17E826B6}" srcId="{00FEFBD2-C0D3-4A5F-ABFF-70CA2258B5CA}" destId="{B94734CC-57A1-428D-A878-A8410408852E}" srcOrd="0" destOrd="0" parTransId="{7DB615CC-6EF9-42E3-B861-7F27E56C2E72}" sibTransId="{68FCA33D-17C6-4A18-B9D8-69ACAAA2DA47}"/>
    <dgm:cxn modelId="{D4B526B7-2F4D-41BF-A4FC-8FD81F243F1C}" type="presOf" srcId="{00FEFBD2-C0D3-4A5F-ABFF-70CA2258B5CA}" destId="{83BB010E-357D-4E8A-89DE-9C798A71CA20}" srcOrd="0" destOrd="0" presId="urn:microsoft.com/office/officeart/2005/8/layout/chevron2"/>
    <dgm:cxn modelId="{78531CB8-C62A-4595-A72D-691076DCFDE6}" type="presOf" srcId="{CE9A873F-710B-4AA4-BC55-790C1DA6D118}" destId="{C2B8598A-3FD2-4C1C-AD1D-12A1293693B8}" srcOrd="0" destOrd="0" presId="urn:microsoft.com/office/officeart/2005/8/layout/chevron2"/>
    <dgm:cxn modelId="{4E0935C2-1199-45BE-873A-0ED30DA540DA}" type="presOf" srcId="{AFA989D1-CB9E-443A-9047-6D5F110118A7}" destId="{7EEF170F-5139-4EC4-B6D1-37E54D12E238}" srcOrd="0" destOrd="0" presId="urn:microsoft.com/office/officeart/2005/8/layout/chevron2"/>
    <dgm:cxn modelId="{49B988CC-CDDC-4891-8580-9C7EC03CE207}" type="presOf" srcId="{2698D225-9F35-4603-AC50-AB6BA5D5A1CD}" destId="{44CA9579-E7D9-4C3A-BBDD-530109BE5072}" srcOrd="0" destOrd="0" presId="urn:microsoft.com/office/officeart/2005/8/layout/chevron2"/>
    <dgm:cxn modelId="{249A5BEB-C2C8-4520-8C25-8AA193C544BE}" type="presOf" srcId="{442EE51C-E601-4DF1-94CC-EAA2313C46AA}" destId="{39906781-00F3-47F2-B61E-6D71BE4C0124}" srcOrd="0" destOrd="0" presId="urn:microsoft.com/office/officeart/2005/8/layout/chevron2"/>
    <dgm:cxn modelId="{BD5B45F0-69BB-41D2-A2D8-7EA5C7D6DE2F}" type="presOf" srcId="{98281348-110D-42AF-866D-A57B6652F086}" destId="{FBA5C9AA-95DA-4286-B66F-F4169470E91E}" srcOrd="0" destOrd="0" presId="urn:microsoft.com/office/officeart/2005/8/layout/chevron2"/>
    <dgm:cxn modelId="{8945B9FC-3C39-4BFC-9171-2B9D355C8FA3}" srcId="{088D160A-339E-4765-A046-6712F9B509D2}" destId="{68BA2E67-1C18-431C-98B0-9E5436C3FCE8}" srcOrd="3" destOrd="0" parTransId="{02203B04-2034-4744-98ED-9EE2F8960FC3}" sibTransId="{A7151B23-864D-44F6-99D5-609A9570709C}"/>
    <dgm:cxn modelId="{DEE841FF-1B03-4DC4-AF73-C302AC247534}" type="presOf" srcId="{356667AE-CB8D-4029-8756-574935CEC13A}" destId="{8F35C261-9E3D-4641-8531-C1C079931C93}" srcOrd="0" destOrd="0" presId="urn:microsoft.com/office/officeart/2005/8/layout/chevron2"/>
    <dgm:cxn modelId="{6761238A-F447-4C40-8463-24DD09FDA693}" type="presParOf" srcId="{134E64B2-8A3C-4020-911D-32CDCB4807BD}" destId="{1DA59858-862D-421F-8148-98A8FD1A4E33}" srcOrd="0" destOrd="0" presId="urn:microsoft.com/office/officeart/2005/8/layout/chevron2"/>
    <dgm:cxn modelId="{4DEFB83A-0843-461B-8E90-07CB46E22B24}" type="presParOf" srcId="{1DA59858-862D-421F-8148-98A8FD1A4E33}" destId="{83BB010E-357D-4E8A-89DE-9C798A71CA20}" srcOrd="0" destOrd="0" presId="urn:microsoft.com/office/officeart/2005/8/layout/chevron2"/>
    <dgm:cxn modelId="{B167FA3C-7CC1-4EA6-AC12-7BB632BE37BF}" type="presParOf" srcId="{1DA59858-862D-421F-8148-98A8FD1A4E33}" destId="{A2AB7F66-6A20-4E58-8C16-A9D9C1FF470A}" srcOrd="1" destOrd="0" presId="urn:microsoft.com/office/officeart/2005/8/layout/chevron2"/>
    <dgm:cxn modelId="{A1023520-94C9-4EA1-8D93-A25C52C5A4F1}" type="presParOf" srcId="{134E64B2-8A3C-4020-911D-32CDCB4807BD}" destId="{8CB936E3-F8FA-4075-8635-86778E5811E7}" srcOrd="1" destOrd="0" presId="urn:microsoft.com/office/officeart/2005/8/layout/chevron2"/>
    <dgm:cxn modelId="{30ED5EF1-1E52-4EAD-87C1-1AD5A86AE8E0}" type="presParOf" srcId="{134E64B2-8A3C-4020-911D-32CDCB4807BD}" destId="{1FF262E5-8BBA-4CA7-815F-19F384786A90}" srcOrd="2" destOrd="0" presId="urn:microsoft.com/office/officeart/2005/8/layout/chevron2"/>
    <dgm:cxn modelId="{8A60E13C-5151-418B-8DAD-FF21263F95B5}" type="presParOf" srcId="{1FF262E5-8BBA-4CA7-815F-19F384786A90}" destId="{5C92CA5A-42DD-45CF-9ACB-DF5CF8EB40B3}" srcOrd="0" destOrd="0" presId="urn:microsoft.com/office/officeart/2005/8/layout/chevron2"/>
    <dgm:cxn modelId="{9AFFEBA4-1103-4DA5-A511-CA1E8AE81373}" type="presParOf" srcId="{1FF262E5-8BBA-4CA7-815F-19F384786A90}" destId="{FBA5C9AA-95DA-4286-B66F-F4169470E91E}" srcOrd="1" destOrd="0" presId="urn:microsoft.com/office/officeart/2005/8/layout/chevron2"/>
    <dgm:cxn modelId="{0848D9A0-CD9E-4F0C-8524-9CE0C2975CEC}" type="presParOf" srcId="{134E64B2-8A3C-4020-911D-32CDCB4807BD}" destId="{2206F8E4-5283-49EE-8FE3-245109CE30B9}" srcOrd="3" destOrd="0" presId="urn:microsoft.com/office/officeart/2005/8/layout/chevron2"/>
    <dgm:cxn modelId="{CC3DB091-909D-4B3C-B530-E2F996133991}" type="presParOf" srcId="{134E64B2-8A3C-4020-911D-32CDCB4807BD}" destId="{E33BC852-A462-42B3-8BA3-6735D12FAA9B}" srcOrd="4" destOrd="0" presId="urn:microsoft.com/office/officeart/2005/8/layout/chevron2"/>
    <dgm:cxn modelId="{95133736-697B-4703-AE09-5EC59E795589}" type="presParOf" srcId="{E33BC852-A462-42B3-8BA3-6735D12FAA9B}" destId="{7EEF170F-5139-4EC4-B6D1-37E54D12E238}" srcOrd="0" destOrd="0" presId="urn:microsoft.com/office/officeart/2005/8/layout/chevron2"/>
    <dgm:cxn modelId="{CB58FBEA-179E-460E-9F5A-B247177E7C39}" type="presParOf" srcId="{E33BC852-A462-42B3-8BA3-6735D12FAA9B}" destId="{C2B8598A-3FD2-4C1C-AD1D-12A1293693B8}" srcOrd="1" destOrd="0" presId="urn:microsoft.com/office/officeart/2005/8/layout/chevron2"/>
    <dgm:cxn modelId="{4BBEF993-795D-45DC-9BF0-37840C3F3B33}" type="presParOf" srcId="{134E64B2-8A3C-4020-911D-32CDCB4807BD}" destId="{CA0F5461-F4BE-4D84-8997-DE2CACEF7D3D}" srcOrd="5" destOrd="0" presId="urn:microsoft.com/office/officeart/2005/8/layout/chevron2"/>
    <dgm:cxn modelId="{9B400D60-22A8-4062-B4BD-7B79306A1543}" type="presParOf" srcId="{134E64B2-8A3C-4020-911D-32CDCB4807BD}" destId="{B2CCC73F-FD36-4AE4-9438-ED18E2EB1CD1}" srcOrd="6" destOrd="0" presId="urn:microsoft.com/office/officeart/2005/8/layout/chevron2"/>
    <dgm:cxn modelId="{0D982F87-4A84-4548-823B-A948D32AEDE2}" type="presParOf" srcId="{B2CCC73F-FD36-4AE4-9438-ED18E2EB1CD1}" destId="{074FFCC9-81FE-450B-B16B-22F7E8021C37}" srcOrd="0" destOrd="0" presId="urn:microsoft.com/office/officeart/2005/8/layout/chevron2"/>
    <dgm:cxn modelId="{A216E608-8981-4C09-9973-5010F8792D5A}" type="presParOf" srcId="{B2CCC73F-FD36-4AE4-9438-ED18E2EB1CD1}" destId="{44CA9579-E7D9-4C3A-BBDD-530109BE5072}" srcOrd="1" destOrd="0" presId="urn:microsoft.com/office/officeart/2005/8/layout/chevron2"/>
    <dgm:cxn modelId="{BC38495A-ECBD-4DE9-AF1F-E1D2546F3F65}" type="presParOf" srcId="{134E64B2-8A3C-4020-911D-32CDCB4807BD}" destId="{57F17F6F-F519-47CC-ADED-FED791748D97}" srcOrd="7" destOrd="0" presId="urn:microsoft.com/office/officeart/2005/8/layout/chevron2"/>
    <dgm:cxn modelId="{84DE5200-D628-442D-8474-E01986C5C0D8}" type="presParOf" srcId="{134E64B2-8A3C-4020-911D-32CDCB4807BD}" destId="{A43B6D9F-6B7E-4B68-96FA-52D78BC8F8CD}" srcOrd="8" destOrd="0" presId="urn:microsoft.com/office/officeart/2005/8/layout/chevron2"/>
    <dgm:cxn modelId="{689E079F-1707-4E29-AF84-F9FAD6491447}" type="presParOf" srcId="{A43B6D9F-6B7E-4B68-96FA-52D78BC8F8CD}" destId="{8F35C261-9E3D-4641-8531-C1C079931C93}" srcOrd="0" destOrd="0" presId="urn:microsoft.com/office/officeart/2005/8/layout/chevron2"/>
    <dgm:cxn modelId="{67E25C0E-ED40-47EA-B3B8-C7DBFCB18C43}" type="presParOf" srcId="{A43B6D9F-6B7E-4B68-96FA-52D78BC8F8CD}" destId="{39906781-00F3-47F2-B61E-6D71BE4C012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38FF68-6E9D-4C41-816E-AF95E6D12F78}">
      <dsp:nvSpPr>
        <dsp:cNvPr id="0" name=""/>
        <dsp:cNvSpPr/>
      </dsp:nvSpPr>
      <dsp:spPr>
        <a:xfrm>
          <a:off x="0" y="1990"/>
          <a:ext cx="5803900" cy="77439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ysClr val="windowText" lastClr="000000"/>
              </a:solidFill>
            </a:rPr>
            <a:t>What happens when you load your webpage in the browser?</a:t>
          </a:r>
          <a:endParaRPr lang="en-IN" sz="1800" kern="1200" dirty="0">
            <a:solidFill>
              <a:sysClr val="windowText" lastClr="000000"/>
            </a:solidFill>
          </a:endParaRPr>
        </a:p>
      </dsp:txBody>
      <dsp:txXfrm>
        <a:off x="37803" y="39793"/>
        <a:ext cx="5728294" cy="698788"/>
      </dsp:txXfrm>
    </dsp:sp>
    <dsp:sp modelId="{9732AEC1-80CB-4F6F-B15E-9E4474B304FE}">
      <dsp:nvSpPr>
        <dsp:cNvPr id="0" name=""/>
        <dsp:cNvSpPr/>
      </dsp:nvSpPr>
      <dsp:spPr>
        <a:xfrm>
          <a:off x="0" y="865665"/>
          <a:ext cx="5803900" cy="774394"/>
        </a:xfrm>
        <a:prstGeom prst="roundRect">
          <a:avLst/>
        </a:prstGeom>
        <a:gradFill flip="none" rotWithShape="0">
          <a:gsLst>
            <a:gs pos="0">
              <a:srgbClr val="D19BD5">
                <a:shade val="30000"/>
                <a:satMod val="115000"/>
              </a:srgbClr>
            </a:gs>
            <a:gs pos="50000">
              <a:srgbClr val="D19BD5">
                <a:shade val="67500"/>
                <a:satMod val="115000"/>
              </a:srgbClr>
            </a:gs>
            <a:gs pos="100000">
              <a:srgbClr val="D19BD5">
                <a:shade val="100000"/>
                <a:satMod val="115000"/>
              </a:srgbClr>
            </a:gs>
          </a:gsLst>
          <a:lin ang="16200000" scaled="1"/>
          <a:tileRect/>
        </a:gradFill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ysClr val="windowText" lastClr="000000"/>
              </a:solidFill>
            </a:rPr>
            <a:t>The code (the HTML, CSS, and JavaScript) are running inside an execution environment (the browser).</a:t>
          </a:r>
          <a:endParaRPr lang="en-IN" sz="1800" kern="1200" dirty="0">
            <a:solidFill>
              <a:sysClr val="windowText" lastClr="000000"/>
            </a:solidFill>
          </a:endParaRPr>
        </a:p>
      </dsp:txBody>
      <dsp:txXfrm>
        <a:off x="37803" y="903468"/>
        <a:ext cx="5728294" cy="698788"/>
      </dsp:txXfrm>
    </dsp:sp>
    <dsp:sp modelId="{E3C452AC-C4BB-4218-8D7B-69CA9DBCC63A}">
      <dsp:nvSpPr>
        <dsp:cNvPr id="0" name=""/>
        <dsp:cNvSpPr/>
      </dsp:nvSpPr>
      <dsp:spPr>
        <a:xfrm>
          <a:off x="0" y="1729339"/>
          <a:ext cx="5803900" cy="77439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ysClr val="windowText" lastClr="000000"/>
              </a:solidFill>
            </a:rPr>
            <a:t>HTML is the markup language that we use to structure and give meaning to our web content.</a:t>
          </a:r>
          <a:endParaRPr lang="en-IN" sz="1800" kern="1200">
            <a:solidFill>
              <a:sysClr val="windowText" lastClr="000000"/>
            </a:solidFill>
          </a:endParaRPr>
        </a:p>
      </dsp:txBody>
      <dsp:txXfrm>
        <a:off x="37803" y="1767142"/>
        <a:ext cx="5728294" cy="698788"/>
      </dsp:txXfrm>
    </dsp:sp>
    <dsp:sp modelId="{BC0200A8-345C-46DC-B2F9-18C23309CC54}">
      <dsp:nvSpPr>
        <dsp:cNvPr id="0" name=""/>
        <dsp:cNvSpPr/>
      </dsp:nvSpPr>
      <dsp:spPr>
        <a:xfrm>
          <a:off x="0" y="2593013"/>
          <a:ext cx="5803900" cy="120597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ysClr val="windowText" lastClr="000000"/>
              </a:solidFill>
            </a:rPr>
            <a:t>CSS is a language of style rules that we use to apply styling to our HTML content, for example, setting background colors and fonts and laying out our content in multiple columns.</a:t>
          </a:r>
          <a:endParaRPr lang="en-IN" sz="1800" kern="1200">
            <a:solidFill>
              <a:sysClr val="windowText" lastClr="000000"/>
            </a:solidFill>
          </a:endParaRPr>
        </a:p>
      </dsp:txBody>
      <dsp:txXfrm>
        <a:off x="58871" y="2651884"/>
        <a:ext cx="5686158" cy="1088235"/>
      </dsp:txXfrm>
    </dsp:sp>
    <dsp:sp modelId="{07980B3C-C8A7-41F2-8161-89D61EAD0B02}">
      <dsp:nvSpPr>
        <dsp:cNvPr id="0" name=""/>
        <dsp:cNvSpPr/>
      </dsp:nvSpPr>
      <dsp:spPr>
        <a:xfrm>
          <a:off x="0" y="3888271"/>
          <a:ext cx="5803900" cy="986537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ysClr val="windowText" lastClr="000000"/>
              </a:solidFill>
            </a:rPr>
            <a:t>JavaScript is a scripting language that enables you to create dynamically updating content and adds interactivity to your webpage.</a:t>
          </a:r>
          <a:endParaRPr lang="en-IN" sz="1800" kern="1200">
            <a:solidFill>
              <a:sysClr val="windowText" lastClr="000000"/>
            </a:solidFill>
          </a:endParaRPr>
        </a:p>
      </dsp:txBody>
      <dsp:txXfrm>
        <a:off x="48159" y="3936430"/>
        <a:ext cx="5707582" cy="8902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9889E6-4660-4662-B76C-330646140E57}">
      <dsp:nvSpPr>
        <dsp:cNvPr id="0" name=""/>
        <dsp:cNvSpPr/>
      </dsp:nvSpPr>
      <dsp:spPr>
        <a:xfrm>
          <a:off x="0" y="18750"/>
          <a:ext cx="5784849" cy="43187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JavaScript</a:t>
          </a:r>
          <a:r>
            <a:rPr lang="en-IN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 is the programming language of the web. 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082" y="39832"/>
        <a:ext cx="5742685" cy="389710"/>
      </dsp:txXfrm>
    </dsp:sp>
    <dsp:sp modelId="{A7E70030-F114-4552-8908-552443D70888}">
      <dsp:nvSpPr>
        <dsp:cNvPr id="0" name=""/>
        <dsp:cNvSpPr/>
      </dsp:nvSpPr>
      <dsp:spPr>
        <a:xfrm>
          <a:off x="0" y="588865"/>
          <a:ext cx="5784849" cy="431874"/>
        </a:xfrm>
        <a:prstGeom prst="roundRect">
          <a:avLst/>
        </a:prstGeom>
        <a:gradFill flip="none" rotWithShape="0">
          <a:gsLst>
            <a:gs pos="0">
              <a:schemeClr val="accent2">
                <a:lumMod val="75000"/>
                <a:tint val="66000"/>
                <a:satMod val="160000"/>
              </a:schemeClr>
            </a:gs>
            <a:gs pos="50000">
              <a:schemeClr val="accent2">
                <a:lumMod val="75000"/>
                <a:tint val="44500"/>
                <a:satMod val="160000"/>
              </a:schemeClr>
            </a:gs>
            <a:gs pos="100000">
              <a:schemeClr val="accent2">
                <a:lumMod val="75000"/>
                <a:tint val="23500"/>
                <a:satMod val="160000"/>
              </a:schemeClr>
            </a:gs>
          </a:gsLst>
          <a:lin ang="16200000" scaled="1"/>
          <a:tileRect/>
        </a:gradFill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JavaScript</a:t>
          </a: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is a single-threaded interpreted language. 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082" y="609947"/>
        <a:ext cx="5742685" cy="389710"/>
      </dsp:txXfrm>
    </dsp:sp>
    <dsp:sp modelId="{A7DAD937-8D93-441E-98E3-99C6DCB9A299}">
      <dsp:nvSpPr>
        <dsp:cNvPr id="0" name=""/>
        <dsp:cNvSpPr/>
      </dsp:nvSpPr>
      <dsp:spPr>
        <a:xfrm>
          <a:off x="0" y="1158980"/>
          <a:ext cx="5784849" cy="849822"/>
        </a:xfrm>
        <a:prstGeom prst="roundRect">
          <a:avLst/>
        </a:prstGeom>
        <a:gradFill rotWithShape="0">
          <a:gsLst>
            <a:gs pos="0">
              <a:schemeClr val="accent4">
                <a:hueOff val="6514909"/>
                <a:satOff val="-27185"/>
                <a:lumOff val="96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6514909"/>
                <a:satOff val="-27185"/>
                <a:lumOff val="96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Every browser has its own JavaScript engine. Google Chrome has the V8 engine, Mozilla Firefox has </a:t>
          </a:r>
          <a:r>
            <a:rPr lang="en-US" sz="1800" b="0" i="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SpiderMonkey</a:t>
          </a: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485" y="1200465"/>
        <a:ext cx="5701879" cy="766852"/>
      </dsp:txXfrm>
    </dsp:sp>
    <dsp:sp modelId="{D8EEB8C2-E6DF-4CCE-A127-72D0E3670045}">
      <dsp:nvSpPr>
        <dsp:cNvPr id="0" name=""/>
        <dsp:cNvSpPr/>
      </dsp:nvSpPr>
      <dsp:spPr>
        <a:xfrm>
          <a:off x="0" y="2147042"/>
          <a:ext cx="5784849" cy="849822"/>
        </a:xfrm>
        <a:prstGeom prst="roundRect">
          <a:avLst/>
        </a:prstGeom>
        <a:gradFill rotWithShape="0">
          <a:gsLst>
            <a:gs pos="0">
              <a:schemeClr val="accent4">
                <a:hueOff val="9772364"/>
                <a:satOff val="-40777"/>
                <a:lumOff val="1451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9772364"/>
                <a:satOff val="-40777"/>
                <a:lumOff val="1451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core client-side JavaScript language consists of some common programming features like variables, objects, functions etc.,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485" y="2188527"/>
        <a:ext cx="5701879" cy="7668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82252-D060-4356-87D0-488157A232A4}">
      <dsp:nvSpPr>
        <dsp:cNvPr id="0" name=""/>
        <dsp:cNvSpPr/>
      </dsp:nvSpPr>
      <dsp:spPr>
        <a:xfrm>
          <a:off x="0" y="249"/>
          <a:ext cx="6000750" cy="73519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>
              <a:solidFill>
                <a:schemeClr val="tx1"/>
              </a:solidFill>
            </a:rPr>
            <a:t>Browsers</a:t>
          </a:r>
          <a:r>
            <a:rPr lang="en-IN" sz="1800" b="0" i="0" kern="1200" dirty="0">
              <a:solidFill>
                <a:schemeClr val="tx1"/>
              </a:solidFill>
            </a:rPr>
            <a:t>- Initially only implemented  in web browsers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35889" y="36138"/>
        <a:ext cx="5928972" cy="663420"/>
      </dsp:txXfrm>
    </dsp:sp>
    <dsp:sp modelId="{04AF919B-176E-4097-985F-527767F1BDF4}">
      <dsp:nvSpPr>
        <dsp:cNvPr id="0" name=""/>
        <dsp:cNvSpPr/>
      </dsp:nvSpPr>
      <dsp:spPr>
        <a:xfrm>
          <a:off x="0" y="867927"/>
          <a:ext cx="6000750" cy="735198"/>
        </a:xfrm>
        <a:prstGeom prst="roundRect">
          <a:avLst/>
        </a:prstGeom>
        <a:gradFill flip="none" rotWithShape="0">
          <a:gsLst>
            <a:gs pos="0">
              <a:schemeClr val="accent2">
                <a:lumMod val="75000"/>
                <a:tint val="66000"/>
                <a:satMod val="160000"/>
              </a:schemeClr>
            </a:gs>
            <a:gs pos="50000">
              <a:schemeClr val="accent2">
                <a:lumMod val="75000"/>
                <a:tint val="44500"/>
                <a:satMod val="160000"/>
              </a:schemeClr>
            </a:gs>
            <a:gs pos="100000">
              <a:schemeClr val="accent2">
                <a:lumMod val="75000"/>
                <a:tint val="23500"/>
                <a:satMod val="160000"/>
              </a:schemeClr>
            </a:gs>
          </a:gsLst>
          <a:lin ang="16200000" scaled="1"/>
          <a:tileRect/>
        </a:gradFill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>
              <a:solidFill>
                <a:schemeClr val="tx1"/>
              </a:solidFill>
            </a:rPr>
            <a:t>Now it can be used on </a:t>
          </a:r>
          <a:r>
            <a:rPr lang="en-IN" sz="1800" b="1" i="0" kern="1200" dirty="0">
              <a:solidFill>
                <a:schemeClr val="tx1"/>
              </a:solidFill>
            </a:rPr>
            <a:t>Server Side</a:t>
          </a:r>
          <a:endParaRPr lang="en-IN" sz="1800" b="1" kern="1200" dirty="0">
            <a:solidFill>
              <a:schemeClr val="tx1"/>
            </a:solidFill>
          </a:endParaRPr>
        </a:p>
      </dsp:txBody>
      <dsp:txXfrm>
        <a:off x="35889" y="903816"/>
        <a:ext cx="5928972" cy="6634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6A6CCB-9704-43DD-B4AA-5C09E8DAF0E9}">
      <dsp:nvSpPr>
        <dsp:cNvPr id="0" name=""/>
        <dsp:cNvSpPr/>
      </dsp:nvSpPr>
      <dsp:spPr>
        <a:xfrm>
          <a:off x="0" y="14672"/>
          <a:ext cx="5759450" cy="101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</a:rPr>
            <a:t>The Critical Rendering Path is the sequence of steps the browser goes through to convert the HTML, CSS, and JavaScript into pixels on the screen.</a:t>
          </a:r>
          <a:endParaRPr lang="en-IN" sz="1800" kern="1200">
            <a:solidFill>
              <a:schemeClr val="tx1"/>
            </a:solidFill>
          </a:endParaRPr>
        </a:p>
      </dsp:txBody>
      <dsp:txXfrm>
        <a:off x="49347" y="64019"/>
        <a:ext cx="5660756" cy="912186"/>
      </dsp:txXfrm>
    </dsp:sp>
    <dsp:sp modelId="{0B4074EC-08EE-4407-97E8-1109142CB0E2}">
      <dsp:nvSpPr>
        <dsp:cNvPr id="0" name=""/>
        <dsp:cNvSpPr/>
      </dsp:nvSpPr>
      <dsp:spPr>
        <a:xfrm>
          <a:off x="0" y="1181072"/>
          <a:ext cx="5759450" cy="1010880"/>
        </a:xfrm>
        <a:prstGeom prst="roundRect">
          <a:avLst/>
        </a:prstGeom>
        <a:gradFill flip="none" rotWithShape="0">
          <a:gsLst>
            <a:gs pos="0">
              <a:srgbClr val="8486CA"/>
            </a:gs>
            <a:gs pos="50000">
              <a:srgbClr val="999AD3"/>
            </a:gs>
            <a:gs pos="100000">
              <a:srgbClr val="B4B5DE"/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</a:rPr>
            <a:t>The critical rendering path includes the Document Object Model (DOM), CSS Object Model (CSSOM), render tree and layout.</a:t>
          </a:r>
          <a:endParaRPr lang="en-IN" sz="1800" kern="1200">
            <a:solidFill>
              <a:schemeClr val="tx1"/>
            </a:solidFill>
          </a:endParaRPr>
        </a:p>
      </dsp:txBody>
      <dsp:txXfrm>
        <a:off x="49347" y="1230419"/>
        <a:ext cx="5660756" cy="9121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B010E-357D-4E8A-89DE-9C798A71CA20}">
      <dsp:nvSpPr>
        <dsp:cNvPr id="0" name=""/>
        <dsp:cNvSpPr/>
      </dsp:nvSpPr>
      <dsp:spPr>
        <a:xfrm rot="5400000">
          <a:off x="-94117" y="96259"/>
          <a:ext cx="627447" cy="439213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0800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+mn-lt"/>
            </a:rPr>
            <a:t>1</a:t>
          </a:r>
        </a:p>
      </dsp:txBody>
      <dsp:txXfrm rot="-5400000">
        <a:off x="1" y="221749"/>
        <a:ext cx="439213" cy="188234"/>
      </dsp:txXfrm>
    </dsp:sp>
    <dsp:sp modelId="{A2AB7F66-6A20-4E58-8C16-A9D9C1FF470A}">
      <dsp:nvSpPr>
        <dsp:cNvPr id="0" name=""/>
        <dsp:cNvSpPr/>
      </dsp:nvSpPr>
      <dsp:spPr>
        <a:xfrm rot="5400000">
          <a:off x="2415878" y="-1974523"/>
          <a:ext cx="408055" cy="4361386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800" kern="1200">
              <a:latin typeface="+mn-lt"/>
            </a:rPr>
            <a:t>Document Object Model(DOM)</a:t>
          </a:r>
        </a:p>
      </dsp:txBody>
      <dsp:txXfrm rot="-5400000">
        <a:off x="439213" y="22062"/>
        <a:ext cx="4341466" cy="368215"/>
      </dsp:txXfrm>
    </dsp:sp>
    <dsp:sp modelId="{5C92CA5A-42DD-45CF-9ACB-DF5CF8EB40B3}">
      <dsp:nvSpPr>
        <dsp:cNvPr id="0" name=""/>
        <dsp:cNvSpPr/>
      </dsp:nvSpPr>
      <dsp:spPr>
        <a:xfrm rot="5400000">
          <a:off x="-94117" y="595927"/>
          <a:ext cx="627447" cy="439213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1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0800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+mn-lt"/>
            </a:rPr>
            <a:t>2</a:t>
          </a:r>
        </a:p>
      </dsp:txBody>
      <dsp:txXfrm rot="-5400000">
        <a:off x="1" y="721417"/>
        <a:ext cx="439213" cy="188234"/>
      </dsp:txXfrm>
    </dsp:sp>
    <dsp:sp modelId="{FBA5C9AA-95DA-4286-B66F-F4169470E91E}">
      <dsp:nvSpPr>
        <dsp:cNvPr id="0" name=""/>
        <dsp:cNvSpPr/>
      </dsp:nvSpPr>
      <dsp:spPr>
        <a:xfrm rot="5400000">
          <a:off x="2415986" y="-1474962"/>
          <a:ext cx="407840" cy="4361386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800" kern="1200">
              <a:latin typeface="+mn-lt"/>
            </a:rPr>
            <a:t>CSS object model(CSSOM)</a:t>
          </a:r>
        </a:p>
      </dsp:txBody>
      <dsp:txXfrm rot="-5400000">
        <a:off x="439214" y="521719"/>
        <a:ext cx="4341477" cy="368022"/>
      </dsp:txXfrm>
    </dsp:sp>
    <dsp:sp modelId="{7EEF170F-5139-4EC4-B6D1-37E54D12E238}">
      <dsp:nvSpPr>
        <dsp:cNvPr id="0" name=""/>
        <dsp:cNvSpPr/>
      </dsp:nvSpPr>
      <dsp:spPr>
        <a:xfrm rot="5400000">
          <a:off x="-94117" y="1095595"/>
          <a:ext cx="627447" cy="439213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0800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+mn-lt"/>
            </a:rPr>
            <a:t>3</a:t>
          </a:r>
        </a:p>
      </dsp:txBody>
      <dsp:txXfrm rot="-5400000">
        <a:off x="1" y="1221085"/>
        <a:ext cx="439213" cy="188234"/>
      </dsp:txXfrm>
    </dsp:sp>
    <dsp:sp modelId="{C2B8598A-3FD2-4C1C-AD1D-12A1293693B8}">
      <dsp:nvSpPr>
        <dsp:cNvPr id="0" name=""/>
        <dsp:cNvSpPr/>
      </dsp:nvSpPr>
      <dsp:spPr>
        <a:xfrm rot="5400000">
          <a:off x="2415986" y="-975294"/>
          <a:ext cx="407840" cy="4361386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800" kern="1200" dirty="0">
              <a:latin typeface="+mn-lt"/>
            </a:rPr>
            <a:t>Render Tree</a:t>
          </a:r>
        </a:p>
      </dsp:txBody>
      <dsp:txXfrm rot="-5400000">
        <a:off x="439214" y="1021387"/>
        <a:ext cx="4341477" cy="368022"/>
      </dsp:txXfrm>
    </dsp:sp>
    <dsp:sp modelId="{074FFCC9-81FE-450B-B16B-22F7E8021C37}">
      <dsp:nvSpPr>
        <dsp:cNvPr id="0" name=""/>
        <dsp:cNvSpPr/>
      </dsp:nvSpPr>
      <dsp:spPr>
        <a:xfrm rot="5400000">
          <a:off x="-94117" y="1595264"/>
          <a:ext cx="627447" cy="439213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3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0800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+mn-lt"/>
            </a:rPr>
            <a:t>4</a:t>
          </a:r>
        </a:p>
      </dsp:txBody>
      <dsp:txXfrm rot="-5400000">
        <a:off x="1" y="1720754"/>
        <a:ext cx="439213" cy="188234"/>
      </dsp:txXfrm>
    </dsp:sp>
    <dsp:sp modelId="{44CA9579-E7D9-4C3A-BBDD-530109BE5072}">
      <dsp:nvSpPr>
        <dsp:cNvPr id="0" name=""/>
        <dsp:cNvSpPr/>
      </dsp:nvSpPr>
      <dsp:spPr>
        <a:xfrm rot="5400000">
          <a:off x="2415986" y="-475626"/>
          <a:ext cx="407840" cy="4361386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800" kern="1200">
              <a:latin typeface="+mn-lt"/>
            </a:rPr>
            <a:t>Layout</a:t>
          </a:r>
        </a:p>
      </dsp:txBody>
      <dsp:txXfrm rot="-5400000">
        <a:off x="439214" y="1521055"/>
        <a:ext cx="4341477" cy="368022"/>
      </dsp:txXfrm>
    </dsp:sp>
    <dsp:sp modelId="{8F35C261-9E3D-4641-8531-C1C079931C93}">
      <dsp:nvSpPr>
        <dsp:cNvPr id="0" name=""/>
        <dsp:cNvSpPr/>
      </dsp:nvSpPr>
      <dsp:spPr>
        <a:xfrm rot="5400000">
          <a:off x="-94117" y="2094932"/>
          <a:ext cx="627447" cy="439213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0800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+mn-lt"/>
            </a:rPr>
            <a:t>5</a:t>
          </a:r>
        </a:p>
      </dsp:txBody>
      <dsp:txXfrm rot="-5400000">
        <a:off x="1" y="2220422"/>
        <a:ext cx="439213" cy="188234"/>
      </dsp:txXfrm>
    </dsp:sp>
    <dsp:sp modelId="{39906781-00F3-47F2-B61E-6D71BE4C0124}">
      <dsp:nvSpPr>
        <dsp:cNvPr id="0" name=""/>
        <dsp:cNvSpPr/>
      </dsp:nvSpPr>
      <dsp:spPr>
        <a:xfrm rot="5400000">
          <a:off x="2415986" y="24041"/>
          <a:ext cx="407840" cy="4361386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800" kern="1200">
              <a:latin typeface="+mn-lt"/>
            </a:rPr>
            <a:t>Paint</a:t>
          </a:r>
        </a:p>
      </dsp:txBody>
      <dsp:txXfrm rot="-5400000">
        <a:off x="439214" y="2020723"/>
        <a:ext cx="4341477" cy="368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38DE6F-CB63-4507-A312-B89798DB40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9866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_option 1" preserve="1">
  <p:cSld name="3_Title Slide_option 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8"/>
          <p:cNvPicPr preferRelativeResize="0"/>
          <p:nvPr/>
        </p:nvPicPr>
        <p:blipFill rotWithShape="1">
          <a:blip r:embed="rId3">
            <a:alphaModFix/>
          </a:blip>
          <a:srcRect l="3455" t="4216" r="719" b="17834"/>
          <a:stretch/>
        </p:blipFill>
        <p:spPr>
          <a:xfrm>
            <a:off x="3078" y="720442"/>
            <a:ext cx="8509091" cy="5191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8;p8"/>
          <p:cNvGrpSpPr/>
          <p:nvPr/>
        </p:nvGrpSpPr>
        <p:grpSpPr>
          <a:xfrm>
            <a:off x="2" y="5876109"/>
            <a:ext cx="12192000" cy="54001"/>
            <a:chOff x="2" y="5876103"/>
            <a:chExt cx="12192000" cy="54001"/>
          </a:xfrm>
        </p:grpSpPr>
        <p:sp>
          <p:nvSpPr>
            <p:cNvPr id="9" name="Google Shape;9;p8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pic>
        <p:nvPicPr>
          <p:cNvPr id="12" name="Google Shape;1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 txBox="1">
            <a:spLocks noGrp="1"/>
          </p:cNvSpPr>
          <p:nvPr>
            <p:ph type="ctrTitle"/>
          </p:nvPr>
        </p:nvSpPr>
        <p:spPr>
          <a:xfrm>
            <a:off x="3393315" y="646777"/>
            <a:ext cx="8642351" cy="14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  <a:defRPr sz="3708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ubTitle" idx="1"/>
          </p:nvPr>
        </p:nvSpPr>
        <p:spPr>
          <a:xfrm>
            <a:off x="3393315" y="2502273"/>
            <a:ext cx="4213381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2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2"/>
          </p:nvPr>
        </p:nvSpPr>
        <p:spPr>
          <a:xfrm>
            <a:off x="7840870" y="2510642"/>
            <a:ext cx="4194795" cy="130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23760" marR="0" lvl="0" indent="-211880" algn="l" rtl="0">
              <a:lnSpc>
                <a:spcPct val="90000"/>
              </a:lnSpc>
              <a:spcBef>
                <a:spcPts val="92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47521" marR="0" lvl="1" indent="-353133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1280" marR="0" lvl="2" indent="-32959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95040" marR="0" lvl="3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18801" marR="0" lvl="4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2561" marR="0" lvl="5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66321" marR="0" lvl="6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390081" marR="0" lvl="7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3841" marR="0" lvl="8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7680151" y="2510642"/>
            <a:ext cx="68679" cy="1301459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84738" tIns="42358" rIns="84738" bIns="42358" anchor="ctr" anchorCtr="0">
            <a:noAutofit/>
          </a:bodyPr>
          <a:lstStyle/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6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79918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rning Outcomes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F99608-632D-EAE9-F5B5-A8E3F8F8851C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2DA4B93-9945-77EA-5530-4ECEEC657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BE3870-885C-CAB0-C956-C5BF1CBBC35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7013" y="1762481"/>
            <a:ext cx="5649600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6DC5E-A4FB-A1A2-128F-C94ED5C91497}"/>
              </a:ext>
            </a:extLst>
          </p:cNvPr>
          <p:cNvSpPr txBox="1"/>
          <p:nvPr userDrawn="1"/>
        </p:nvSpPr>
        <p:spPr>
          <a:xfrm>
            <a:off x="227013" y="1104902"/>
            <a:ext cx="6061976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At the end of this video, you will be able to: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F96FD-40C3-5326-A689-C83700460219}"/>
              </a:ext>
            </a:extLst>
          </p:cNvPr>
          <p:cNvSpPr txBox="1"/>
          <p:nvPr userDrawn="1"/>
        </p:nvSpPr>
        <p:spPr>
          <a:xfrm>
            <a:off x="227013" y="231880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Learning Outcomes:</a:t>
            </a:r>
          </a:p>
        </p:txBody>
      </p:sp>
    </p:spTree>
    <p:extLst>
      <p:ext uri="{BB962C8B-B14F-4D97-AF65-F5344CB8AC3E}">
        <p14:creationId xmlns:p14="http://schemas.microsoft.com/office/powerpoint/2010/main" val="2483771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088">
          <p15:clr>
            <a:srgbClr val="FBAE40"/>
          </p15:clr>
        </p15:guide>
        <p15:guide id="4" pos="143">
          <p15:clr>
            <a:srgbClr val="FBAE40"/>
          </p15:clr>
        </p15:guide>
        <p15:guide id="5" pos="753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1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4744023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D6504F-9B69-41A3-942B-84FC4F5D8052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8627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5"/>
            <a:ext cx="5868987" cy="5400675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31892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4119239"/>
            <a:ext cx="5868987" cy="2036144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CB6936-4D3A-4B69-8427-D74E2DE3376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3298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5575" y="1758968"/>
            <a:ext cx="5940425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DF964-E7E1-E6F0-5D41-831873328A68}"/>
              </a:ext>
            </a:extLst>
          </p:cNvPr>
          <p:cNvSpPr txBox="1"/>
          <p:nvPr userDrawn="1"/>
        </p:nvSpPr>
        <p:spPr>
          <a:xfrm>
            <a:off x="155575" y="288946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BEB98-6F44-3EE9-07D5-D9D87FB887AB}"/>
              </a:ext>
            </a:extLst>
          </p:cNvPr>
          <p:cNvSpPr txBox="1"/>
          <p:nvPr userDrawn="1"/>
        </p:nvSpPr>
        <p:spPr>
          <a:xfrm>
            <a:off x="155575" y="1131677"/>
            <a:ext cx="5328000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this video, you have learned about</a:t>
            </a:r>
            <a:r>
              <a:rPr kumimoji="0" lang="en-US" sz="203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9AD04-F25C-4F7A-B309-45E138E9CFE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8115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8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7"/>
          <p:cNvSpPr/>
          <p:nvPr/>
        </p:nvSpPr>
        <p:spPr>
          <a:xfrm>
            <a:off x="5188226" y="4965618"/>
            <a:ext cx="1815548" cy="1666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17"/>
          <p:cNvGrpSpPr/>
          <p:nvPr/>
        </p:nvGrpSpPr>
        <p:grpSpPr>
          <a:xfrm>
            <a:off x="2" y="5876103"/>
            <a:ext cx="12192000" cy="54001"/>
            <a:chOff x="2" y="5876103"/>
            <a:chExt cx="12192000" cy="54001"/>
          </a:xfrm>
        </p:grpSpPr>
        <p:sp>
          <p:nvSpPr>
            <p:cNvPr id="70" name="Google Shape;70;p17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7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7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368800" y="6596390"/>
            <a:ext cx="782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778517" y="6550672"/>
            <a:ext cx="9413483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1" y="-1"/>
            <a:ext cx="2924257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844800" y="6558113"/>
            <a:ext cx="93472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1"/>
            <a:ext cx="93472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9957" y="6535821"/>
            <a:ext cx="2844800" cy="365125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21-07-2018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47169" y="6488196"/>
            <a:ext cx="3860800" cy="365125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FSE C2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347200" y="6101552"/>
            <a:ext cx="2844800" cy="365125"/>
          </a:xfrm>
        </p:spPr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83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54" r:id="rId7"/>
    <p:sldLayoutId id="214748366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</a:pPr>
            <a:r>
              <a:rPr lang="en-IN" dirty="0"/>
              <a:t>Full Stack </a:t>
            </a:r>
            <a:r>
              <a:rPr lang="en-US" dirty="0"/>
              <a:t>Application Development</a:t>
            </a:r>
            <a:endParaRPr dirty="0"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2640331" y="2502273"/>
            <a:ext cx="4966366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US" sz="2000" dirty="0"/>
              <a:t>Understanding Frontend Development</a:t>
            </a:r>
          </a:p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US" sz="2000" dirty="0"/>
              <a:t>Client Side Scripting</a:t>
            </a:r>
          </a:p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US" sz="2000" dirty="0"/>
              <a:t>Interactive Webpages</a:t>
            </a:r>
          </a:p>
        </p:txBody>
      </p:sp>
      <p:sp>
        <p:nvSpPr>
          <p:cNvPr id="117" name="Google Shape;117;p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dirty="0" err="1"/>
              <a:t>Akshaya</a:t>
            </a:r>
            <a:r>
              <a:rPr lang="en-IN" sz="1800" dirty="0"/>
              <a:t> </a:t>
            </a:r>
            <a:r>
              <a:rPr lang="en-IN" sz="1800" dirty="0" err="1"/>
              <a:t>Ganesan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</a:pPr>
            <a:r>
              <a:rPr lang="en-IN" dirty="0"/>
              <a:t>Thank You!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12700" lvl="1" indent="-342900">
              <a:spcBef>
                <a:spcPts val="0"/>
              </a:spcBef>
            </a:pPr>
            <a:endParaRPr lang="en-IN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technologies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69B937-6702-4E1D-9534-EE31839FF7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778995"/>
              </p:ext>
            </p:extLst>
          </p:nvPr>
        </p:nvGraphicFramePr>
        <p:xfrm>
          <a:off x="292100" y="1149350"/>
          <a:ext cx="58039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879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2CA49A-72B4-4DDD-ADD4-73D52B00EE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5268810"/>
              </p:ext>
            </p:extLst>
          </p:nvPr>
        </p:nvGraphicFramePr>
        <p:xfrm>
          <a:off x="311150" y="1114425"/>
          <a:ext cx="5784850" cy="3015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326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Host Environment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0D77B0-3027-46AD-8A31-15552BED0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2680844"/>
              </p:ext>
            </p:extLst>
          </p:nvPr>
        </p:nvGraphicFramePr>
        <p:xfrm>
          <a:off x="298450" y="1089025"/>
          <a:ext cx="6000750" cy="160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216A64EC-A7F7-449F-86DB-777F25545426}"/>
              </a:ext>
            </a:extLst>
          </p:cNvPr>
          <p:cNvGrpSpPr/>
          <p:nvPr/>
        </p:nvGrpSpPr>
        <p:grpSpPr>
          <a:xfrm>
            <a:off x="298450" y="2911121"/>
            <a:ext cx="6000750" cy="2939472"/>
            <a:chOff x="258724" y="1762432"/>
            <a:chExt cx="6000750" cy="293947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A32595B-43DB-438E-BCB8-5FBE9CE5DB9F}"/>
                </a:ext>
              </a:extLst>
            </p:cNvPr>
            <p:cNvSpPr/>
            <p:nvPr/>
          </p:nvSpPr>
          <p:spPr>
            <a:xfrm>
              <a:off x="258724" y="1762433"/>
              <a:ext cx="2995206" cy="2939471"/>
            </a:xfrm>
            <a:prstGeom prst="roundRect">
              <a:avLst>
                <a:gd name="adj" fmla="val 1183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tIns="108000" rtlCol="0" anchor="t"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t"/>
              <a:r>
                <a:rPr lang="en-I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Client Side(Browser)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A946D9F-7894-434C-BAAE-33677DA0E5D3}"/>
                </a:ext>
              </a:extLst>
            </p:cNvPr>
            <p:cNvSpPr/>
            <p:nvPr/>
          </p:nvSpPr>
          <p:spPr>
            <a:xfrm>
              <a:off x="3264268" y="1762432"/>
              <a:ext cx="2995206" cy="2939472"/>
            </a:xfrm>
            <a:prstGeom prst="roundRect">
              <a:avLst>
                <a:gd name="adj" fmla="val 1183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36000" tIns="108000" rIns="36000" rtlCol="0" anchor="t"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t"/>
              <a:r>
                <a:rPr lang="en-I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Server Side(NodeJS)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7624EEB-22C6-4FC3-B8EE-1CDFBDB8024D}"/>
                </a:ext>
              </a:extLst>
            </p:cNvPr>
            <p:cNvSpPr/>
            <p:nvPr/>
          </p:nvSpPr>
          <p:spPr>
            <a:xfrm>
              <a:off x="356643" y="2239535"/>
              <a:ext cx="2799369" cy="601742"/>
            </a:xfrm>
            <a:prstGeom prst="roundRect">
              <a:avLst>
                <a:gd name="adj" fmla="val 6322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t"/>
              <a:r>
                <a:rPr lang="en-US" sz="16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Different browsers provide their own JS engines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446B327-9A0E-4430-83F5-9B2A91681E99}"/>
                </a:ext>
              </a:extLst>
            </p:cNvPr>
            <p:cNvSpPr/>
            <p:nvPr/>
          </p:nvSpPr>
          <p:spPr>
            <a:xfrm>
              <a:off x="3358954" y="2239535"/>
              <a:ext cx="2805835" cy="601742"/>
            </a:xfrm>
            <a:prstGeom prst="roundRect">
              <a:avLst>
                <a:gd name="adj" fmla="val 6322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t"/>
              <a:r>
                <a:rPr lang="en-US" sz="16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Google’ s V8 was extracted to run anywhere- Node.js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EB08A68-CAF3-4E1A-A12F-19FE655A34B0}"/>
                </a:ext>
              </a:extLst>
            </p:cNvPr>
            <p:cNvSpPr/>
            <p:nvPr/>
          </p:nvSpPr>
          <p:spPr>
            <a:xfrm>
              <a:off x="3358954" y="2913214"/>
              <a:ext cx="2805835" cy="601742"/>
            </a:xfrm>
            <a:prstGeom prst="roundRect">
              <a:avLst>
                <a:gd name="adj" fmla="val 5502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t"/>
              <a:r>
                <a:rPr lang="en-US" sz="16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Node is a fast C++-based JavaScript interpreter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CCAE52B-A211-420C-965E-4A67CCD1B1A2}"/>
                </a:ext>
              </a:extLst>
            </p:cNvPr>
            <p:cNvSpPr/>
            <p:nvPr/>
          </p:nvSpPr>
          <p:spPr>
            <a:xfrm>
              <a:off x="3358954" y="3586893"/>
              <a:ext cx="2805835" cy="601742"/>
            </a:xfrm>
            <a:prstGeom prst="roundRect">
              <a:avLst>
                <a:gd name="adj" fmla="val 5502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t"/>
              <a:r>
                <a:rPr lang="en-US" sz="16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Work with file systems, Web servers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C773663-9065-4FEE-A786-76A05E7DAC30}"/>
                </a:ext>
              </a:extLst>
            </p:cNvPr>
            <p:cNvSpPr/>
            <p:nvPr/>
          </p:nvSpPr>
          <p:spPr>
            <a:xfrm>
              <a:off x="3358954" y="4257178"/>
              <a:ext cx="2805835" cy="348377"/>
            </a:xfrm>
            <a:prstGeom prst="roundRect">
              <a:avLst>
                <a:gd name="adj" fmla="val 5502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t"/>
              <a:r>
                <a:rPr lang="en-US" sz="16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Knowledge Reuse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2FB8D46-6447-43B4-898F-CF2D27E91C88}"/>
                </a:ext>
              </a:extLst>
            </p:cNvPr>
            <p:cNvSpPr/>
            <p:nvPr/>
          </p:nvSpPr>
          <p:spPr>
            <a:xfrm>
              <a:off x="356643" y="2913214"/>
              <a:ext cx="2799369" cy="601742"/>
            </a:xfrm>
            <a:prstGeom prst="roundRect">
              <a:avLst>
                <a:gd name="adj" fmla="val 6322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t"/>
              <a:r>
                <a:rPr lang="en-US" sz="16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Allows interaction with web page(HTML and CSS)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C2C2062-8967-4897-8786-FBDBA0CA55A3}"/>
                </a:ext>
              </a:extLst>
            </p:cNvPr>
            <p:cNvSpPr/>
            <p:nvPr/>
          </p:nvSpPr>
          <p:spPr>
            <a:xfrm>
              <a:off x="356643" y="3586893"/>
              <a:ext cx="2799369" cy="601742"/>
            </a:xfrm>
            <a:prstGeom prst="roundRect">
              <a:avLst>
                <a:gd name="adj" fmla="val 6322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t"/>
              <a:r>
                <a:rPr lang="en-US" sz="16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Interact with browser API s (History, Location)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7239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Critical Rendering Path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59762C-92BB-4FED-8B9D-7D604FFCCC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315687"/>
              </p:ext>
            </p:extLst>
          </p:nvPr>
        </p:nvGraphicFramePr>
        <p:xfrm>
          <a:off x="336550" y="1089025"/>
          <a:ext cx="5759450" cy="2206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827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Critical Rendering Path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27013" y="2314430"/>
            <a:ext cx="6177902" cy="234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9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Critical Rendering Path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dirty="0"/>
              <a:t>To render content the browser has to go through a series of steps: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45E18609-894B-4D14-889A-E7BD964B57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7568890"/>
              </p:ext>
            </p:extLst>
          </p:nvPr>
        </p:nvGraphicFramePr>
        <p:xfrm>
          <a:off x="596900" y="1866230"/>
          <a:ext cx="4800600" cy="2630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Callout: Right Arrow 18">
            <a:extLst>
              <a:ext uri="{FF2B5EF4-FFF2-40B4-BE49-F238E27FC236}">
                <a16:creationId xmlns:a16="http://schemas.microsoft.com/office/drawing/2014/main" id="{047F5659-534B-466B-A0DB-372B4FB4A428}"/>
              </a:ext>
            </a:extLst>
          </p:cNvPr>
          <p:cNvSpPr/>
          <p:nvPr/>
        </p:nvSpPr>
        <p:spPr>
          <a:xfrm>
            <a:off x="534988" y="4782735"/>
            <a:ext cx="1230312" cy="446553"/>
          </a:xfrm>
          <a:prstGeom prst="rightArrowCallout">
            <a:avLst>
              <a:gd name="adj1" fmla="val 29310"/>
              <a:gd name="adj2" fmla="val 15176"/>
              <a:gd name="adj3" fmla="val 16790"/>
              <a:gd name="adj4" fmla="val 9386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Characters</a:t>
            </a:r>
          </a:p>
        </p:txBody>
      </p:sp>
      <p:sp>
        <p:nvSpPr>
          <p:cNvPr id="21" name="Callout: Right Arrow 20">
            <a:extLst>
              <a:ext uri="{FF2B5EF4-FFF2-40B4-BE49-F238E27FC236}">
                <a16:creationId xmlns:a16="http://schemas.microsoft.com/office/drawing/2014/main" id="{BEA4918D-F0A8-4740-85D8-08BCDE060131}"/>
              </a:ext>
            </a:extLst>
          </p:cNvPr>
          <p:cNvSpPr/>
          <p:nvPr/>
        </p:nvSpPr>
        <p:spPr>
          <a:xfrm>
            <a:off x="1821392" y="4782735"/>
            <a:ext cx="1230312" cy="446553"/>
          </a:xfrm>
          <a:prstGeom prst="rightArrowCallout">
            <a:avLst>
              <a:gd name="adj1" fmla="val 29310"/>
              <a:gd name="adj2" fmla="val 15176"/>
              <a:gd name="adj3" fmla="val 16790"/>
              <a:gd name="adj4" fmla="val 9386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Tokens</a:t>
            </a:r>
          </a:p>
        </p:txBody>
      </p:sp>
      <p:sp>
        <p:nvSpPr>
          <p:cNvPr id="22" name="Callout: Right Arrow 21">
            <a:extLst>
              <a:ext uri="{FF2B5EF4-FFF2-40B4-BE49-F238E27FC236}">
                <a16:creationId xmlns:a16="http://schemas.microsoft.com/office/drawing/2014/main" id="{45FF5FD6-5C22-4483-9D54-1AD83BE10610}"/>
              </a:ext>
            </a:extLst>
          </p:cNvPr>
          <p:cNvSpPr/>
          <p:nvPr/>
        </p:nvSpPr>
        <p:spPr>
          <a:xfrm>
            <a:off x="3107796" y="4782735"/>
            <a:ext cx="1230312" cy="446553"/>
          </a:xfrm>
          <a:prstGeom prst="rightArrowCallout">
            <a:avLst>
              <a:gd name="adj1" fmla="val 29310"/>
              <a:gd name="adj2" fmla="val 15176"/>
              <a:gd name="adj3" fmla="val 16790"/>
              <a:gd name="adj4" fmla="val 93863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Nodes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AA36C2-FC3C-4F33-93D5-562A8ED330E8}"/>
              </a:ext>
            </a:extLst>
          </p:cNvPr>
          <p:cNvSpPr/>
          <p:nvPr/>
        </p:nvSpPr>
        <p:spPr>
          <a:xfrm>
            <a:off x="4394200" y="4773834"/>
            <a:ext cx="1155700" cy="4643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DOM</a:t>
            </a:r>
          </a:p>
        </p:txBody>
      </p:sp>
      <p:sp>
        <p:nvSpPr>
          <p:cNvPr id="24" name="Callout: Right Arrow 23">
            <a:extLst>
              <a:ext uri="{FF2B5EF4-FFF2-40B4-BE49-F238E27FC236}">
                <a16:creationId xmlns:a16="http://schemas.microsoft.com/office/drawing/2014/main" id="{DA3CA016-6C3C-488B-8966-3791992611B5}"/>
              </a:ext>
            </a:extLst>
          </p:cNvPr>
          <p:cNvSpPr/>
          <p:nvPr/>
        </p:nvSpPr>
        <p:spPr>
          <a:xfrm>
            <a:off x="534988" y="5542093"/>
            <a:ext cx="1230312" cy="446553"/>
          </a:xfrm>
          <a:prstGeom prst="rightArrowCallout">
            <a:avLst>
              <a:gd name="adj1" fmla="val 29310"/>
              <a:gd name="adj2" fmla="val 15176"/>
              <a:gd name="adj3" fmla="val 16790"/>
              <a:gd name="adj4" fmla="val 9386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Characters</a:t>
            </a:r>
          </a:p>
        </p:txBody>
      </p:sp>
      <p:sp>
        <p:nvSpPr>
          <p:cNvPr id="25" name="Callout: Right Arrow 24">
            <a:extLst>
              <a:ext uri="{FF2B5EF4-FFF2-40B4-BE49-F238E27FC236}">
                <a16:creationId xmlns:a16="http://schemas.microsoft.com/office/drawing/2014/main" id="{B6A25B85-D714-4215-947F-E96E250D7BFE}"/>
              </a:ext>
            </a:extLst>
          </p:cNvPr>
          <p:cNvSpPr/>
          <p:nvPr/>
        </p:nvSpPr>
        <p:spPr>
          <a:xfrm>
            <a:off x="1821392" y="5542093"/>
            <a:ext cx="1230312" cy="446553"/>
          </a:xfrm>
          <a:prstGeom prst="rightArrowCallout">
            <a:avLst>
              <a:gd name="adj1" fmla="val 29310"/>
              <a:gd name="adj2" fmla="val 15176"/>
              <a:gd name="adj3" fmla="val 16790"/>
              <a:gd name="adj4" fmla="val 9386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Tokens</a:t>
            </a:r>
          </a:p>
        </p:txBody>
      </p:sp>
      <p:sp>
        <p:nvSpPr>
          <p:cNvPr id="26" name="Callout: Right Arrow 25">
            <a:extLst>
              <a:ext uri="{FF2B5EF4-FFF2-40B4-BE49-F238E27FC236}">
                <a16:creationId xmlns:a16="http://schemas.microsoft.com/office/drawing/2014/main" id="{A5CACE88-90F0-42B0-9063-EC205DC9687A}"/>
              </a:ext>
            </a:extLst>
          </p:cNvPr>
          <p:cNvSpPr/>
          <p:nvPr/>
        </p:nvSpPr>
        <p:spPr>
          <a:xfrm>
            <a:off x="3107796" y="5542093"/>
            <a:ext cx="1230312" cy="446553"/>
          </a:xfrm>
          <a:prstGeom prst="rightArrowCallout">
            <a:avLst>
              <a:gd name="adj1" fmla="val 29310"/>
              <a:gd name="adj2" fmla="val 15176"/>
              <a:gd name="adj3" fmla="val 16790"/>
              <a:gd name="adj4" fmla="val 93863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Nodes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6869EC-FD8A-4B18-B0C2-EAF1862F1BFF}"/>
              </a:ext>
            </a:extLst>
          </p:cNvPr>
          <p:cNvSpPr/>
          <p:nvPr/>
        </p:nvSpPr>
        <p:spPr>
          <a:xfrm>
            <a:off x="4394200" y="5533192"/>
            <a:ext cx="1155700" cy="4643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CSSOM</a:t>
            </a:r>
          </a:p>
        </p:txBody>
      </p:sp>
    </p:spTree>
    <p:extLst>
      <p:ext uri="{BB962C8B-B14F-4D97-AF65-F5344CB8AC3E}">
        <p14:creationId xmlns:p14="http://schemas.microsoft.com/office/powerpoint/2010/main" val="144608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US" sz="2000" dirty="0"/>
              <a:t>Interactive Webpages</a:t>
            </a:r>
          </a:p>
        </p:txBody>
      </p:sp>
    </p:spTree>
    <p:extLst>
      <p:ext uri="{BB962C8B-B14F-4D97-AF65-F5344CB8AC3E}">
        <p14:creationId xmlns:p14="http://schemas.microsoft.com/office/powerpoint/2010/main" val="19907016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Office Theme">
  <a:themeElements>
    <a:clrScheme name="Custom 6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E6AF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2693</TotalTime>
  <Words>373</Words>
  <Application>Microsoft Office PowerPoint</Application>
  <PresentationFormat>Widescreen</PresentationFormat>
  <Paragraphs>55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1_Office Theme</vt:lpstr>
      <vt:lpstr>Full Stack Application Development</vt:lpstr>
      <vt:lpstr>PowerPoint Presentation</vt:lpstr>
      <vt:lpstr>Frontend technologies</vt:lpstr>
      <vt:lpstr>Javascript</vt:lpstr>
      <vt:lpstr>Host Environment</vt:lpstr>
      <vt:lpstr>The Critical Rendering Path</vt:lpstr>
      <vt:lpstr>The Critical Rendering Path</vt:lpstr>
      <vt:lpstr>The Critical Rendering Path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Shivam Chauhan</dc:creator>
  <cp:lastModifiedBy>Rohit</cp:lastModifiedBy>
  <cp:revision>90</cp:revision>
  <dcterms:created xsi:type="dcterms:W3CDTF">2022-09-26T09:02:06Z</dcterms:created>
  <dcterms:modified xsi:type="dcterms:W3CDTF">2024-02-14T06:10:38Z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0x010100B3AC44B68C077B4EBA1A8030BA55A96A</vt:lpwstr>
  </property>
</Properties>
</file>