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318" r:id="rId4"/>
    <p:sldId id="319" r:id="rId5"/>
    <p:sldId id="320" r:id="rId6"/>
    <p:sldId id="321" r:id="rId7"/>
    <p:sldId id="322" r:id="rId8"/>
    <p:sldId id="323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288" r:id="rId17"/>
    <p:sldId id="265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o9uSRA0WETdhqdHWNBKCI42gcT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vesh Nangia" initials="DN" lastIdx="11" clrIdx="0">
    <p:extLst>
      <p:ext uri="{19B8F6BF-5375-455C-9EA6-DF929625EA0E}">
        <p15:presenceInfo xmlns:p15="http://schemas.microsoft.com/office/powerpoint/2012/main" userId="Divesh Nang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A7FF"/>
    <a:srgbClr val="54CCF2"/>
    <a:srgbClr val="15FF95"/>
    <a:srgbClr val="0070C0"/>
    <a:srgbClr val="00F285"/>
    <a:srgbClr val="916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A0E78D-CFBE-46A0-B656-1FB9B1C8EDF3}">
  <a:tblStyle styleId="{51A0E78D-CFBE-46A0-B656-1FB9B1C8E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E5E9ED-2750-45DA-B919-E225223D9F82}" type="doc">
      <dgm:prSet loTypeId="urn:microsoft.com/office/officeart/2005/8/layout/vList2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AE23B268-D5F5-4C9B-9B99-D3FE12036635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Client-side JavaScript has many APIs available.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529A43-308D-4268-BED9-BD25DDF45BCF}" type="parTrans" cxnId="{639A2230-7417-4DFB-A355-1BDFE37378A0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6B6C34-3BBE-4928-948A-05CB115CD380}" type="sibTrans" cxnId="{639A2230-7417-4DFB-A355-1BDFE37378A0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0852D6-AF36-4FD0-A78A-F28956AE8B29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They are not part of the JavaScript language itself.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E27540-10E4-488E-A13C-75C64FD7D6E6}" type="parTrans" cxnId="{3FB7842A-12D8-4028-92D5-B65D7F80B3C8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197E20-2026-49E5-B4AC-BCAE29222BCB}" type="sibTrans" cxnId="{3FB7842A-12D8-4028-92D5-B65D7F80B3C8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D569CC0-200C-4671-A900-6F8335120B7A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But they are built on top of the core JavaScript language.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D57289-C4D3-4435-9B5E-845ACB04CD07}" type="parTrans" cxnId="{AFDB62D2-68B5-4D1A-9936-E0FB15DA2BF3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49CAAD0-1EBD-4F12-AF4E-D0A77139AED2}" type="sibTrans" cxnId="{AFDB62D2-68B5-4D1A-9936-E0FB15DA2BF3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A096B2-0A13-493A-8772-35FAB7934483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Client-side JavaScript API s fall into two categories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7C49BD-E4FE-4BF1-A2C9-CF215B281AC9}" type="parTrans" cxnId="{30EC6C0A-22A2-475B-B995-2928C5064101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DD0BE9-2003-40D3-8B6D-138DE0C430D6}" type="sibTrans" cxnId="{30EC6C0A-22A2-475B-B995-2928C5064101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98501E-4B03-4CE5-AD4D-28BA409CBB3C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Browser APIs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174A89-AAB8-4558-BB2C-C1A1D1063401}" type="parTrans" cxnId="{6529A9C7-E332-47D7-B87F-A686DBCDB06E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E6C97B-FA0A-48F5-B9F8-3BAA692C3DE7}" type="sibTrans" cxnId="{6529A9C7-E332-47D7-B87F-A686DBCDB06E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258076-A0D4-436E-B92C-529D88A59474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Third Party APIs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FFD7E5-C7E6-4ACC-8DD8-EA0A90F8B01B}" type="parTrans" cxnId="{DD415D8A-F672-48CE-A940-785064F6FFD5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CBC82E-1D2C-4EA4-86CC-A3AB3B1C9AB1}" type="sibTrans" cxnId="{DD415D8A-F672-48CE-A940-785064F6FFD5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1B4783-98D7-4D4B-85AC-1DB7F7CC5EDF}" type="pres">
      <dgm:prSet presAssocID="{9EE5E9ED-2750-45DA-B919-E225223D9F82}" presName="linear" presStyleCnt="0">
        <dgm:presLayoutVars>
          <dgm:animLvl val="lvl"/>
          <dgm:resizeHandles val="exact"/>
        </dgm:presLayoutVars>
      </dgm:prSet>
      <dgm:spPr/>
    </dgm:pt>
    <dgm:pt modelId="{81BA1267-B5D2-437C-B381-CECCEDEAEDCA}" type="pres">
      <dgm:prSet presAssocID="{AE23B268-D5F5-4C9B-9B99-D3FE12036635}" presName="parentText" presStyleLbl="node1" presStyleIdx="0" presStyleCnt="6" custScaleY="71880">
        <dgm:presLayoutVars>
          <dgm:chMax val="0"/>
          <dgm:bulletEnabled val="1"/>
        </dgm:presLayoutVars>
      </dgm:prSet>
      <dgm:spPr/>
    </dgm:pt>
    <dgm:pt modelId="{7AE866A7-264E-4B0E-8E58-87BBC621D080}" type="pres">
      <dgm:prSet presAssocID="{F16B6C34-3BBE-4928-948A-05CB115CD380}" presName="spacer" presStyleCnt="0"/>
      <dgm:spPr/>
    </dgm:pt>
    <dgm:pt modelId="{99F52F38-B486-457A-A66C-AAA769B2D8D1}" type="pres">
      <dgm:prSet presAssocID="{6A0852D6-AF36-4FD0-A78A-F28956AE8B29}" presName="parentText" presStyleLbl="node1" presStyleIdx="1" presStyleCnt="6" custScaleY="71880">
        <dgm:presLayoutVars>
          <dgm:chMax val="0"/>
          <dgm:bulletEnabled val="1"/>
        </dgm:presLayoutVars>
      </dgm:prSet>
      <dgm:spPr/>
    </dgm:pt>
    <dgm:pt modelId="{DDB7E1C0-E19C-43B6-9CB9-5560004FCD0D}" type="pres">
      <dgm:prSet presAssocID="{94197E20-2026-49E5-B4AC-BCAE29222BCB}" presName="spacer" presStyleCnt="0"/>
      <dgm:spPr/>
    </dgm:pt>
    <dgm:pt modelId="{447145FF-99C5-4CFB-92AC-79B13FE16A9C}" type="pres">
      <dgm:prSet presAssocID="{9D569CC0-200C-4671-A900-6F8335120B7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FACE0E2-B9A1-4B66-A134-540B9093D641}" type="pres">
      <dgm:prSet presAssocID="{449CAAD0-1EBD-4F12-AF4E-D0A77139AED2}" presName="spacer" presStyleCnt="0"/>
      <dgm:spPr/>
    </dgm:pt>
    <dgm:pt modelId="{C39CA542-0EFF-4549-AAAF-5A03D78E740C}" type="pres">
      <dgm:prSet presAssocID="{C1A096B2-0A13-493A-8772-35FAB7934483}" presName="parentText" presStyleLbl="node1" presStyleIdx="3" presStyleCnt="6" custScaleY="71880">
        <dgm:presLayoutVars>
          <dgm:chMax val="0"/>
          <dgm:bulletEnabled val="1"/>
        </dgm:presLayoutVars>
      </dgm:prSet>
      <dgm:spPr/>
    </dgm:pt>
    <dgm:pt modelId="{D244D879-CD76-49F7-A60B-101D20258416}" type="pres">
      <dgm:prSet presAssocID="{9FDD0BE9-2003-40D3-8B6D-138DE0C430D6}" presName="spacer" presStyleCnt="0"/>
      <dgm:spPr/>
    </dgm:pt>
    <dgm:pt modelId="{9C007A57-5817-4FA6-9E28-B6D903CDFD5C}" type="pres">
      <dgm:prSet presAssocID="{E798501E-4B03-4CE5-AD4D-28BA409CBB3C}" presName="parentText" presStyleLbl="node1" presStyleIdx="4" presStyleCnt="6" custScaleY="71880">
        <dgm:presLayoutVars>
          <dgm:chMax val="0"/>
          <dgm:bulletEnabled val="1"/>
        </dgm:presLayoutVars>
      </dgm:prSet>
      <dgm:spPr/>
    </dgm:pt>
    <dgm:pt modelId="{A99E2193-AE14-4C8B-9E17-96E98B2BCECB}" type="pres">
      <dgm:prSet presAssocID="{F1E6C97B-FA0A-48F5-B9F8-3BAA692C3DE7}" presName="spacer" presStyleCnt="0"/>
      <dgm:spPr/>
    </dgm:pt>
    <dgm:pt modelId="{45B29888-D913-49C3-9DD1-582BD60CF9FD}" type="pres">
      <dgm:prSet presAssocID="{FF258076-A0D4-436E-B92C-529D88A59474}" presName="parentText" presStyleLbl="node1" presStyleIdx="5" presStyleCnt="6" custScaleY="71880">
        <dgm:presLayoutVars>
          <dgm:chMax val="0"/>
          <dgm:bulletEnabled val="1"/>
        </dgm:presLayoutVars>
      </dgm:prSet>
      <dgm:spPr/>
    </dgm:pt>
  </dgm:ptLst>
  <dgm:cxnLst>
    <dgm:cxn modelId="{F2330B09-C25B-44CA-8FEB-DF624010DB61}" type="presOf" srcId="{C1A096B2-0A13-493A-8772-35FAB7934483}" destId="{C39CA542-0EFF-4549-AAAF-5A03D78E740C}" srcOrd="0" destOrd="0" presId="urn:microsoft.com/office/officeart/2005/8/layout/vList2"/>
    <dgm:cxn modelId="{30EC6C0A-22A2-475B-B995-2928C5064101}" srcId="{9EE5E9ED-2750-45DA-B919-E225223D9F82}" destId="{C1A096B2-0A13-493A-8772-35FAB7934483}" srcOrd="3" destOrd="0" parTransId="{397C49BD-E4FE-4BF1-A2C9-CF215B281AC9}" sibTransId="{9FDD0BE9-2003-40D3-8B6D-138DE0C430D6}"/>
    <dgm:cxn modelId="{75EC510A-656A-4655-A0F5-F979CEDB3CF3}" type="presOf" srcId="{FF258076-A0D4-436E-B92C-529D88A59474}" destId="{45B29888-D913-49C3-9DD1-582BD60CF9FD}" srcOrd="0" destOrd="0" presId="urn:microsoft.com/office/officeart/2005/8/layout/vList2"/>
    <dgm:cxn modelId="{3FB7842A-12D8-4028-92D5-B65D7F80B3C8}" srcId="{9EE5E9ED-2750-45DA-B919-E225223D9F82}" destId="{6A0852D6-AF36-4FD0-A78A-F28956AE8B29}" srcOrd="1" destOrd="0" parTransId="{FCE27540-10E4-488E-A13C-75C64FD7D6E6}" sibTransId="{94197E20-2026-49E5-B4AC-BCAE29222BCB}"/>
    <dgm:cxn modelId="{09250D2D-9C3C-43B6-91A1-3B0009B96AD9}" type="presOf" srcId="{6A0852D6-AF36-4FD0-A78A-F28956AE8B29}" destId="{99F52F38-B486-457A-A66C-AAA769B2D8D1}" srcOrd="0" destOrd="0" presId="urn:microsoft.com/office/officeart/2005/8/layout/vList2"/>
    <dgm:cxn modelId="{639A2230-7417-4DFB-A355-1BDFE37378A0}" srcId="{9EE5E9ED-2750-45DA-B919-E225223D9F82}" destId="{AE23B268-D5F5-4C9B-9B99-D3FE12036635}" srcOrd="0" destOrd="0" parTransId="{50529A43-308D-4268-BED9-BD25DDF45BCF}" sibTransId="{F16B6C34-3BBE-4928-948A-05CB115CD380}"/>
    <dgm:cxn modelId="{0BF90847-16F0-4E8D-B500-652346BCA1E8}" type="presOf" srcId="{E798501E-4B03-4CE5-AD4D-28BA409CBB3C}" destId="{9C007A57-5817-4FA6-9E28-B6D903CDFD5C}" srcOrd="0" destOrd="0" presId="urn:microsoft.com/office/officeart/2005/8/layout/vList2"/>
    <dgm:cxn modelId="{BF624E71-703D-47E7-80DE-493885011B6A}" type="presOf" srcId="{9D569CC0-200C-4671-A900-6F8335120B7A}" destId="{447145FF-99C5-4CFB-92AC-79B13FE16A9C}" srcOrd="0" destOrd="0" presId="urn:microsoft.com/office/officeart/2005/8/layout/vList2"/>
    <dgm:cxn modelId="{DD415D8A-F672-48CE-A940-785064F6FFD5}" srcId="{9EE5E9ED-2750-45DA-B919-E225223D9F82}" destId="{FF258076-A0D4-436E-B92C-529D88A59474}" srcOrd="5" destOrd="0" parTransId="{8FFFD7E5-C7E6-4ACC-8DD8-EA0A90F8B01B}" sibTransId="{B6CBC82E-1D2C-4EA4-86CC-A3AB3B1C9AB1}"/>
    <dgm:cxn modelId="{6529A9C7-E332-47D7-B87F-A686DBCDB06E}" srcId="{9EE5E9ED-2750-45DA-B919-E225223D9F82}" destId="{E798501E-4B03-4CE5-AD4D-28BA409CBB3C}" srcOrd="4" destOrd="0" parTransId="{34174A89-AAB8-4558-BB2C-C1A1D1063401}" sibTransId="{F1E6C97B-FA0A-48F5-B9F8-3BAA692C3DE7}"/>
    <dgm:cxn modelId="{AFDB62D2-68B5-4D1A-9936-E0FB15DA2BF3}" srcId="{9EE5E9ED-2750-45DA-B919-E225223D9F82}" destId="{9D569CC0-200C-4671-A900-6F8335120B7A}" srcOrd="2" destOrd="0" parTransId="{CFD57289-C4D3-4435-9B5E-845ACB04CD07}" sibTransId="{449CAAD0-1EBD-4F12-AF4E-D0A77139AED2}"/>
    <dgm:cxn modelId="{0EEDAAD3-BF4C-4327-93B7-F46045BB65DF}" type="presOf" srcId="{9EE5E9ED-2750-45DA-B919-E225223D9F82}" destId="{7F1B4783-98D7-4D4B-85AC-1DB7F7CC5EDF}" srcOrd="0" destOrd="0" presId="urn:microsoft.com/office/officeart/2005/8/layout/vList2"/>
    <dgm:cxn modelId="{871135FA-232C-4AAB-96CC-F1C2FC276EB6}" type="presOf" srcId="{AE23B268-D5F5-4C9B-9B99-D3FE12036635}" destId="{81BA1267-B5D2-437C-B381-CECCEDEAEDCA}" srcOrd="0" destOrd="0" presId="urn:microsoft.com/office/officeart/2005/8/layout/vList2"/>
    <dgm:cxn modelId="{459D926D-E3FF-44A2-86CB-71D24A860E5D}" type="presParOf" srcId="{7F1B4783-98D7-4D4B-85AC-1DB7F7CC5EDF}" destId="{81BA1267-B5D2-437C-B381-CECCEDEAEDCA}" srcOrd="0" destOrd="0" presId="urn:microsoft.com/office/officeart/2005/8/layout/vList2"/>
    <dgm:cxn modelId="{1456AE49-D0DD-494C-ABE1-D790ED475540}" type="presParOf" srcId="{7F1B4783-98D7-4D4B-85AC-1DB7F7CC5EDF}" destId="{7AE866A7-264E-4B0E-8E58-87BBC621D080}" srcOrd="1" destOrd="0" presId="urn:microsoft.com/office/officeart/2005/8/layout/vList2"/>
    <dgm:cxn modelId="{63913B5E-5263-4C06-B2FC-9A163BA1AB7A}" type="presParOf" srcId="{7F1B4783-98D7-4D4B-85AC-1DB7F7CC5EDF}" destId="{99F52F38-B486-457A-A66C-AAA769B2D8D1}" srcOrd="2" destOrd="0" presId="urn:microsoft.com/office/officeart/2005/8/layout/vList2"/>
    <dgm:cxn modelId="{1CED9D35-8CDD-4FBD-8FE9-A9DA6F9D8A5C}" type="presParOf" srcId="{7F1B4783-98D7-4D4B-85AC-1DB7F7CC5EDF}" destId="{DDB7E1C0-E19C-43B6-9CB9-5560004FCD0D}" srcOrd="3" destOrd="0" presId="urn:microsoft.com/office/officeart/2005/8/layout/vList2"/>
    <dgm:cxn modelId="{947177B5-3511-4D64-A596-EA869DDA4607}" type="presParOf" srcId="{7F1B4783-98D7-4D4B-85AC-1DB7F7CC5EDF}" destId="{447145FF-99C5-4CFB-92AC-79B13FE16A9C}" srcOrd="4" destOrd="0" presId="urn:microsoft.com/office/officeart/2005/8/layout/vList2"/>
    <dgm:cxn modelId="{B3DA7F4E-1AE5-486C-A743-327A3F5FFD1B}" type="presParOf" srcId="{7F1B4783-98D7-4D4B-85AC-1DB7F7CC5EDF}" destId="{5FACE0E2-B9A1-4B66-A134-540B9093D641}" srcOrd="5" destOrd="0" presId="urn:microsoft.com/office/officeart/2005/8/layout/vList2"/>
    <dgm:cxn modelId="{76619050-B441-4CA8-8C45-7989685B96F2}" type="presParOf" srcId="{7F1B4783-98D7-4D4B-85AC-1DB7F7CC5EDF}" destId="{C39CA542-0EFF-4549-AAAF-5A03D78E740C}" srcOrd="6" destOrd="0" presId="urn:microsoft.com/office/officeart/2005/8/layout/vList2"/>
    <dgm:cxn modelId="{F96FE1C3-1246-49D0-A5EF-37A09AFD574E}" type="presParOf" srcId="{7F1B4783-98D7-4D4B-85AC-1DB7F7CC5EDF}" destId="{D244D879-CD76-49F7-A60B-101D20258416}" srcOrd="7" destOrd="0" presId="urn:microsoft.com/office/officeart/2005/8/layout/vList2"/>
    <dgm:cxn modelId="{BE12390E-3D42-41D5-B374-8601ED1AB953}" type="presParOf" srcId="{7F1B4783-98D7-4D4B-85AC-1DB7F7CC5EDF}" destId="{9C007A57-5817-4FA6-9E28-B6D903CDFD5C}" srcOrd="8" destOrd="0" presId="urn:microsoft.com/office/officeart/2005/8/layout/vList2"/>
    <dgm:cxn modelId="{EB77557C-41FF-4666-ACD1-8FD678CB8AF0}" type="presParOf" srcId="{7F1B4783-98D7-4D4B-85AC-1DB7F7CC5EDF}" destId="{A99E2193-AE14-4C8B-9E17-96E98B2BCECB}" srcOrd="9" destOrd="0" presId="urn:microsoft.com/office/officeart/2005/8/layout/vList2"/>
    <dgm:cxn modelId="{4FAD9B2A-2F8E-4AEA-88E0-27BAC4D6AD9D}" type="presParOf" srcId="{7F1B4783-98D7-4D4B-85AC-1DB7F7CC5EDF}" destId="{45B29888-D913-49C3-9DD1-582BD60CF9F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5BD4774-34A3-4508-980C-4D132518C2DE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2F24595D-5100-4BE3-BF44-CFD83E69B776}">
      <dgm:prSet custT="1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IN" sz="1800" b="0" i="0" dirty="0">
              <a:solidFill>
                <a:sysClr val="windowText" lastClr="000000"/>
              </a:solidFill>
            </a:rPr>
            <a:t>To read data from storage, the </a:t>
          </a:r>
          <a:r>
            <a:rPr lang="en-IN" sz="1800" b="0" i="0" dirty="0" err="1">
              <a:solidFill>
                <a:sysClr val="windowText" lastClr="000000"/>
              </a:solidFill>
            </a:rPr>
            <a:t>getItem</a:t>
          </a:r>
          <a:r>
            <a:rPr lang="en-IN" sz="1800" b="0" i="0" dirty="0">
              <a:solidFill>
                <a:sysClr val="windowText" lastClr="000000"/>
              </a:solidFill>
            </a:rPr>
            <a:t>() method is used.  </a:t>
          </a:r>
          <a:endParaRPr lang="en-IN" sz="1800" dirty="0">
            <a:solidFill>
              <a:sysClr val="windowText" lastClr="000000"/>
            </a:solidFill>
          </a:endParaRPr>
        </a:p>
      </dgm:t>
    </dgm:pt>
    <dgm:pt modelId="{ACEF48ED-D52F-452D-B493-1E7B5E23199F}" type="parTrans" cxnId="{6D78F403-9CBD-45BA-B1EF-A3F3F4A7407F}">
      <dgm:prSet/>
      <dgm:spPr/>
      <dgm:t>
        <a:bodyPr/>
        <a:lstStyle/>
        <a:p>
          <a:endParaRPr lang="en-IN"/>
        </a:p>
      </dgm:t>
    </dgm:pt>
    <dgm:pt modelId="{A9A7E18A-F9ED-4138-AB2D-43C107EFB76F}" type="sibTrans" cxnId="{6D78F403-9CBD-45BA-B1EF-A3F3F4A7407F}">
      <dgm:prSet/>
      <dgm:spPr/>
      <dgm:t>
        <a:bodyPr/>
        <a:lstStyle/>
        <a:p>
          <a:endParaRPr lang="en-IN"/>
        </a:p>
      </dgm:t>
    </dgm:pt>
    <dgm:pt modelId="{681F17E8-8FBB-4706-8DFF-6EF92B722D31}">
      <dgm:prSet custT="1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IN" sz="1800" b="0" i="0" dirty="0" err="1">
              <a:solidFill>
                <a:sysClr val="windowText" lastClr="000000"/>
              </a:solidFill>
            </a:rPr>
            <a:t>getItem</a:t>
          </a:r>
          <a:r>
            <a:rPr lang="en-IN" sz="1800" b="0" i="0" dirty="0">
              <a:solidFill>
                <a:sysClr val="windowText" lastClr="000000"/>
              </a:solidFill>
            </a:rPr>
            <a:t>() takes a lookup key as its sole argument.  If the key exists in storage, then the corresponding value is returned.  </a:t>
          </a:r>
          <a:endParaRPr lang="en-IN" sz="1800" dirty="0">
            <a:solidFill>
              <a:sysClr val="windowText" lastClr="000000"/>
            </a:solidFill>
          </a:endParaRPr>
        </a:p>
      </dgm:t>
    </dgm:pt>
    <dgm:pt modelId="{710C82DA-3766-48BA-B721-1F2030316917}" type="parTrans" cxnId="{93D70F9D-0638-444A-B1E6-ED6F604BEA7D}">
      <dgm:prSet/>
      <dgm:spPr/>
      <dgm:t>
        <a:bodyPr/>
        <a:lstStyle/>
        <a:p>
          <a:endParaRPr lang="en-IN"/>
        </a:p>
      </dgm:t>
    </dgm:pt>
    <dgm:pt modelId="{D25B7508-F775-4C45-B449-7ED6C4922F54}" type="sibTrans" cxnId="{93D70F9D-0638-444A-B1E6-ED6F604BEA7D}">
      <dgm:prSet/>
      <dgm:spPr/>
      <dgm:t>
        <a:bodyPr/>
        <a:lstStyle/>
        <a:p>
          <a:endParaRPr lang="en-IN"/>
        </a:p>
      </dgm:t>
    </dgm:pt>
    <dgm:pt modelId="{F59F0F38-4434-4195-81D1-47C1B349CEE1}">
      <dgm:prSet custT="1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IN" sz="1800" b="0" i="0">
              <a:solidFill>
                <a:sysClr val="windowText" lastClr="000000"/>
              </a:solidFill>
            </a:rPr>
            <a:t>If the key does not exist, then null is returned. </a:t>
          </a:r>
          <a:endParaRPr lang="en-IN" sz="1800">
            <a:solidFill>
              <a:sysClr val="windowText" lastClr="000000"/>
            </a:solidFill>
          </a:endParaRPr>
        </a:p>
      </dgm:t>
    </dgm:pt>
    <dgm:pt modelId="{3A9EDEF4-907C-4D4F-B900-68A68185D9B4}" type="parTrans" cxnId="{1E6C0C27-CDBF-42EA-9306-2313ECB4078C}">
      <dgm:prSet/>
      <dgm:spPr/>
      <dgm:t>
        <a:bodyPr/>
        <a:lstStyle/>
        <a:p>
          <a:endParaRPr lang="en-IN"/>
        </a:p>
      </dgm:t>
    </dgm:pt>
    <dgm:pt modelId="{598E9328-82AF-4C3F-91EF-5507AD0BB7FB}" type="sibTrans" cxnId="{1E6C0C27-CDBF-42EA-9306-2313ECB4078C}">
      <dgm:prSet/>
      <dgm:spPr/>
      <dgm:t>
        <a:bodyPr/>
        <a:lstStyle/>
        <a:p>
          <a:endParaRPr lang="en-IN"/>
        </a:p>
      </dgm:t>
    </dgm:pt>
    <dgm:pt modelId="{F6D36A08-37DD-41A1-9D87-335ECF46A860}">
      <dgm:prSet custT="1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IN" sz="1800" b="0" i="0">
              <a:solidFill>
                <a:sysClr val="windowText" lastClr="000000"/>
              </a:solidFill>
            </a:rPr>
            <a:t>var number = sessionStorage.getItem("foo");</a:t>
          </a:r>
          <a:endParaRPr lang="en-IN" sz="1800">
            <a:solidFill>
              <a:sysClr val="windowText" lastClr="000000"/>
            </a:solidFill>
          </a:endParaRPr>
        </a:p>
      </dgm:t>
    </dgm:pt>
    <dgm:pt modelId="{95EEF9F7-96C7-4370-ABDE-C09371C417EB}" type="parTrans" cxnId="{0BA6F4E0-1C68-41AF-96BC-6A9867FF2B8F}">
      <dgm:prSet/>
      <dgm:spPr/>
      <dgm:t>
        <a:bodyPr/>
        <a:lstStyle/>
        <a:p>
          <a:endParaRPr lang="en-IN"/>
        </a:p>
      </dgm:t>
    </dgm:pt>
    <dgm:pt modelId="{B01B65F9-DEB6-475B-8475-632E83FC6855}" type="sibTrans" cxnId="{0BA6F4E0-1C68-41AF-96BC-6A9867FF2B8F}">
      <dgm:prSet/>
      <dgm:spPr/>
      <dgm:t>
        <a:bodyPr/>
        <a:lstStyle/>
        <a:p>
          <a:endParaRPr lang="en-IN"/>
        </a:p>
      </dgm:t>
    </dgm:pt>
    <dgm:pt modelId="{E86D4844-6153-4DFE-BF09-ADBB021A343E}">
      <dgm:prSet custT="1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IN" sz="1800" b="0" i="0" dirty="0">
              <a:solidFill>
                <a:sysClr val="windowText" lastClr="000000"/>
              </a:solidFill>
            </a:rPr>
            <a:t>var </a:t>
          </a:r>
          <a:r>
            <a:rPr lang="en-IN" sz="1800" b="0" i="0" dirty="0" err="1">
              <a:solidFill>
                <a:sysClr val="windowText" lastClr="000000"/>
              </a:solidFill>
            </a:rPr>
            <a:t>boolean</a:t>
          </a:r>
          <a:r>
            <a:rPr lang="en-IN" sz="1800" b="0" i="0" dirty="0">
              <a:solidFill>
                <a:sysClr val="windowText" lastClr="000000"/>
              </a:solidFill>
            </a:rPr>
            <a:t> = </a:t>
          </a:r>
          <a:r>
            <a:rPr lang="en-IN" sz="1800" b="0" i="0" dirty="0" err="1">
              <a:solidFill>
                <a:sysClr val="windowText" lastClr="000000"/>
              </a:solidFill>
            </a:rPr>
            <a:t>localStorage.getItem</a:t>
          </a:r>
          <a:r>
            <a:rPr lang="en-IN" sz="1800" b="0" i="0" dirty="0">
              <a:solidFill>
                <a:sysClr val="windowText" lastClr="000000"/>
              </a:solidFill>
            </a:rPr>
            <a:t>("bar");</a:t>
          </a:r>
          <a:endParaRPr lang="en-IN" sz="1800" dirty="0">
            <a:solidFill>
              <a:sysClr val="windowText" lastClr="000000"/>
            </a:solidFill>
          </a:endParaRPr>
        </a:p>
      </dgm:t>
    </dgm:pt>
    <dgm:pt modelId="{8512D402-3F6A-48E3-A34F-EA3AB6251272}" type="parTrans" cxnId="{39342067-9FE6-466D-8EDB-77AE61AC82DE}">
      <dgm:prSet/>
      <dgm:spPr/>
      <dgm:t>
        <a:bodyPr/>
        <a:lstStyle/>
        <a:p>
          <a:endParaRPr lang="en-IN"/>
        </a:p>
      </dgm:t>
    </dgm:pt>
    <dgm:pt modelId="{6AC99D6E-4E3B-40A1-98AC-B5EE878214BA}" type="sibTrans" cxnId="{39342067-9FE6-466D-8EDB-77AE61AC82DE}">
      <dgm:prSet/>
      <dgm:spPr/>
      <dgm:t>
        <a:bodyPr/>
        <a:lstStyle/>
        <a:p>
          <a:endParaRPr lang="en-IN"/>
        </a:p>
      </dgm:t>
    </dgm:pt>
    <dgm:pt modelId="{E650AA5B-1BA6-444D-9E6B-A4E95C748814}" type="pres">
      <dgm:prSet presAssocID="{05BD4774-34A3-4508-980C-4D132518C2DE}" presName="linear" presStyleCnt="0">
        <dgm:presLayoutVars>
          <dgm:animLvl val="lvl"/>
          <dgm:resizeHandles val="exact"/>
        </dgm:presLayoutVars>
      </dgm:prSet>
      <dgm:spPr/>
    </dgm:pt>
    <dgm:pt modelId="{7E915854-636A-4713-B643-168E9D5AF147}" type="pres">
      <dgm:prSet presAssocID="{2F24595D-5100-4BE3-BF44-CFD83E69B776}" presName="parentText" presStyleLbl="node1" presStyleIdx="0" presStyleCnt="5" custScaleY="79849">
        <dgm:presLayoutVars>
          <dgm:chMax val="0"/>
          <dgm:bulletEnabled val="1"/>
        </dgm:presLayoutVars>
      </dgm:prSet>
      <dgm:spPr/>
    </dgm:pt>
    <dgm:pt modelId="{B1756183-45C8-4CAF-AFF7-FCD4A4243A55}" type="pres">
      <dgm:prSet presAssocID="{A9A7E18A-F9ED-4138-AB2D-43C107EFB76F}" presName="spacer" presStyleCnt="0"/>
      <dgm:spPr/>
    </dgm:pt>
    <dgm:pt modelId="{E238B92B-3330-449F-8649-A2A158688E22}" type="pres">
      <dgm:prSet presAssocID="{681F17E8-8FBB-4706-8DFF-6EF92B722D31}" presName="parentText" presStyleLbl="node1" presStyleIdx="1" presStyleCnt="5" custScaleY="94677">
        <dgm:presLayoutVars>
          <dgm:chMax val="0"/>
          <dgm:bulletEnabled val="1"/>
        </dgm:presLayoutVars>
      </dgm:prSet>
      <dgm:spPr/>
    </dgm:pt>
    <dgm:pt modelId="{751E026B-6285-4BEB-84D3-8D9419DDC988}" type="pres">
      <dgm:prSet presAssocID="{D25B7508-F775-4C45-B449-7ED6C4922F54}" presName="spacer" presStyleCnt="0"/>
      <dgm:spPr/>
    </dgm:pt>
    <dgm:pt modelId="{8914F21E-300A-4FF7-94D7-E2903846EE62}" type="pres">
      <dgm:prSet presAssocID="{F59F0F38-4434-4195-81D1-47C1B349CEE1}" presName="parentText" presStyleLbl="node1" presStyleIdx="2" presStyleCnt="5" custScaleY="59170">
        <dgm:presLayoutVars>
          <dgm:chMax val="0"/>
          <dgm:bulletEnabled val="1"/>
        </dgm:presLayoutVars>
      </dgm:prSet>
      <dgm:spPr/>
    </dgm:pt>
    <dgm:pt modelId="{1AF7CF32-B085-477F-B807-C2497EBB3BDD}" type="pres">
      <dgm:prSet presAssocID="{598E9328-82AF-4C3F-91EF-5507AD0BB7FB}" presName="spacer" presStyleCnt="0"/>
      <dgm:spPr/>
    </dgm:pt>
    <dgm:pt modelId="{722868AF-7F65-4AAC-9D46-B4D220F1AEF6}" type="pres">
      <dgm:prSet presAssocID="{F6D36A08-37DD-41A1-9D87-335ECF46A860}" presName="parentText" presStyleLbl="node1" presStyleIdx="3" presStyleCnt="5" custScaleY="59170">
        <dgm:presLayoutVars>
          <dgm:chMax val="0"/>
          <dgm:bulletEnabled val="1"/>
        </dgm:presLayoutVars>
      </dgm:prSet>
      <dgm:spPr/>
    </dgm:pt>
    <dgm:pt modelId="{FC069C9B-6908-40EA-8556-0D578B22DC06}" type="pres">
      <dgm:prSet presAssocID="{B01B65F9-DEB6-475B-8475-632E83FC6855}" presName="spacer" presStyleCnt="0"/>
      <dgm:spPr/>
    </dgm:pt>
    <dgm:pt modelId="{ACA3422D-BC67-4037-AE54-BD7B9C6D2E55}" type="pres">
      <dgm:prSet presAssocID="{E86D4844-6153-4DFE-BF09-ADBB021A343E}" presName="parentText" presStyleLbl="node1" presStyleIdx="4" presStyleCnt="5" custScaleY="59170">
        <dgm:presLayoutVars>
          <dgm:chMax val="0"/>
          <dgm:bulletEnabled val="1"/>
        </dgm:presLayoutVars>
      </dgm:prSet>
      <dgm:spPr/>
    </dgm:pt>
  </dgm:ptLst>
  <dgm:cxnLst>
    <dgm:cxn modelId="{6D78F403-9CBD-45BA-B1EF-A3F3F4A7407F}" srcId="{05BD4774-34A3-4508-980C-4D132518C2DE}" destId="{2F24595D-5100-4BE3-BF44-CFD83E69B776}" srcOrd="0" destOrd="0" parTransId="{ACEF48ED-D52F-452D-B493-1E7B5E23199F}" sibTransId="{A9A7E18A-F9ED-4138-AB2D-43C107EFB76F}"/>
    <dgm:cxn modelId="{1E6C0C27-CDBF-42EA-9306-2313ECB4078C}" srcId="{05BD4774-34A3-4508-980C-4D132518C2DE}" destId="{F59F0F38-4434-4195-81D1-47C1B349CEE1}" srcOrd="2" destOrd="0" parTransId="{3A9EDEF4-907C-4D4F-B900-68A68185D9B4}" sibTransId="{598E9328-82AF-4C3F-91EF-5507AD0BB7FB}"/>
    <dgm:cxn modelId="{39342067-9FE6-466D-8EDB-77AE61AC82DE}" srcId="{05BD4774-34A3-4508-980C-4D132518C2DE}" destId="{E86D4844-6153-4DFE-BF09-ADBB021A343E}" srcOrd="4" destOrd="0" parTransId="{8512D402-3F6A-48E3-A34F-EA3AB6251272}" sibTransId="{6AC99D6E-4E3B-40A1-98AC-B5EE878214BA}"/>
    <dgm:cxn modelId="{91D8164E-57E7-42FA-B9D9-248A4A0EDEF5}" type="presOf" srcId="{2F24595D-5100-4BE3-BF44-CFD83E69B776}" destId="{7E915854-636A-4713-B643-168E9D5AF147}" srcOrd="0" destOrd="0" presId="urn:microsoft.com/office/officeart/2005/8/layout/vList2"/>
    <dgm:cxn modelId="{89057171-CD87-48B6-9B4F-0F32405FBC9B}" type="presOf" srcId="{F59F0F38-4434-4195-81D1-47C1B349CEE1}" destId="{8914F21E-300A-4FF7-94D7-E2903846EE62}" srcOrd="0" destOrd="0" presId="urn:microsoft.com/office/officeart/2005/8/layout/vList2"/>
    <dgm:cxn modelId="{26D7A28C-02D8-46E2-8FCA-737860FD1A65}" type="presOf" srcId="{05BD4774-34A3-4508-980C-4D132518C2DE}" destId="{E650AA5B-1BA6-444D-9E6B-A4E95C748814}" srcOrd="0" destOrd="0" presId="urn:microsoft.com/office/officeart/2005/8/layout/vList2"/>
    <dgm:cxn modelId="{93D70F9D-0638-444A-B1E6-ED6F604BEA7D}" srcId="{05BD4774-34A3-4508-980C-4D132518C2DE}" destId="{681F17E8-8FBB-4706-8DFF-6EF92B722D31}" srcOrd="1" destOrd="0" parTransId="{710C82DA-3766-48BA-B721-1F2030316917}" sibTransId="{D25B7508-F775-4C45-B449-7ED6C4922F54}"/>
    <dgm:cxn modelId="{CD556FB0-CFFE-4A17-9BDE-AD2890B236BC}" type="presOf" srcId="{681F17E8-8FBB-4706-8DFF-6EF92B722D31}" destId="{E238B92B-3330-449F-8649-A2A158688E22}" srcOrd="0" destOrd="0" presId="urn:microsoft.com/office/officeart/2005/8/layout/vList2"/>
    <dgm:cxn modelId="{EA4472B2-BEA1-4E65-A43B-AE20F837FF0A}" type="presOf" srcId="{F6D36A08-37DD-41A1-9D87-335ECF46A860}" destId="{722868AF-7F65-4AAC-9D46-B4D220F1AEF6}" srcOrd="0" destOrd="0" presId="urn:microsoft.com/office/officeart/2005/8/layout/vList2"/>
    <dgm:cxn modelId="{0BA6F4E0-1C68-41AF-96BC-6A9867FF2B8F}" srcId="{05BD4774-34A3-4508-980C-4D132518C2DE}" destId="{F6D36A08-37DD-41A1-9D87-335ECF46A860}" srcOrd="3" destOrd="0" parTransId="{95EEF9F7-96C7-4370-ABDE-C09371C417EB}" sibTransId="{B01B65F9-DEB6-475B-8475-632E83FC6855}"/>
    <dgm:cxn modelId="{BD0A51E8-E3CA-4728-89D6-52BF7DD793C3}" type="presOf" srcId="{E86D4844-6153-4DFE-BF09-ADBB021A343E}" destId="{ACA3422D-BC67-4037-AE54-BD7B9C6D2E55}" srcOrd="0" destOrd="0" presId="urn:microsoft.com/office/officeart/2005/8/layout/vList2"/>
    <dgm:cxn modelId="{D163E052-0C59-4DC2-93CE-34BF6D335E05}" type="presParOf" srcId="{E650AA5B-1BA6-444D-9E6B-A4E95C748814}" destId="{7E915854-636A-4713-B643-168E9D5AF147}" srcOrd="0" destOrd="0" presId="urn:microsoft.com/office/officeart/2005/8/layout/vList2"/>
    <dgm:cxn modelId="{839664AF-DD05-43BF-A46D-BA54C8B6F1F8}" type="presParOf" srcId="{E650AA5B-1BA6-444D-9E6B-A4E95C748814}" destId="{B1756183-45C8-4CAF-AFF7-FCD4A4243A55}" srcOrd="1" destOrd="0" presId="urn:microsoft.com/office/officeart/2005/8/layout/vList2"/>
    <dgm:cxn modelId="{B8A95AD5-D706-45E5-A368-9929811EF32C}" type="presParOf" srcId="{E650AA5B-1BA6-444D-9E6B-A4E95C748814}" destId="{E238B92B-3330-449F-8649-A2A158688E22}" srcOrd="2" destOrd="0" presId="urn:microsoft.com/office/officeart/2005/8/layout/vList2"/>
    <dgm:cxn modelId="{7BBE7011-9C6C-4934-90AF-ADAACBF24421}" type="presParOf" srcId="{E650AA5B-1BA6-444D-9E6B-A4E95C748814}" destId="{751E026B-6285-4BEB-84D3-8D9419DDC988}" srcOrd="3" destOrd="0" presId="urn:microsoft.com/office/officeart/2005/8/layout/vList2"/>
    <dgm:cxn modelId="{A3D035EA-A5C6-42DA-9B8A-57FF5A04FD0F}" type="presParOf" srcId="{E650AA5B-1BA6-444D-9E6B-A4E95C748814}" destId="{8914F21E-300A-4FF7-94D7-E2903846EE62}" srcOrd="4" destOrd="0" presId="urn:microsoft.com/office/officeart/2005/8/layout/vList2"/>
    <dgm:cxn modelId="{1DAD982D-95F2-482A-B75D-FFC895BEFF90}" type="presParOf" srcId="{E650AA5B-1BA6-444D-9E6B-A4E95C748814}" destId="{1AF7CF32-B085-477F-B807-C2497EBB3BDD}" srcOrd="5" destOrd="0" presId="urn:microsoft.com/office/officeart/2005/8/layout/vList2"/>
    <dgm:cxn modelId="{F031943A-AD0E-40E2-91F8-58C5F88F39EF}" type="presParOf" srcId="{E650AA5B-1BA6-444D-9E6B-A4E95C748814}" destId="{722868AF-7F65-4AAC-9D46-B4D220F1AEF6}" srcOrd="6" destOrd="0" presId="urn:microsoft.com/office/officeart/2005/8/layout/vList2"/>
    <dgm:cxn modelId="{0C13A3D2-FB8D-40BB-8750-17A4A1C4C778}" type="presParOf" srcId="{E650AA5B-1BA6-444D-9E6B-A4E95C748814}" destId="{FC069C9B-6908-40EA-8556-0D578B22DC06}" srcOrd="7" destOrd="0" presId="urn:microsoft.com/office/officeart/2005/8/layout/vList2"/>
    <dgm:cxn modelId="{31AEB49B-0B4F-4ED4-BE62-293050182033}" type="presParOf" srcId="{E650AA5B-1BA6-444D-9E6B-A4E95C748814}" destId="{ACA3422D-BC67-4037-AE54-BD7B9C6D2E5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B08F38D-7732-4A1F-B0EF-30F1B5C077E9}" type="doc">
      <dgm:prSet loTypeId="urn:microsoft.com/office/officeart/2005/8/layout/vList2" loCatId="list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B9920D7B-E14F-4514-A3B6-F23576591D6E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IN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To delete individual key/value pairs from storage, the </a:t>
          </a:r>
          <a:r>
            <a:rPr lang="en-IN" sz="1800" b="0" i="0" dirty="0" err="1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removeItem</a:t>
          </a:r>
          <a:r>
            <a:rPr lang="en-IN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() method is used.  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3EAF58-7144-4727-BD02-8C300673CF4A}" type="parTrans" cxnId="{E29D77A0-590B-4F9E-A0FF-AAF05A046840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F5032E-EF75-4D35-A511-61D2D7F59587}" type="sibTrans" cxnId="{E29D77A0-590B-4F9E-A0FF-AAF05A046840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6875B3-06F7-4D81-A3D7-E60C979C08C9}">
      <dgm:prSet custT="1"/>
      <dgm:spPr>
        <a:solidFill>
          <a:srgbClr val="BCA7FF"/>
        </a:solidFill>
      </dgm:spPr>
      <dgm:t>
        <a:bodyPr/>
        <a:lstStyle/>
        <a:p>
          <a:r>
            <a:rPr lang="en-IN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The removeItem() method takes the key to be deleted as its only parameter. 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1C8D35-896C-49B6-A75E-03BF5A2CE1CC}" type="parTrans" cxnId="{8883B03B-0D08-4897-849A-7CBC4F18811E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4055D0-9FBF-4CCB-8724-DC879AB35C5C}" type="sibTrans" cxnId="{8883B03B-0D08-4897-849A-7CBC4F18811E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D386EA-35DC-4935-A2A0-0C65F7E01CB5}">
      <dgm:prSet custT="1"/>
      <dgm:spPr>
        <a:solidFill>
          <a:srgbClr val="54CCF2"/>
        </a:solidFill>
      </dgm:spPr>
      <dgm:t>
        <a:bodyPr/>
        <a:lstStyle/>
        <a:p>
          <a:r>
            <a:rPr lang="en-IN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If the key is not present then nothing will happen. 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BCCBB1-C199-41E7-8639-E0450457588B}" type="parTrans" cxnId="{5FA553B1-F95F-4F27-9985-045092A0364F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58C2F1-D3CF-4E52-8C4E-16C5D0067DDB}" type="sibTrans" cxnId="{5FA553B1-F95F-4F27-9985-045092A0364F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E7176E-FD7D-4FF6-A213-91EFF2F98A3E}">
      <dgm:prSet custT="1"/>
      <dgm:spPr>
        <a:solidFill>
          <a:srgbClr val="15FF95"/>
        </a:solidFill>
      </dgm:spPr>
      <dgm:t>
        <a:bodyPr/>
        <a:lstStyle/>
        <a:p>
          <a:r>
            <a:rPr lang="en-IN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sessionStorage.removeItem("foo");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ECA4BC-101D-4700-AACF-352975AB5F6C}" type="parTrans" cxnId="{1241502A-558F-4E93-8B99-EE5F52511093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F731BA-46CF-4185-A6BD-51D1B2266DEC}" type="sibTrans" cxnId="{1241502A-558F-4E93-8B99-EE5F52511093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83B3F1-0DF5-45D0-922F-1AC3E0AD860A}">
      <dgm:prSet custT="1"/>
      <dgm:spPr/>
      <dgm:t>
        <a:bodyPr/>
        <a:lstStyle/>
        <a:p>
          <a:r>
            <a:rPr lang="en-IN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localStorage.removeItem("bar");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1F6379-1AD4-4256-8C62-C8C4ACF10CF2}" type="parTrans" cxnId="{8F0AD4CC-621C-4C83-933D-F420AC49F164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9E35B2-739D-461B-9EC9-F1A91F403E41}" type="sibTrans" cxnId="{8F0AD4CC-621C-4C83-933D-F420AC49F164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6A3C17-6FBA-429F-A085-98FD4EEF0FD8}" type="pres">
      <dgm:prSet presAssocID="{2B08F38D-7732-4A1F-B0EF-30F1B5C077E9}" presName="linear" presStyleCnt="0">
        <dgm:presLayoutVars>
          <dgm:animLvl val="lvl"/>
          <dgm:resizeHandles val="exact"/>
        </dgm:presLayoutVars>
      </dgm:prSet>
      <dgm:spPr/>
    </dgm:pt>
    <dgm:pt modelId="{F3081259-C11B-496A-8566-3D237DE42D31}" type="pres">
      <dgm:prSet presAssocID="{B9920D7B-E14F-4514-A3B6-F23576591D6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F0E2149-6A8F-4E38-98DD-F67C69D5F772}" type="pres">
      <dgm:prSet presAssocID="{1BF5032E-EF75-4D35-A511-61D2D7F59587}" presName="spacer" presStyleCnt="0"/>
      <dgm:spPr/>
    </dgm:pt>
    <dgm:pt modelId="{3C3FFB32-3451-4A19-8144-7256AC3CA2CD}" type="pres">
      <dgm:prSet presAssocID="{226875B3-06F7-4D81-A3D7-E60C979C08C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9A17E69-ED91-446B-B177-30189E1447DD}" type="pres">
      <dgm:prSet presAssocID="{F64055D0-9FBF-4CCB-8724-DC879AB35C5C}" presName="spacer" presStyleCnt="0"/>
      <dgm:spPr/>
    </dgm:pt>
    <dgm:pt modelId="{B53CE958-CA50-46E1-A577-ECD92AF3F8A0}" type="pres">
      <dgm:prSet presAssocID="{74D386EA-35DC-4935-A2A0-0C65F7E01CB5}" presName="parentText" presStyleLbl="node1" presStyleIdx="2" presStyleCnt="5" custScaleY="62657">
        <dgm:presLayoutVars>
          <dgm:chMax val="0"/>
          <dgm:bulletEnabled val="1"/>
        </dgm:presLayoutVars>
      </dgm:prSet>
      <dgm:spPr/>
    </dgm:pt>
    <dgm:pt modelId="{50F92FE9-3570-467E-B02C-637FB110CE2F}" type="pres">
      <dgm:prSet presAssocID="{C958C2F1-D3CF-4E52-8C4E-16C5D0067DDB}" presName="spacer" presStyleCnt="0"/>
      <dgm:spPr/>
    </dgm:pt>
    <dgm:pt modelId="{5141085B-4E00-4668-8DDD-D1E6B0E1D7E0}" type="pres">
      <dgm:prSet presAssocID="{EAE7176E-FD7D-4FF6-A213-91EFF2F98A3E}" presName="parentText" presStyleLbl="node1" presStyleIdx="3" presStyleCnt="5" custScaleY="62657">
        <dgm:presLayoutVars>
          <dgm:chMax val="0"/>
          <dgm:bulletEnabled val="1"/>
        </dgm:presLayoutVars>
      </dgm:prSet>
      <dgm:spPr/>
    </dgm:pt>
    <dgm:pt modelId="{A0F07651-EA01-4C91-9AE4-6898BD5ED2E6}" type="pres">
      <dgm:prSet presAssocID="{0BF731BA-46CF-4185-A6BD-51D1B2266DEC}" presName="spacer" presStyleCnt="0"/>
      <dgm:spPr/>
    </dgm:pt>
    <dgm:pt modelId="{3F471963-DC3D-4AB2-9130-E69F14E0F8D9}" type="pres">
      <dgm:prSet presAssocID="{E683B3F1-0DF5-45D0-922F-1AC3E0AD860A}" presName="parentText" presStyleLbl="node1" presStyleIdx="4" presStyleCnt="5" custScaleY="62657">
        <dgm:presLayoutVars>
          <dgm:chMax val="0"/>
          <dgm:bulletEnabled val="1"/>
        </dgm:presLayoutVars>
      </dgm:prSet>
      <dgm:spPr/>
    </dgm:pt>
  </dgm:ptLst>
  <dgm:cxnLst>
    <dgm:cxn modelId="{DC18F714-CE77-41AF-BF11-B170009CF1E1}" type="presOf" srcId="{B9920D7B-E14F-4514-A3B6-F23576591D6E}" destId="{F3081259-C11B-496A-8566-3D237DE42D31}" srcOrd="0" destOrd="0" presId="urn:microsoft.com/office/officeart/2005/8/layout/vList2"/>
    <dgm:cxn modelId="{96FD5D1B-DEAE-488D-8940-FA2E80BF9697}" type="presOf" srcId="{E683B3F1-0DF5-45D0-922F-1AC3E0AD860A}" destId="{3F471963-DC3D-4AB2-9130-E69F14E0F8D9}" srcOrd="0" destOrd="0" presId="urn:microsoft.com/office/officeart/2005/8/layout/vList2"/>
    <dgm:cxn modelId="{BDEA2620-A498-40C2-BF58-565C59F45FFC}" type="presOf" srcId="{2B08F38D-7732-4A1F-B0EF-30F1B5C077E9}" destId="{576A3C17-6FBA-429F-A085-98FD4EEF0FD8}" srcOrd="0" destOrd="0" presId="urn:microsoft.com/office/officeart/2005/8/layout/vList2"/>
    <dgm:cxn modelId="{1241502A-558F-4E93-8B99-EE5F52511093}" srcId="{2B08F38D-7732-4A1F-B0EF-30F1B5C077E9}" destId="{EAE7176E-FD7D-4FF6-A213-91EFF2F98A3E}" srcOrd="3" destOrd="0" parTransId="{8AECA4BC-101D-4700-AACF-352975AB5F6C}" sibTransId="{0BF731BA-46CF-4185-A6BD-51D1B2266DEC}"/>
    <dgm:cxn modelId="{8883B03B-0D08-4897-849A-7CBC4F18811E}" srcId="{2B08F38D-7732-4A1F-B0EF-30F1B5C077E9}" destId="{226875B3-06F7-4D81-A3D7-E60C979C08C9}" srcOrd="1" destOrd="0" parTransId="{2C1C8D35-896C-49B6-A75E-03BF5A2CE1CC}" sibTransId="{F64055D0-9FBF-4CCB-8724-DC879AB35C5C}"/>
    <dgm:cxn modelId="{D7CB3B55-9A30-4AE0-80EC-439F4FDB3A11}" type="presOf" srcId="{74D386EA-35DC-4935-A2A0-0C65F7E01CB5}" destId="{B53CE958-CA50-46E1-A577-ECD92AF3F8A0}" srcOrd="0" destOrd="0" presId="urn:microsoft.com/office/officeart/2005/8/layout/vList2"/>
    <dgm:cxn modelId="{23D6038F-6162-461D-83E8-BE116D6B7CC9}" type="presOf" srcId="{EAE7176E-FD7D-4FF6-A213-91EFF2F98A3E}" destId="{5141085B-4E00-4668-8DDD-D1E6B0E1D7E0}" srcOrd="0" destOrd="0" presId="urn:microsoft.com/office/officeart/2005/8/layout/vList2"/>
    <dgm:cxn modelId="{E29D77A0-590B-4F9E-A0FF-AAF05A046840}" srcId="{2B08F38D-7732-4A1F-B0EF-30F1B5C077E9}" destId="{B9920D7B-E14F-4514-A3B6-F23576591D6E}" srcOrd="0" destOrd="0" parTransId="{E03EAF58-7144-4727-BD02-8C300673CF4A}" sibTransId="{1BF5032E-EF75-4D35-A511-61D2D7F59587}"/>
    <dgm:cxn modelId="{5FA553B1-F95F-4F27-9985-045092A0364F}" srcId="{2B08F38D-7732-4A1F-B0EF-30F1B5C077E9}" destId="{74D386EA-35DC-4935-A2A0-0C65F7E01CB5}" srcOrd="2" destOrd="0" parTransId="{F0BCCBB1-C199-41E7-8639-E0450457588B}" sibTransId="{C958C2F1-D3CF-4E52-8C4E-16C5D0067DDB}"/>
    <dgm:cxn modelId="{8F0AD4CC-621C-4C83-933D-F420AC49F164}" srcId="{2B08F38D-7732-4A1F-B0EF-30F1B5C077E9}" destId="{E683B3F1-0DF5-45D0-922F-1AC3E0AD860A}" srcOrd="4" destOrd="0" parTransId="{4F1F6379-1AD4-4256-8C62-C8C4ACF10CF2}" sibTransId="{C89E35B2-739D-461B-9EC9-F1A91F403E41}"/>
    <dgm:cxn modelId="{019563F3-2DD4-4ACF-843B-372D3F92CB10}" type="presOf" srcId="{226875B3-06F7-4D81-A3D7-E60C979C08C9}" destId="{3C3FFB32-3451-4A19-8144-7256AC3CA2CD}" srcOrd="0" destOrd="0" presId="urn:microsoft.com/office/officeart/2005/8/layout/vList2"/>
    <dgm:cxn modelId="{C25EB12E-5CEF-4A5D-B935-35152E5CCCBA}" type="presParOf" srcId="{576A3C17-6FBA-429F-A085-98FD4EEF0FD8}" destId="{F3081259-C11B-496A-8566-3D237DE42D31}" srcOrd="0" destOrd="0" presId="urn:microsoft.com/office/officeart/2005/8/layout/vList2"/>
    <dgm:cxn modelId="{D466BDD6-6743-41F0-9F09-E604FBE5836C}" type="presParOf" srcId="{576A3C17-6FBA-429F-A085-98FD4EEF0FD8}" destId="{3F0E2149-6A8F-4E38-98DD-F67C69D5F772}" srcOrd="1" destOrd="0" presId="urn:microsoft.com/office/officeart/2005/8/layout/vList2"/>
    <dgm:cxn modelId="{3BE2D6F3-B2A2-4FDB-85C8-AADC02F9DBE1}" type="presParOf" srcId="{576A3C17-6FBA-429F-A085-98FD4EEF0FD8}" destId="{3C3FFB32-3451-4A19-8144-7256AC3CA2CD}" srcOrd="2" destOrd="0" presId="urn:microsoft.com/office/officeart/2005/8/layout/vList2"/>
    <dgm:cxn modelId="{43AB2167-7939-4070-8F14-5F4F9AE04A41}" type="presParOf" srcId="{576A3C17-6FBA-429F-A085-98FD4EEF0FD8}" destId="{79A17E69-ED91-446B-B177-30189E1447DD}" srcOrd="3" destOrd="0" presId="urn:microsoft.com/office/officeart/2005/8/layout/vList2"/>
    <dgm:cxn modelId="{C7551915-0CF8-445A-BE23-4263EFE310C4}" type="presParOf" srcId="{576A3C17-6FBA-429F-A085-98FD4EEF0FD8}" destId="{B53CE958-CA50-46E1-A577-ECD92AF3F8A0}" srcOrd="4" destOrd="0" presId="urn:microsoft.com/office/officeart/2005/8/layout/vList2"/>
    <dgm:cxn modelId="{A0B13E1A-9CD4-4BFD-816E-5E7C2A088E3D}" type="presParOf" srcId="{576A3C17-6FBA-429F-A085-98FD4EEF0FD8}" destId="{50F92FE9-3570-467E-B02C-637FB110CE2F}" srcOrd="5" destOrd="0" presId="urn:microsoft.com/office/officeart/2005/8/layout/vList2"/>
    <dgm:cxn modelId="{433D41BC-7FA7-4C19-9F37-2C1ACAE61DED}" type="presParOf" srcId="{576A3C17-6FBA-429F-A085-98FD4EEF0FD8}" destId="{5141085B-4E00-4668-8DDD-D1E6B0E1D7E0}" srcOrd="6" destOrd="0" presId="urn:microsoft.com/office/officeart/2005/8/layout/vList2"/>
    <dgm:cxn modelId="{C05E94AC-DA8A-4C89-BB3F-383AF561B82C}" type="presParOf" srcId="{576A3C17-6FBA-429F-A085-98FD4EEF0FD8}" destId="{A0F07651-EA01-4C91-9AE4-6898BD5ED2E6}" srcOrd="7" destOrd="0" presId="urn:microsoft.com/office/officeart/2005/8/layout/vList2"/>
    <dgm:cxn modelId="{1E5400D6-5D0A-4A3A-B3B2-2DD830478E19}" type="presParOf" srcId="{576A3C17-6FBA-429F-A085-98FD4EEF0FD8}" destId="{3F471963-DC3D-4AB2-9130-E69F14E0F8D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C9B8417-52B5-43ED-8B38-C568AF35C77E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CF24F169-D227-4090-A32E-9D81E016055A}">
      <dgm:prSet custT="1"/>
      <dgm:spPr/>
      <dgm:t>
        <a:bodyPr/>
        <a:lstStyle/>
        <a:p>
          <a:r>
            <a:rPr lang="en-IN" sz="1800" b="0" i="0">
              <a:latin typeface="Arial" panose="020B0604020202020204" pitchFamily="34" charset="0"/>
              <a:cs typeface="Arial" panose="020B0604020202020204" pitchFamily="34" charset="0"/>
            </a:rPr>
            <a:t>A user can potentially have several instances of the same site open at any given time.  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86A4BC-1C48-4C3F-BC21-642F9456636A}" type="parTrans" cxnId="{EB63E172-5DF7-4126-B01D-AA65442FC82C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353BBB-4A67-4A2F-A3FD-95D4FB74DC88}" type="sibTrans" cxnId="{EB63E172-5DF7-4126-B01D-AA65442FC82C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2398F7-7FE4-4B50-9DF0-09FEDB6B3086}">
      <dgm:prSet custT="1"/>
      <dgm:spPr/>
      <dgm:t>
        <a:bodyPr/>
        <a:lstStyle/>
        <a:p>
          <a:r>
            <a:rPr lang="en-IN" sz="1800" b="0" i="0">
              <a:latin typeface="Arial" panose="020B0604020202020204" pitchFamily="34" charset="0"/>
              <a:cs typeface="Arial" panose="020B0604020202020204" pitchFamily="34" charset="0"/>
            </a:rPr>
            <a:t>Changes made to a storage area in one instance need to be reflected in the other instances for the same domain.  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122E25-CF2B-4796-9700-8624582A4659}" type="parTrans" cxnId="{6D5CCDC8-3CF4-4947-91FC-3CFE1F1EAE91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EFADA1-A9D5-4F6B-90EA-BB1567232F0D}" type="sibTrans" cxnId="{6D5CCDC8-3CF4-4947-91FC-3CFE1F1EAE91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193A34-FC2A-4C80-A366-D6AA6B5EAA51}">
      <dgm:prSet custT="1"/>
      <dgm:spPr/>
      <dgm:t>
        <a:bodyPr/>
        <a:lstStyle/>
        <a:p>
          <a:r>
            <a:rPr lang="en-IN" sz="1800" b="0" i="0">
              <a:latin typeface="Arial" panose="020B0604020202020204" pitchFamily="34" charset="0"/>
              <a:cs typeface="Arial" panose="020B0604020202020204" pitchFamily="34" charset="0"/>
            </a:rPr>
            <a:t>The Web Storage API accomplishes this synchronization using the “storage” event.  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7ADA34-28D2-47D0-938D-888B6A77EBC4}" type="parTrans" cxnId="{B1FB66EB-FEE0-4122-8E4B-111C131ED16D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08EE00-B8ED-49D6-8AFD-5D2CBDB7E203}" type="sibTrans" cxnId="{B1FB66EB-FEE0-4122-8E4B-111C131ED16D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2D2524-9383-4CBB-A575-7A1DE976F2D4}">
      <dgm:prSet custT="1"/>
      <dgm:spPr/>
      <dgm:t>
        <a:bodyPr/>
        <a:lstStyle/>
        <a:p>
          <a:r>
            <a:rPr lang="en-IN" sz="1800" b="0" i="0">
              <a:latin typeface="Arial" panose="020B0604020202020204" pitchFamily="34" charset="0"/>
              <a:cs typeface="Arial" panose="020B0604020202020204" pitchFamily="34" charset="0"/>
            </a:rPr>
            <a:t>When a storage area is changed, a “storage” event is fired for any other tabs/windows that are sharing the storage area.  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C478CF-2F23-4C4E-8E36-B26A10AEDE52}" type="parTrans" cxnId="{528A7A94-DC41-4C4B-B6DF-C1D5A2A3CF71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F242FF-ACAF-4C16-825E-CFC73AED111F}" type="sibTrans" cxnId="{528A7A94-DC41-4C4B-B6DF-C1D5A2A3CF71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DFE607-8965-42E5-9D2A-E070B36FBAF1}">
      <dgm:prSet custT="1"/>
      <dgm:spPr/>
      <dgm:t>
        <a:bodyPr/>
        <a:lstStyle/>
        <a:p>
          <a:r>
            <a:rPr lang="en-IN" sz="1800" b="0" i="0">
              <a:latin typeface="Arial" panose="020B0604020202020204" pitchFamily="34" charset="0"/>
              <a:cs typeface="Arial" panose="020B0604020202020204" pitchFamily="34" charset="0"/>
            </a:rPr>
            <a:t>Note that a “storage” event is </a:t>
          </a:r>
          <a:r>
            <a:rPr lang="en-IN" sz="1800" b="0" i="1">
              <a:latin typeface="Arial" panose="020B0604020202020204" pitchFamily="34" charset="0"/>
              <a:cs typeface="Arial" panose="020B0604020202020204" pitchFamily="34" charset="0"/>
            </a:rPr>
            <a:t>not</a:t>
          </a:r>
          <a:r>
            <a:rPr lang="en-IN" sz="1800" b="0" i="0">
              <a:latin typeface="Arial" panose="020B0604020202020204" pitchFamily="34" charset="0"/>
              <a:cs typeface="Arial" panose="020B0604020202020204" pitchFamily="34" charset="0"/>
            </a:rPr>
            <a:t> fired for the tab/window that changes the storage area.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0A3A89-22CD-4B65-9721-03E01F383D01}" type="parTrans" cxnId="{32191499-5FFD-43A5-88CD-67F9C26147A4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917763-141E-4122-AC42-1CDA451D9301}" type="sibTrans" cxnId="{32191499-5FFD-43A5-88CD-67F9C26147A4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F800D5-B9F5-4022-952D-DADE06440C73}" type="pres">
      <dgm:prSet presAssocID="{DC9B8417-52B5-43ED-8B38-C568AF35C77E}" presName="linear" presStyleCnt="0">
        <dgm:presLayoutVars>
          <dgm:animLvl val="lvl"/>
          <dgm:resizeHandles val="exact"/>
        </dgm:presLayoutVars>
      </dgm:prSet>
      <dgm:spPr/>
    </dgm:pt>
    <dgm:pt modelId="{E081859B-F340-4672-980D-31CF3868CBDA}" type="pres">
      <dgm:prSet presAssocID="{CF24F169-D227-4090-A32E-9D81E016055A}" presName="parentText" presStyleLbl="node1" presStyleIdx="0" presStyleCnt="5" custScaleY="70462">
        <dgm:presLayoutVars>
          <dgm:chMax val="0"/>
          <dgm:bulletEnabled val="1"/>
        </dgm:presLayoutVars>
      </dgm:prSet>
      <dgm:spPr/>
    </dgm:pt>
    <dgm:pt modelId="{AB6FE8BB-C60F-4767-9921-60EA4BE3573F}" type="pres">
      <dgm:prSet presAssocID="{6C353BBB-4A67-4A2F-A3FD-95D4FB74DC88}" presName="spacer" presStyleCnt="0"/>
      <dgm:spPr/>
    </dgm:pt>
    <dgm:pt modelId="{5124D677-55B3-4E58-AF11-9AE101A7F7DE}" type="pres">
      <dgm:prSet presAssocID="{012398F7-7FE4-4B50-9DF0-09FEDB6B308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C0BF516-E641-4319-A935-29439EE07281}" type="pres">
      <dgm:prSet presAssocID="{02EFADA1-A9D5-4F6B-90EA-BB1567232F0D}" presName="spacer" presStyleCnt="0"/>
      <dgm:spPr/>
    </dgm:pt>
    <dgm:pt modelId="{07D6365A-4023-4948-9FD8-17540BD96815}" type="pres">
      <dgm:prSet presAssocID="{C7193A34-FC2A-4C80-A366-D6AA6B5EAA51}" presName="parentText" presStyleLbl="node1" presStyleIdx="2" presStyleCnt="5" custScaleY="70462">
        <dgm:presLayoutVars>
          <dgm:chMax val="0"/>
          <dgm:bulletEnabled val="1"/>
        </dgm:presLayoutVars>
      </dgm:prSet>
      <dgm:spPr/>
    </dgm:pt>
    <dgm:pt modelId="{4951C0B6-F6C2-4693-9F31-A074AB28A6E4}" type="pres">
      <dgm:prSet presAssocID="{2208EE00-B8ED-49D6-8AFD-5D2CBDB7E203}" presName="spacer" presStyleCnt="0"/>
      <dgm:spPr/>
    </dgm:pt>
    <dgm:pt modelId="{29312B4E-B560-4405-A4BD-92F630F36452}" type="pres">
      <dgm:prSet presAssocID="{E32D2524-9383-4CBB-A575-7A1DE976F2D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EF503DD-BA58-4562-A70F-C0D5A5540D1A}" type="pres">
      <dgm:prSet presAssocID="{B4F242FF-ACAF-4C16-825E-CFC73AED111F}" presName="spacer" presStyleCnt="0"/>
      <dgm:spPr/>
    </dgm:pt>
    <dgm:pt modelId="{73445790-3C0C-489D-A993-48F07DF83B0E}" type="pres">
      <dgm:prSet presAssocID="{66DFE607-8965-42E5-9D2A-E070B36FBAF1}" presName="parentText" presStyleLbl="node1" presStyleIdx="4" presStyleCnt="5" custScaleY="70462">
        <dgm:presLayoutVars>
          <dgm:chMax val="0"/>
          <dgm:bulletEnabled val="1"/>
        </dgm:presLayoutVars>
      </dgm:prSet>
      <dgm:spPr/>
    </dgm:pt>
  </dgm:ptLst>
  <dgm:cxnLst>
    <dgm:cxn modelId="{12F57E23-B9E9-45B4-B45D-7465C1AC8B81}" type="presOf" srcId="{DC9B8417-52B5-43ED-8B38-C568AF35C77E}" destId="{B4F800D5-B9F5-4022-952D-DADE06440C73}" srcOrd="0" destOrd="0" presId="urn:microsoft.com/office/officeart/2005/8/layout/vList2"/>
    <dgm:cxn modelId="{B13F7543-1128-447E-AFDA-62D6A511939D}" type="presOf" srcId="{CF24F169-D227-4090-A32E-9D81E016055A}" destId="{E081859B-F340-4672-980D-31CF3868CBDA}" srcOrd="0" destOrd="0" presId="urn:microsoft.com/office/officeart/2005/8/layout/vList2"/>
    <dgm:cxn modelId="{EB63E172-5DF7-4126-B01D-AA65442FC82C}" srcId="{DC9B8417-52B5-43ED-8B38-C568AF35C77E}" destId="{CF24F169-D227-4090-A32E-9D81E016055A}" srcOrd="0" destOrd="0" parTransId="{E886A4BC-1C48-4C3F-BC21-642F9456636A}" sibTransId="{6C353BBB-4A67-4A2F-A3FD-95D4FB74DC88}"/>
    <dgm:cxn modelId="{B4FDE378-7B82-47CE-A194-559058D2C963}" type="presOf" srcId="{66DFE607-8965-42E5-9D2A-E070B36FBAF1}" destId="{73445790-3C0C-489D-A993-48F07DF83B0E}" srcOrd="0" destOrd="0" presId="urn:microsoft.com/office/officeart/2005/8/layout/vList2"/>
    <dgm:cxn modelId="{B72A2C8D-4A2F-4F6A-99CD-25DBD698A2DC}" type="presOf" srcId="{C7193A34-FC2A-4C80-A366-D6AA6B5EAA51}" destId="{07D6365A-4023-4948-9FD8-17540BD96815}" srcOrd="0" destOrd="0" presId="urn:microsoft.com/office/officeart/2005/8/layout/vList2"/>
    <dgm:cxn modelId="{528A7A94-DC41-4C4B-B6DF-C1D5A2A3CF71}" srcId="{DC9B8417-52B5-43ED-8B38-C568AF35C77E}" destId="{E32D2524-9383-4CBB-A575-7A1DE976F2D4}" srcOrd="3" destOrd="0" parTransId="{28C478CF-2F23-4C4E-8E36-B26A10AEDE52}" sibTransId="{B4F242FF-ACAF-4C16-825E-CFC73AED111F}"/>
    <dgm:cxn modelId="{32191499-5FFD-43A5-88CD-67F9C26147A4}" srcId="{DC9B8417-52B5-43ED-8B38-C568AF35C77E}" destId="{66DFE607-8965-42E5-9D2A-E070B36FBAF1}" srcOrd="4" destOrd="0" parTransId="{280A3A89-22CD-4B65-9721-03E01F383D01}" sibTransId="{13917763-141E-4122-AC42-1CDA451D9301}"/>
    <dgm:cxn modelId="{66F031A1-27DF-49D8-A815-92A1A732025A}" type="presOf" srcId="{E32D2524-9383-4CBB-A575-7A1DE976F2D4}" destId="{29312B4E-B560-4405-A4BD-92F630F36452}" srcOrd="0" destOrd="0" presId="urn:microsoft.com/office/officeart/2005/8/layout/vList2"/>
    <dgm:cxn modelId="{2DF9D9AE-0714-4B19-8136-0F18EFD7BD10}" type="presOf" srcId="{012398F7-7FE4-4B50-9DF0-09FEDB6B3086}" destId="{5124D677-55B3-4E58-AF11-9AE101A7F7DE}" srcOrd="0" destOrd="0" presId="urn:microsoft.com/office/officeart/2005/8/layout/vList2"/>
    <dgm:cxn modelId="{6D5CCDC8-3CF4-4947-91FC-3CFE1F1EAE91}" srcId="{DC9B8417-52B5-43ED-8B38-C568AF35C77E}" destId="{012398F7-7FE4-4B50-9DF0-09FEDB6B3086}" srcOrd="1" destOrd="0" parTransId="{B4122E25-CF2B-4796-9700-8624582A4659}" sibTransId="{02EFADA1-A9D5-4F6B-90EA-BB1567232F0D}"/>
    <dgm:cxn modelId="{B1FB66EB-FEE0-4122-8E4B-111C131ED16D}" srcId="{DC9B8417-52B5-43ED-8B38-C568AF35C77E}" destId="{C7193A34-FC2A-4C80-A366-D6AA6B5EAA51}" srcOrd="2" destOrd="0" parTransId="{9C7ADA34-28D2-47D0-938D-888B6A77EBC4}" sibTransId="{2208EE00-B8ED-49D6-8AFD-5D2CBDB7E203}"/>
    <dgm:cxn modelId="{1B220BA4-9FC1-4673-8249-9F9F66F68588}" type="presParOf" srcId="{B4F800D5-B9F5-4022-952D-DADE06440C73}" destId="{E081859B-F340-4672-980D-31CF3868CBDA}" srcOrd="0" destOrd="0" presId="urn:microsoft.com/office/officeart/2005/8/layout/vList2"/>
    <dgm:cxn modelId="{5FAA3BEB-3A3A-40C6-BBA4-56346DB87215}" type="presParOf" srcId="{B4F800D5-B9F5-4022-952D-DADE06440C73}" destId="{AB6FE8BB-C60F-4767-9921-60EA4BE3573F}" srcOrd="1" destOrd="0" presId="urn:microsoft.com/office/officeart/2005/8/layout/vList2"/>
    <dgm:cxn modelId="{872CA5EC-05B7-43F9-A598-84489A0D5AEC}" type="presParOf" srcId="{B4F800D5-B9F5-4022-952D-DADE06440C73}" destId="{5124D677-55B3-4E58-AF11-9AE101A7F7DE}" srcOrd="2" destOrd="0" presId="urn:microsoft.com/office/officeart/2005/8/layout/vList2"/>
    <dgm:cxn modelId="{0B720062-5D8A-4AC9-89BD-D378AF975622}" type="presParOf" srcId="{B4F800D5-B9F5-4022-952D-DADE06440C73}" destId="{4C0BF516-E641-4319-A935-29439EE07281}" srcOrd="3" destOrd="0" presId="urn:microsoft.com/office/officeart/2005/8/layout/vList2"/>
    <dgm:cxn modelId="{C1E9AA7F-68DC-497D-8E2D-8D70FD804BBA}" type="presParOf" srcId="{B4F800D5-B9F5-4022-952D-DADE06440C73}" destId="{07D6365A-4023-4948-9FD8-17540BD96815}" srcOrd="4" destOrd="0" presId="urn:microsoft.com/office/officeart/2005/8/layout/vList2"/>
    <dgm:cxn modelId="{57382869-FE55-4B66-BDF4-41092B8AE00F}" type="presParOf" srcId="{B4F800D5-B9F5-4022-952D-DADE06440C73}" destId="{4951C0B6-F6C2-4693-9F31-A074AB28A6E4}" srcOrd="5" destOrd="0" presId="urn:microsoft.com/office/officeart/2005/8/layout/vList2"/>
    <dgm:cxn modelId="{B1FF877B-A451-4BCB-A0D4-CEF53C71E29A}" type="presParOf" srcId="{B4F800D5-B9F5-4022-952D-DADE06440C73}" destId="{29312B4E-B560-4405-A4BD-92F630F36452}" srcOrd="6" destOrd="0" presId="urn:microsoft.com/office/officeart/2005/8/layout/vList2"/>
    <dgm:cxn modelId="{7962272C-6A3E-4197-8528-70A5072675BA}" type="presParOf" srcId="{B4F800D5-B9F5-4022-952D-DADE06440C73}" destId="{0EF503DD-BA58-4562-A70F-C0D5A5540D1A}" srcOrd="7" destOrd="0" presId="urn:microsoft.com/office/officeart/2005/8/layout/vList2"/>
    <dgm:cxn modelId="{D737B02A-F5A4-46AE-8137-AC9309DC4F53}" type="presParOf" srcId="{B4F800D5-B9F5-4022-952D-DADE06440C73}" destId="{73445790-3C0C-489D-A993-48F07DF83B0E}" srcOrd="8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D114E05-B71D-488C-AFB7-976B9288DE25}" type="doc">
      <dgm:prSet loTypeId="urn:microsoft.com/office/officeart/2005/8/layout/vList2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1270E822-C6BE-4C24-A34A-21383EE2C21B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IN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IndexedDB is a transactional database embedded in the browser. 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D0954D-7511-43C0-BA2A-62DE08D3E614}" type="parTrans" cxnId="{5A4B64B4-75F9-4691-BD39-077A0F27A78F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81C794-EA24-4EE1-9747-80CAC6992AA5}" type="sibTrans" cxnId="{5A4B64B4-75F9-4691-BD39-077A0F27A78F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1707A0-A073-40DA-98BA-E9BB20BA7244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IN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The database is organized around the concept of collections of JSON objects similar to NoSQL databases 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EF3BC9-1D02-413B-8F30-D322E532D068}" type="parTrans" cxnId="{33EB96A0-B789-44DA-8B76-4F9E3B34F0BF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2CDF86-D682-4F5B-B65C-EC7333BF68C7}" type="sibTrans" cxnId="{33EB96A0-B789-44DA-8B76-4F9E3B34F0BF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3FCE1A7-A338-4364-A8A2-88D99AD9ED38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IN" sz="1800" b="0" i="0" dirty="0" err="1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IndexedDB</a:t>
          </a:r>
          <a:r>
            <a:rPr lang="en-IN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is useful for applications that store a large amount of data (for example, a </a:t>
          </a:r>
          <a:r>
            <a:rPr lang="en-IN" sz="1800" b="0" i="0" dirty="0" err="1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catalog</a:t>
          </a:r>
          <a:r>
            <a:rPr lang="en-IN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of DVDs in a lending library) and applications that don't need persistent internet connectivity to work (for example, mail clients, to-do lists, and notepads).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907FC8-12BB-4931-9887-0A5C33F4D1AA}" type="parTrans" cxnId="{233B9F89-3611-4DCC-9D38-09754F7BC46C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E7D732-E5C7-4082-9588-B0ED127243C9}" type="sibTrans" cxnId="{233B9F89-3611-4DCC-9D38-09754F7BC46C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E0E9FF-14C3-4D34-A536-802AA6096855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IN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Each IndexedDB database is unique to an origin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89226E-35FA-4D8B-AB31-165B098E08C5}" type="parTrans" cxnId="{05218A43-5018-4F99-9754-6AD5089D2918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71AB2D-A7FE-4747-BFF3-47D1C7AD1D22}" type="sibTrans" cxnId="{05218A43-5018-4F99-9754-6AD5089D2918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B33F8F-FBC7-4BED-81FA-753181255752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IN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IndexedDB is built on a transactional database model. 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9DA479-CE72-4863-A56B-26D15FFE96D0}" type="parTrans" cxnId="{9FE30D28-BC6D-4A8D-8299-A3EAFB084F0B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A39FD4-46F3-41A0-8718-F0F178BE3137}" type="sibTrans" cxnId="{9FE30D28-BC6D-4A8D-8299-A3EAFB084F0B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14C6BD-5DAC-4554-AF7B-B3BEE4719BD4}" type="pres">
      <dgm:prSet presAssocID="{8D114E05-B71D-488C-AFB7-976B9288DE25}" presName="linear" presStyleCnt="0">
        <dgm:presLayoutVars>
          <dgm:animLvl val="lvl"/>
          <dgm:resizeHandles val="exact"/>
        </dgm:presLayoutVars>
      </dgm:prSet>
      <dgm:spPr/>
    </dgm:pt>
    <dgm:pt modelId="{184CF0ED-8831-49F0-92F7-249826F92D47}" type="pres">
      <dgm:prSet presAssocID="{1270E822-C6BE-4C24-A34A-21383EE2C21B}" presName="parentText" presStyleLbl="node1" presStyleIdx="0" presStyleCnt="5" custScaleY="52118">
        <dgm:presLayoutVars>
          <dgm:chMax val="0"/>
          <dgm:bulletEnabled val="1"/>
        </dgm:presLayoutVars>
      </dgm:prSet>
      <dgm:spPr/>
    </dgm:pt>
    <dgm:pt modelId="{B14ADB04-D6F6-43D6-BD8E-75AEC40A3F3E}" type="pres">
      <dgm:prSet presAssocID="{0381C794-EA24-4EE1-9747-80CAC6992AA5}" presName="spacer" presStyleCnt="0"/>
      <dgm:spPr/>
    </dgm:pt>
    <dgm:pt modelId="{870A6D7B-B03C-4459-8B7A-4A0CFD864833}" type="pres">
      <dgm:prSet presAssocID="{2B1707A0-A073-40DA-98BA-E9BB20BA7244}" presName="parentText" presStyleLbl="node1" presStyleIdx="1" presStyleCnt="5" custScaleY="60143">
        <dgm:presLayoutVars>
          <dgm:chMax val="0"/>
          <dgm:bulletEnabled val="1"/>
        </dgm:presLayoutVars>
      </dgm:prSet>
      <dgm:spPr/>
    </dgm:pt>
    <dgm:pt modelId="{D3FBC671-69E6-4240-9734-E9E17B5F4ED6}" type="pres">
      <dgm:prSet presAssocID="{102CDF86-D682-4F5B-B65C-EC7333BF68C7}" presName="spacer" presStyleCnt="0"/>
      <dgm:spPr/>
    </dgm:pt>
    <dgm:pt modelId="{80D1C004-B246-407E-B927-CAD9A642E5D6}" type="pres">
      <dgm:prSet presAssocID="{63FCE1A7-A338-4364-A8A2-88D99AD9ED38}" presName="parentText" presStyleLbl="node1" presStyleIdx="2" presStyleCnt="5" custScaleY="108573">
        <dgm:presLayoutVars>
          <dgm:chMax val="0"/>
          <dgm:bulletEnabled val="1"/>
        </dgm:presLayoutVars>
      </dgm:prSet>
      <dgm:spPr/>
    </dgm:pt>
    <dgm:pt modelId="{C2B9C9AC-0F73-46A5-9874-EA22F91B9EAB}" type="pres">
      <dgm:prSet presAssocID="{66E7D732-E5C7-4082-9588-B0ED127243C9}" presName="spacer" presStyleCnt="0"/>
      <dgm:spPr/>
    </dgm:pt>
    <dgm:pt modelId="{F61A79C1-B66D-483C-9B0B-32D19D0AFEBA}" type="pres">
      <dgm:prSet presAssocID="{92E0E9FF-14C3-4D34-A536-802AA6096855}" presName="parentText" presStyleLbl="node1" presStyleIdx="3" presStyleCnt="5" custScaleY="41122">
        <dgm:presLayoutVars>
          <dgm:chMax val="0"/>
          <dgm:bulletEnabled val="1"/>
        </dgm:presLayoutVars>
      </dgm:prSet>
      <dgm:spPr/>
    </dgm:pt>
    <dgm:pt modelId="{F5FEAD00-5565-4B37-8F38-AE1C21747042}" type="pres">
      <dgm:prSet presAssocID="{DC71AB2D-A7FE-4747-BFF3-47D1C7AD1D22}" presName="spacer" presStyleCnt="0"/>
      <dgm:spPr/>
    </dgm:pt>
    <dgm:pt modelId="{96FB1D3B-81EA-4AB8-B7F8-D184A4748C94}" type="pres">
      <dgm:prSet presAssocID="{81B33F8F-FBC7-4BED-81FA-753181255752}" presName="parentText" presStyleLbl="node1" presStyleIdx="4" presStyleCnt="5" custScaleY="41122">
        <dgm:presLayoutVars>
          <dgm:chMax val="0"/>
          <dgm:bulletEnabled val="1"/>
        </dgm:presLayoutVars>
      </dgm:prSet>
      <dgm:spPr/>
    </dgm:pt>
  </dgm:ptLst>
  <dgm:cxnLst>
    <dgm:cxn modelId="{9FE30D28-BC6D-4A8D-8299-A3EAFB084F0B}" srcId="{8D114E05-B71D-488C-AFB7-976B9288DE25}" destId="{81B33F8F-FBC7-4BED-81FA-753181255752}" srcOrd="4" destOrd="0" parTransId="{D39DA479-CE72-4863-A56B-26D15FFE96D0}" sibTransId="{F7A39FD4-46F3-41A0-8718-F0F178BE3137}"/>
    <dgm:cxn modelId="{11071637-930F-4DB6-B23C-C22021116185}" type="presOf" srcId="{1270E822-C6BE-4C24-A34A-21383EE2C21B}" destId="{184CF0ED-8831-49F0-92F7-249826F92D47}" srcOrd="0" destOrd="0" presId="urn:microsoft.com/office/officeart/2005/8/layout/vList2"/>
    <dgm:cxn modelId="{05218A43-5018-4F99-9754-6AD5089D2918}" srcId="{8D114E05-B71D-488C-AFB7-976B9288DE25}" destId="{92E0E9FF-14C3-4D34-A536-802AA6096855}" srcOrd="3" destOrd="0" parTransId="{5D89226E-35FA-4D8B-AB31-165B098E08C5}" sibTransId="{DC71AB2D-A7FE-4747-BFF3-47D1C7AD1D22}"/>
    <dgm:cxn modelId="{3579F47E-C510-4EC3-A3CB-9908BCAB0BEF}" type="presOf" srcId="{81B33F8F-FBC7-4BED-81FA-753181255752}" destId="{96FB1D3B-81EA-4AB8-B7F8-D184A4748C94}" srcOrd="0" destOrd="0" presId="urn:microsoft.com/office/officeart/2005/8/layout/vList2"/>
    <dgm:cxn modelId="{233B9F89-3611-4DCC-9D38-09754F7BC46C}" srcId="{8D114E05-B71D-488C-AFB7-976B9288DE25}" destId="{63FCE1A7-A338-4364-A8A2-88D99AD9ED38}" srcOrd="2" destOrd="0" parTransId="{C1907FC8-12BB-4931-9887-0A5C33F4D1AA}" sibTransId="{66E7D732-E5C7-4082-9588-B0ED127243C9}"/>
    <dgm:cxn modelId="{4FB1AC96-87A9-4A66-AA5A-FD7EE535EDE7}" type="presOf" srcId="{2B1707A0-A073-40DA-98BA-E9BB20BA7244}" destId="{870A6D7B-B03C-4459-8B7A-4A0CFD864833}" srcOrd="0" destOrd="0" presId="urn:microsoft.com/office/officeart/2005/8/layout/vList2"/>
    <dgm:cxn modelId="{33EB96A0-B789-44DA-8B76-4F9E3B34F0BF}" srcId="{8D114E05-B71D-488C-AFB7-976B9288DE25}" destId="{2B1707A0-A073-40DA-98BA-E9BB20BA7244}" srcOrd="1" destOrd="0" parTransId="{05EF3BC9-1D02-413B-8F30-D322E532D068}" sibTransId="{102CDF86-D682-4F5B-B65C-EC7333BF68C7}"/>
    <dgm:cxn modelId="{5A4B64B4-75F9-4691-BD39-077A0F27A78F}" srcId="{8D114E05-B71D-488C-AFB7-976B9288DE25}" destId="{1270E822-C6BE-4C24-A34A-21383EE2C21B}" srcOrd="0" destOrd="0" parTransId="{37D0954D-7511-43C0-BA2A-62DE08D3E614}" sibTransId="{0381C794-EA24-4EE1-9747-80CAC6992AA5}"/>
    <dgm:cxn modelId="{170646D5-9360-4E4F-B4A9-70EA710D14F7}" type="presOf" srcId="{8D114E05-B71D-488C-AFB7-976B9288DE25}" destId="{E114C6BD-5DAC-4554-AF7B-B3BEE4719BD4}" srcOrd="0" destOrd="0" presId="urn:microsoft.com/office/officeart/2005/8/layout/vList2"/>
    <dgm:cxn modelId="{0557EBDD-4444-4BD3-9465-5213C9184D3E}" type="presOf" srcId="{63FCE1A7-A338-4364-A8A2-88D99AD9ED38}" destId="{80D1C004-B246-407E-B927-CAD9A642E5D6}" srcOrd="0" destOrd="0" presId="urn:microsoft.com/office/officeart/2005/8/layout/vList2"/>
    <dgm:cxn modelId="{67E54BE5-B277-4692-A37B-6B7A4E5B0F74}" type="presOf" srcId="{92E0E9FF-14C3-4D34-A536-802AA6096855}" destId="{F61A79C1-B66D-483C-9B0B-32D19D0AFEBA}" srcOrd="0" destOrd="0" presId="urn:microsoft.com/office/officeart/2005/8/layout/vList2"/>
    <dgm:cxn modelId="{21A342E6-8759-4613-AF54-A8FA53EE7C1A}" type="presParOf" srcId="{E114C6BD-5DAC-4554-AF7B-B3BEE4719BD4}" destId="{184CF0ED-8831-49F0-92F7-249826F92D47}" srcOrd="0" destOrd="0" presId="urn:microsoft.com/office/officeart/2005/8/layout/vList2"/>
    <dgm:cxn modelId="{747EEC29-1C2F-4392-BAAC-24C9E9327D8C}" type="presParOf" srcId="{E114C6BD-5DAC-4554-AF7B-B3BEE4719BD4}" destId="{B14ADB04-D6F6-43D6-BD8E-75AEC40A3F3E}" srcOrd="1" destOrd="0" presId="urn:microsoft.com/office/officeart/2005/8/layout/vList2"/>
    <dgm:cxn modelId="{1C80BAAD-4874-471E-A9D3-BF65D340DC0A}" type="presParOf" srcId="{E114C6BD-5DAC-4554-AF7B-B3BEE4719BD4}" destId="{870A6D7B-B03C-4459-8B7A-4A0CFD864833}" srcOrd="2" destOrd="0" presId="urn:microsoft.com/office/officeart/2005/8/layout/vList2"/>
    <dgm:cxn modelId="{77873D44-B8F2-41A7-A7FB-D4FF60761C89}" type="presParOf" srcId="{E114C6BD-5DAC-4554-AF7B-B3BEE4719BD4}" destId="{D3FBC671-69E6-4240-9734-E9E17B5F4ED6}" srcOrd="3" destOrd="0" presId="urn:microsoft.com/office/officeart/2005/8/layout/vList2"/>
    <dgm:cxn modelId="{5A4B5099-FEB1-494F-ABAA-9ABC2BF01277}" type="presParOf" srcId="{E114C6BD-5DAC-4554-AF7B-B3BEE4719BD4}" destId="{80D1C004-B246-407E-B927-CAD9A642E5D6}" srcOrd="4" destOrd="0" presId="urn:microsoft.com/office/officeart/2005/8/layout/vList2"/>
    <dgm:cxn modelId="{E8881E19-E1F7-4615-AF36-F7DA46163417}" type="presParOf" srcId="{E114C6BD-5DAC-4554-AF7B-B3BEE4719BD4}" destId="{C2B9C9AC-0F73-46A5-9874-EA22F91B9EAB}" srcOrd="5" destOrd="0" presId="urn:microsoft.com/office/officeart/2005/8/layout/vList2"/>
    <dgm:cxn modelId="{6A3721A0-FF7A-4D09-B18E-08D3343CFFEE}" type="presParOf" srcId="{E114C6BD-5DAC-4554-AF7B-B3BEE4719BD4}" destId="{F61A79C1-B66D-483C-9B0B-32D19D0AFEBA}" srcOrd="6" destOrd="0" presId="urn:microsoft.com/office/officeart/2005/8/layout/vList2"/>
    <dgm:cxn modelId="{425133AD-BD07-499A-89B9-865FC99B6BB9}" type="presParOf" srcId="{E114C6BD-5DAC-4554-AF7B-B3BEE4719BD4}" destId="{F5FEAD00-5565-4B37-8F38-AE1C21747042}" srcOrd="7" destOrd="0" presId="urn:microsoft.com/office/officeart/2005/8/layout/vList2"/>
    <dgm:cxn modelId="{C0F36DA3-3B52-4B2F-A5C6-1955EFD38743}" type="presParOf" srcId="{E114C6BD-5DAC-4554-AF7B-B3BEE4719BD4}" destId="{96FB1D3B-81EA-4AB8-B7F8-D184A4748C9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BDF6FCC-9B62-4637-AA98-0790C8BB1763}" type="doc">
      <dgm:prSet loTypeId="urn:microsoft.com/office/officeart/2005/8/layout/list1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D8FB2A68-0552-4186-816D-DDEEE463C31A}">
      <dgm:prSet/>
      <dgm:spPr/>
      <dgm:t>
        <a:bodyPr/>
        <a:lstStyle/>
        <a:p>
          <a:r>
            <a:rPr lang="en-IN" b="0" i="0"/>
            <a:t>Database</a:t>
          </a:r>
          <a:endParaRPr lang="en-IN"/>
        </a:p>
      </dgm:t>
    </dgm:pt>
    <dgm:pt modelId="{3B52A1E1-B238-4DEA-90AF-08EE0880C701}" type="parTrans" cxnId="{41B99C3E-4E92-46DA-A070-4EBC16FE0FA6}">
      <dgm:prSet/>
      <dgm:spPr/>
      <dgm:t>
        <a:bodyPr/>
        <a:lstStyle/>
        <a:p>
          <a:endParaRPr lang="en-IN"/>
        </a:p>
      </dgm:t>
    </dgm:pt>
    <dgm:pt modelId="{F1FE1C15-2031-4E21-A339-F86471764F74}" type="sibTrans" cxnId="{41B99C3E-4E92-46DA-A070-4EBC16FE0FA6}">
      <dgm:prSet/>
      <dgm:spPr/>
      <dgm:t>
        <a:bodyPr/>
        <a:lstStyle/>
        <a:p>
          <a:endParaRPr lang="en-IN"/>
        </a:p>
      </dgm:t>
    </dgm:pt>
    <dgm:pt modelId="{19794A14-AFB9-4145-AE57-F7C0E11B4129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b="0" i="0"/>
            <a:t>This is the highest level of IndexedDB. It contains the object stores, which in turn contain the data you would like to persist. </a:t>
          </a:r>
          <a:endParaRPr lang="en-IN"/>
        </a:p>
      </dgm:t>
    </dgm:pt>
    <dgm:pt modelId="{D97DD105-E8C3-4A64-BA25-4EF52980E9BB}" type="parTrans" cxnId="{80CAAF06-5E5F-42B3-ADED-4E8136C9B673}">
      <dgm:prSet/>
      <dgm:spPr/>
      <dgm:t>
        <a:bodyPr/>
        <a:lstStyle/>
        <a:p>
          <a:endParaRPr lang="en-IN"/>
        </a:p>
      </dgm:t>
    </dgm:pt>
    <dgm:pt modelId="{BB8DAF7A-21A9-4AC3-8D95-1230BDC84C37}" type="sibTrans" cxnId="{80CAAF06-5E5F-42B3-ADED-4E8136C9B673}">
      <dgm:prSet/>
      <dgm:spPr/>
      <dgm:t>
        <a:bodyPr/>
        <a:lstStyle/>
        <a:p>
          <a:endParaRPr lang="en-IN"/>
        </a:p>
      </dgm:t>
    </dgm:pt>
    <dgm:pt modelId="{C110C757-85DF-4320-AEF5-2B1AD3394018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b="0" i="0"/>
            <a:t>Object store</a:t>
          </a:r>
          <a:endParaRPr lang="en-IN"/>
        </a:p>
      </dgm:t>
    </dgm:pt>
    <dgm:pt modelId="{97B2C35D-5F9D-4658-B16D-59F60840B5A4}" type="parTrans" cxnId="{3057B341-3B01-4000-80E2-6582E5DB8644}">
      <dgm:prSet/>
      <dgm:spPr/>
      <dgm:t>
        <a:bodyPr/>
        <a:lstStyle/>
        <a:p>
          <a:endParaRPr lang="en-IN"/>
        </a:p>
      </dgm:t>
    </dgm:pt>
    <dgm:pt modelId="{815BC926-0B3D-45C7-A2B8-0097CF17FF69}" type="sibTrans" cxnId="{3057B341-3B01-4000-80E2-6582E5DB8644}">
      <dgm:prSet/>
      <dgm:spPr/>
      <dgm:t>
        <a:bodyPr/>
        <a:lstStyle/>
        <a:p>
          <a:endParaRPr lang="en-IN"/>
        </a:p>
      </dgm:t>
    </dgm:pt>
    <dgm:pt modelId="{65BBBB1B-A95D-4E6B-A75F-E61A4BA45E55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IN" b="0" i="0"/>
            <a:t>An object store is an individual bucket to store data. Similar to tables in traditional relational databases. </a:t>
          </a:r>
          <a:endParaRPr lang="en-IN"/>
        </a:p>
      </dgm:t>
    </dgm:pt>
    <dgm:pt modelId="{C519D5A0-6D94-4B14-9CA4-3FD2526EF03D}" type="parTrans" cxnId="{8E245BA8-4C02-4262-BCA8-C3284D59E692}">
      <dgm:prSet/>
      <dgm:spPr/>
      <dgm:t>
        <a:bodyPr/>
        <a:lstStyle/>
        <a:p>
          <a:endParaRPr lang="en-IN"/>
        </a:p>
      </dgm:t>
    </dgm:pt>
    <dgm:pt modelId="{8CB71C3C-9F1B-4BC4-AE59-1F0B4171A7C8}" type="sibTrans" cxnId="{8E245BA8-4C02-4262-BCA8-C3284D59E692}">
      <dgm:prSet/>
      <dgm:spPr/>
      <dgm:t>
        <a:bodyPr/>
        <a:lstStyle/>
        <a:p>
          <a:endParaRPr lang="en-IN"/>
        </a:p>
      </dgm:t>
    </dgm:pt>
    <dgm:pt modelId="{A5F46A4F-F1EA-405D-917B-E9A545001F2A}">
      <dgm:prSet/>
      <dgm:spPr/>
      <dgm:t>
        <a:bodyPr/>
        <a:lstStyle/>
        <a:p>
          <a:r>
            <a:rPr lang="en-IN" b="0" i="0"/>
            <a:t>Operation</a:t>
          </a:r>
          <a:endParaRPr lang="en-IN"/>
        </a:p>
      </dgm:t>
    </dgm:pt>
    <dgm:pt modelId="{D4F30A2A-BE8C-4611-9F75-2824AF43E326}" type="parTrans" cxnId="{1F800891-0037-45A5-80E7-3F9E4F4F06CE}">
      <dgm:prSet/>
      <dgm:spPr/>
      <dgm:t>
        <a:bodyPr/>
        <a:lstStyle/>
        <a:p>
          <a:endParaRPr lang="en-IN"/>
        </a:p>
      </dgm:t>
    </dgm:pt>
    <dgm:pt modelId="{11A88D09-725D-4708-8813-CC44CDCE29F0}" type="sibTrans" cxnId="{1F800891-0037-45A5-80E7-3F9E4F4F06CE}">
      <dgm:prSet/>
      <dgm:spPr/>
      <dgm:t>
        <a:bodyPr/>
        <a:lstStyle/>
        <a:p>
          <a:endParaRPr lang="en-IN"/>
        </a:p>
      </dgm:t>
    </dgm:pt>
    <dgm:pt modelId="{DBED1A9B-02F5-44D6-AD15-34942E0CE6FB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b="0" i="0"/>
            <a:t>An interaction with the database.</a:t>
          </a:r>
          <a:endParaRPr lang="en-IN"/>
        </a:p>
      </dgm:t>
    </dgm:pt>
    <dgm:pt modelId="{B73823FC-BF42-4FC2-8EC8-8E52221F73CE}" type="parTrans" cxnId="{0C7CB0D4-77CB-4430-BB62-137FB9F73A7B}">
      <dgm:prSet/>
      <dgm:spPr/>
      <dgm:t>
        <a:bodyPr/>
        <a:lstStyle/>
        <a:p>
          <a:endParaRPr lang="en-IN"/>
        </a:p>
      </dgm:t>
    </dgm:pt>
    <dgm:pt modelId="{AAA8E69B-A805-43E6-8BCD-FCDA07A94E49}" type="sibTrans" cxnId="{0C7CB0D4-77CB-4430-BB62-137FB9F73A7B}">
      <dgm:prSet/>
      <dgm:spPr/>
      <dgm:t>
        <a:bodyPr/>
        <a:lstStyle/>
        <a:p>
          <a:endParaRPr lang="en-IN"/>
        </a:p>
      </dgm:t>
    </dgm:pt>
    <dgm:pt modelId="{BD22BC82-CB00-4FB5-98B5-AD014A1729A3}">
      <dgm:prSet/>
      <dgm:spPr/>
      <dgm:t>
        <a:bodyPr/>
        <a:lstStyle/>
        <a:p>
          <a:r>
            <a:rPr lang="en-IN" b="0" i="0"/>
            <a:t>Transaction</a:t>
          </a:r>
          <a:endParaRPr lang="en-IN"/>
        </a:p>
      </dgm:t>
    </dgm:pt>
    <dgm:pt modelId="{E273E0BF-50EE-4901-8A9A-9CBA5A1E7DE8}" type="parTrans" cxnId="{3B45D830-4A9A-447E-8ABB-7163AAFCAD5A}">
      <dgm:prSet/>
      <dgm:spPr/>
      <dgm:t>
        <a:bodyPr/>
        <a:lstStyle/>
        <a:p>
          <a:endParaRPr lang="en-IN"/>
        </a:p>
      </dgm:t>
    </dgm:pt>
    <dgm:pt modelId="{2BC75CFF-80BD-493A-BF26-40A0802560E5}" type="sibTrans" cxnId="{3B45D830-4A9A-447E-8ABB-7163AAFCAD5A}">
      <dgm:prSet/>
      <dgm:spPr/>
      <dgm:t>
        <a:bodyPr/>
        <a:lstStyle/>
        <a:p>
          <a:endParaRPr lang="en-IN"/>
        </a:p>
      </dgm:t>
    </dgm:pt>
    <dgm:pt modelId="{16A4A5BE-DA3F-4FC7-A584-76FC30F27A41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b="0" i="0"/>
            <a:t>A transaction is wrapper around an operation, or group of operations, that ensures database integrity.</a:t>
          </a:r>
          <a:endParaRPr lang="en-IN"/>
        </a:p>
      </dgm:t>
    </dgm:pt>
    <dgm:pt modelId="{0888713C-E0C5-4EF1-A8F2-17BE8BA9B15E}" type="parTrans" cxnId="{C0D6D98D-C698-4F6F-8B02-877C171034BF}">
      <dgm:prSet/>
      <dgm:spPr/>
      <dgm:t>
        <a:bodyPr/>
        <a:lstStyle/>
        <a:p>
          <a:endParaRPr lang="en-IN"/>
        </a:p>
      </dgm:t>
    </dgm:pt>
    <dgm:pt modelId="{BA8DF5AF-148E-4211-BAFD-D78444DF9222}" type="sibTrans" cxnId="{C0D6D98D-C698-4F6F-8B02-877C171034BF}">
      <dgm:prSet/>
      <dgm:spPr/>
      <dgm:t>
        <a:bodyPr/>
        <a:lstStyle/>
        <a:p>
          <a:endParaRPr lang="en-IN"/>
        </a:p>
      </dgm:t>
    </dgm:pt>
    <dgm:pt modelId="{983F1EBC-6C58-43A8-8E5D-4D8874A1601B}" type="pres">
      <dgm:prSet presAssocID="{8BDF6FCC-9B62-4637-AA98-0790C8BB1763}" presName="linear" presStyleCnt="0">
        <dgm:presLayoutVars>
          <dgm:dir/>
          <dgm:animLvl val="lvl"/>
          <dgm:resizeHandles val="exact"/>
        </dgm:presLayoutVars>
      </dgm:prSet>
      <dgm:spPr/>
    </dgm:pt>
    <dgm:pt modelId="{5E8EEDDD-FB98-4215-8C00-F699C56E2B9E}" type="pres">
      <dgm:prSet presAssocID="{D8FB2A68-0552-4186-816D-DDEEE463C31A}" presName="parentLin" presStyleCnt="0"/>
      <dgm:spPr/>
    </dgm:pt>
    <dgm:pt modelId="{861818FD-865B-4D23-9EE6-12EA81DE315A}" type="pres">
      <dgm:prSet presAssocID="{D8FB2A68-0552-4186-816D-DDEEE463C31A}" presName="parentLeftMargin" presStyleLbl="node1" presStyleIdx="0" presStyleCnt="4"/>
      <dgm:spPr/>
    </dgm:pt>
    <dgm:pt modelId="{418C400F-C63E-42D5-B556-84F7CB98F7E4}" type="pres">
      <dgm:prSet presAssocID="{D8FB2A68-0552-4186-816D-DDEEE463C31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656744B-BD72-4269-931B-AF5824200B92}" type="pres">
      <dgm:prSet presAssocID="{D8FB2A68-0552-4186-816D-DDEEE463C31A}" presName="negativeSpace" presStyleCnt="0"/>
      <dgm:spPr/>
    </dgm:pt>
    <dgm:pt modelId="{F6C9FBF6-B425-4EC1-B535-3F64BC464FD7}" type="pres">
      <dgm:prSet presAssocID="{D8FB2A68-0552-4186-816D-DDEEE463C31A}" presName="childText" presStyleLbl="conFgAcc1" presStyleIdx="0" presStyleCnt="4">
        <dgm:presLayoutVars>
          <dgm:bulletEnabled val="1"/>
        </dgm:presLayoutVars>
      </dgm:prSet>
      <dgm:spPr/>
    </dgm:pt>
    <dgm:pt modelId="{A96B9BD0-CC94-4D9F-ADEF-450103280014}" type="pres">
      <dgm:prSet presAssocID="{F1FE1C15-2031-4E21-A339-F86471764F74}" presName="spaceBetweenRectangles" presStyleCnt="0"/>
      <dgm:spPr/>
    </dgm:pt>
    <dgm:pt modelId="{261284A4-4ADD-4AEC-AEB4-CA9439B7BFAD}" type="pres">
      <dgm:prSet presAssocID="{C110C757-85DF-4320-AEF5-2B1AD3394018}" presName="parentLin" presStyleCnt="0"/>
      <dgm:spPr/>
    </dgm:pt>
    <dgm:pt modelId="{5E177ABC-F154-4FE9-8167-B07286565E97}" type="pres">
      <dgm:prSet presAssocID="{C110C757-85DF-4320-AEF5-2B1AD3394018}" presName="parentLeftMargin" presStyleLbl="node1" presStyleIdx="0" presStyleCnt="4"/>
      <dgm:spPr/>
    </dgm:pt>
    <dgm:pt modelId="{EE9BD2B7-4F53-4EC9-89C3-8F7E3463F99C}" type="pres">
      <dgm:prSet presAssocID="{C110C757-85DF-4320-AEF5-2B1AD339401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022D48E-A104-4A1F-82DD-A75DDF5DF537}" type="pres">
      <dgm:prSet presAssocID="{C110C757-85DF-4320-AEF5-2B1AD3394018}" presName="negativeSpace" presStyleCnt="0"/>
      <dgm:spPr/>
    </dgm:pt>
    <dgm:pt modelId="{68163AFC-10D1-4A57-9E92-6D579BC9F8C2}" type="pres">
      <dgm:prSet presAssocID="{C110C757-85DF-4320-AEF5-2B1AD3394018}" presName="childText" presStyleLbl="conFgAcc1" presStyleIdx="1" presStyleCnt="4">
        <dgm:presLayoutVars>
          <dgm:bulletEnabled val="1"/>
        </dgm:presLayoutVars>
      </dgm:prSet>
      <dgm:spPr/>
    </dgm:pt>
    <dgm:pt modelId="{651FF48A-BF7D-4EB4-A849-EDCCD86691DD}" type="pres">
      <dgm:prSet presAssocID="{815BC926-0B3D-45C7-A2B8-0097CF17FF69}" presName="spaceBetweenRectangles" presStyleCnt="0"/>
      <dgm:spPr/>
    </dgm:pt>
    <dgm:pt modelId="{B5B6969B-7CD1-41FF-99E1-AB4A06C1D487}" type="pres">
      <dgm:prSet presAssocID="{A5F46A4F-F1EA-405D-917B-E9A545001F2A}" presName="parentLin" presStyleCnt="0"/>
      <dgm:spPr/>
    </dgm:pt>
    <dgm:pt modelId="{B45B5EFB-4F1F-4194-943A-8374A32A8A46}" type="pres">
      <dgm:prSet presAssocID="{A5F46A4F-F1EA-405D-917B-E9A545001F2A}" presName="parentLeftMargin" presStyleLbl="node1" presStyleIdx="1" presStyleCnt="4"/>
      <dgm:spPr/>
    </dgm:pt>
    <dgm:pt modelId="{8B31EB44-0961-453C-8437-79735504E42B}" type="pres">
      <dgm:prSet presAssocID="{A5F46A4F-F1EA-405D-917B-E9A545001F2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A3D3237-E3DD-4F73-92CA-3CC32470B697}" type="pres">
      <dgm:prSet presAssocID="{A5F46A4F-F1EA-405D-917B-E9A545001F2A}" presName="negativeSpace" presStyleCnt="0"/>
      <dgm:spPr/>
    </dgm:pt>
    <dgm:pt modelId="{00558C32-EF5C-4096-81C2-A87FF47CE669}" type="pres">
      <dgm:prSet presAssocID="{A5F46A4F-F1EA-405D-917B-E9A545001F2A}" presName="childText" presStyleLbl="conFgAcc1" presStyleIdx="2" presStyleCnt="4">
        <dgm:presLayoutVars>
          <dgm:bulletEnabled val="1"/>
        </dgm:presLayoutVars>
      </dgm:prSet>
      <dgm:spPr/>
    </dgm:pt>
    <dgm:pt modelId="{2295A527-D43D-4F4D-98C0-9CE25470AE15}" type="pres">
      <dgm:prSet presAssocID="{11A88D09-725D-4708-8813-CC44CDCE29F0}" presName="spaceBetweenRectangles" presStyleCnt="0"/>
      <dgm:spPr/>
    </dgm:pt>
    <dgm:pt modelId="{758EDBBD-5C8C-4054-9653-11E1C5C08D97}" type="pres">
      <dgm:prSet presAssocID="{BD22BC82-CB00-4FB5-98B5-AD014A1729A3}" presName="parentLin" presStyleCnt="0"/>
      <dgm:spPr/>
    </dgm:pt>
    <dgm:pt modelId="{B99B3A93-68E0-4B34-BBC9-543CE6C9CAA6}" type="pres">
      <dgm:prSet presAssocID="{BD22BC82-CB00-4FB5-98B5-AD014A1729A3}" presName="parentLeftMargin" presStyleLbl="node1" presStyleIdx="2" presStyleCnt="4"/>
      <dgm:spPr/>
    </dgm:pt>
    <dgm:pt modelId="{E37DEE02-7498-48B1-8340-07E6A66082C6}" type="pres">
      <dgm:prSet presAssocID="{BD22BC82-CB00-4FB5-98B5-AD014A1729A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5D51B31-CF98-4E05-B498-809AA2AD58CE}" type="pres">
      <dgm:prSet presAssocID="{BD22BC82-CB00-4FB5-98B5-AD014A1729A3}" presName="negativeSpace" presStyleCnt="0"/>
      <dgm:spPr/>
    </dgm:pt>
    <dgm:pt modelId="{62C3736F-D214-451F-9EAE-0FFF42E02414}" type="pres">
      <dgm:prSet presAssocID="{BD22BC82-CB00-4FB5-98B5-AD014A1729A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B1BC902-273F-44D9-A7A0-8DE60ABC44FE}" type="presOf" srcId="{A5F46A4F-F1EA-405D-917B-E9A545001F2A}" destId="{B45B5EFB-4F1F-4194-943A-8374A32A8A46}" srcOrd="0" destOrd="0" presId="urn:microsoft.com/office/officeart/2005/8/layout/list1"/>
    <dgm:cxn modelId="{80CAAF06-5E5F-42B3-ADED-4E8136C9B673}" srcId="{D8FB2A68-0552-4186-816D-DDEEE463C31A}" destId="{19794A14-AFB9-4145-AE57-F7C0E11B4129}" srcOrd="0" destOrd="0" parTransId="{D97DD105-E8C3-4A64-BA25-4EF52980E9BB}" sibTransId="{BB8DAF7A-21A9-4AC3-8D95-1230BDC84C37}"/>
    <dgm:cxn modelId="{ACE1940C-86ED-44F9-ABD8-6052BA763E62}" type="presOf" srcId="{C110C757-85DF-4320-AEF5-2B1AD3394018}" destId="{EE9BD2B7-4F53-4EC9-89C3-8F7E3463F99C}" srcOrd="1" destOrd="0" presId="urn:microsoft.com/office/officeart/2005/8/layout/list1"/>
    <dgm:cxn modelId="{A4A17210-E7F3-4F42-B11A-B356D5D13E22}" type="presOf" srcId="{BD22BC82-CB00-4FB5-98B5-AD014A1729A3}" destId="{E37DEE02-7498-48B1-8340-07E6A66082C6}" srcOrd="1" destOrd="0" presId="urn:microsoft.com/office/officeart/2005/8/layout/list1"/>
    <dgm:cxn modelId="{3B45D830-4A9A-447E-8ABB-7163AAFCAD5A}" srcId="{8BDF6FCC-9B62-4637-AA98-0790C8BB1763}" destId="{BD22BC82-CB00-4FB5-98B5-AD014A1729A3}" srcOrd="3" destOrd="0" parTransId="{E273E0BF-50EE-4901-8A9A-9CBA5A1E7DE8}" sibTransId="{2BC75CFF-80BD-493A-BF26-40A0802560E5}"/>
    <dgm:cxn modelId="{41B99C3E-4E92-46DA-A070-4EBC16FE0FA6}" srcId="{8BDF6FCC-9B62-4637-AA98-0790C8BB1763}" destId="{D8FB2A68-0552-4186-816D-DDEEE463C31A}" srcOrd="0" destOrd="0" parTransId="{3B52A1E1-B238-4DEA-90AF-08EE0880C701}" sibTransId="{F1FE1C15-2031-4E21-A339-F86471764F74}"/>
    <dgm:cxn modelId="{3057B341-3B01-4000-80E2-6582E5DB8644}" srcId="{8BDF6FCC-9B62-4637-AA98-0790C8BB1763}" destId="{C110C757-85DF-4320-AEF5-2B1AD3394018}" srcOrd="1" destOrd="0" parTransId="{97B2C35D-5F9D-4658-B16D-59F60840B5A4}" sibTransId="{815BC926-0B3D-45C7-A2B8-0097CF17FF69}"/>
    <dgm:cxn modelId="{8250C74D-3F7D-49C6-B2A3-FF48003A9767}" type="presOf" srcId="{BD22BC82-CB00-4FB5-98B5-AD014A1729A3}" destId="{B99B3A93-68E0-4B34-BBC9-543CE6C9CAA6}" srcOrd="0" destOrd="0" presId="urn:microsoft.com/office/officeart/2005/8/layout/list1"/>
    <dgm:cxn modelId="{D1559B74-F91C-424E-93C6-5B454B5C3351}" type="presOf" srcId="{C110C757-85DF-4320-AEF5-2B1AD3394018}" destId="{5E177ABC-F154-4FE9-8167-B07286565E97}" srcOrd="0" destOrd="0" presId="urn:microsoft.com/office/officeart/2005/8/layout/list1"/>
    <dgm:cxn modelId="{4C574357-8BC1-4FF6-B7F6-607FCD0986CB}" type="presOf" srcId="{DBED1A9B-02F5-44D6-AD15-34942E0CE6FB}" destId="{00558C32-EF5C-4096-81C2-A87FF47CE669}" srcOrd="0" destOrd="0" presId="urn:microsoft.com/office/officeart/2005/8/layout/list1"/>
    <dgm:cxn modelId="{B99C7979-783A-4C75-8A5D-CC50D33A7F81}" type="presOf" srcId="{19794A14-AFB9-4145-AE57-F7C0E11B4129}" destId="{F6C9FBF6-B425-4EC1-B535-3F64BC464FD7}" srcOrd="0" destOrd="0" presId="urn:microsoft.com/office/officeart/2005/8/layout/list1"/>
    <dgm:cxn modelId="{07C8FB7B-3063-4FA5-B259-44A9E2837C56}" type="presOf" srcId="{16A4A5BE-DA3F-4FC7-A584-76FC30F27A41}" destId="{62C3736F-D214-451F-9EAE-0FFF42E02414}" srcOrd="0" destOrd="0" presId="urn:microsoft.com/office/officeart/2005/8/layout/list1"/>
    <dgm:cxn modelId="{E91EEA7F-104E-4078-88F9-A76A739875C5}" type="presOf" srcId="{D8FB2A68-0552-4186-816D-DDEEE463C31A}" destId="{418C400F-C63E-42D5-B556-84F7CB98F7E4}" srcOrd="1" destOrd="0" presId="urn:microsoft.com/office/officeart/2005/8/layout/list1"/>
    <dgm:cxn modelId="{C0D6D98D-C698-4F6F-8B02-877C171034BF}" srcId="{BD22BC82-CB00-4FB5-98B5-AD014A1729A3}" destId="{16A4A5BE-DA3F-4FC7-A584-76FC30F27A41}" srcOrd="0" destOrd="0" parTransId="{0888713C-E0C5-4EF1-A8F2-17BE8BA9B15E}" sibTransId="{BA8DF5AF-148E-4211-BAFD-D78444DF9222}"/>
    <dgm:cxn modelId="{1F800891-0037-45A5-80E7-3F9E4F4F06CE}" srcId="{8BDF6FCC-9B62-4637-AA98-0790C8BB1763}" destId="{A5F46A4F-F1EA-405D-917B-E9A545001F2A}" srcOrd="2" destOrd="0" parTransId="{D4F30A2A-BE8C-4611-9F75-2824AF43E326}" sibTransId="{11A88D09-725D-4708-8813-CC44CDCE29F0}"/>
    <dgm:cxn modelId="{EA1ED0A0-D811-4CCC-A59B-C7B4D274615B}" type="presOf" srcId="{8BDF6FCC-9B62-4637-AA98-0790C8BB1763}" destId="{983F1EBC-6C58-43A8-8E5D-4D8874A1601B}" srcOrd="0" destOrd="0" presId="urn:microsoft.com/office/officeart/2005/8/layout/list1"/>
    <dgm:cxn modelId="{871293A7-5FB3-4227-9AC9-FFB734C8ADE6}" type="presOf" srcId="{65BBBB1B-A95D-4E6B-A75F-E61A4BA45E55}" destId="{68163AFC-10D1-4A57-9E92-6D579BC9F8C2}" srcOrd="0" destOrd="0" presId="urn:microsoft.com/office/officeart/2005/8/layout/list1"/>
    <dgm:cxn modelId="{8E245BA8-4C02-4262-BCA8-C3284D59E692}" srcId="{C110C757-85DF-4320-AEF5-2B1AD3394018}" destId="{65BBBB1B-A95D-4E6B-A75F-E61A4BA45E55}" srcOrd="0" destOrd="0" parTransId="{C519D5A0-6D94-4B14-9CA4-3FD2526EF03D}" sibTransId="{8CB71C3C-9F1B-4BC4-AE59-1F0B4171A7C8}"/>
    <dgm:cxn modelId="{0C7CB0D4-77CB-4430-BB62-137FB9F73A7B}" srcId="{A5F46A4F-F1EA-405D-917B-E9A545001F2A}" destId="{DBED1A9B-02F5-44D6-AD15-34942E0CE6FB}" srcOrd="0" destOrd="0" parTransId="{B73823FC-BF42-4FC2-8EC8-8E52221F73CE}" sibTransId="{AAA8E69B-A805-43E6-8BCD-FCDA07A94E49}"/>
    <dgm:cxn modelId="{9712E7D8-37AC-4DB6-B8FC-9DBC3C96616A}" type="presOf" srcId="{D8FB2A68-0552-4186-816D-DDEEE463C31A}" destId="{861818FD-865B-4D23-9EE6-12EA81DE315A}" srcOrd="0" destOrd="0" presId="urn:microsoft.com/office/officeart/2005/8/layout/list1"/>
    <dgm:cxn modelId="{FE2367F8-BDB1-4386-B6C4-47980B8A0DF0}" type="presOf" srcId="{A5F46A4F-F1EA-405D-917B-E9A545001F2A}" destId="{8B31EB44-0961-453C-8437-79735504E42B}" srcOrd="1" destOrd="0" presId="urn:microsoft.com/office/officeart/2005/8/layout/list1"/>
    <dgm:cxn modelId="{FF98416F-6D49-4B3B-AC1E-81ED223C2701}" type="presParOf" srcId="{983F1EBC-6C58-43A8-8E5D-4D8874A1601B}" destId="{5E8EEDDD-FB98-4215-8C00-F699C56E2B9E}" srcOrd="0" destOrd="0" presId="urn:microsoft.com/office/officeart/2005/8/layout/list1"/>
    <dgm:cxn modelId="{0DA78E83-93DF-4B8B-A624-4A832A37537E}" type="presParOf" srcId="{5E8EEDDD-FB98-4215-8C00-F699C56E2B9E}" destId="{861818FD-865B-4D23-9EE6-12EA81DE315A}" srcOrd="0" destOrd="0" presId="urn:microsoft.com/office/officeart/2005/8/layout/list1"/>
    <dgm:cxn modelId="{15FCEF07-6056-4396-84B1-354DA12547A4}" type="presParOf" srcId="{5E8EEDDD-FB98-4215-8C00-F699C56E2B9E}" destId="{418C400F-C63E-42D5-B556-84F7CB98F7E4}" srcOrd="1" destOrd="0" presId="urn:microsoft.com/office/officeart/2005/8/layout/list1"/>
    <dgm:cxn modelId="{CEF462AA-45DE-4AF0-9038-AE4D2BC0D6BD}" type="presParOf" srcId="{983F1EBC-6C58-43A8-8E5D-4D8874A1601B}" destId="{A656744B-BD72-4269-931B-AF5824200B92}" srcOrd="1" destOrd="0" presId="urn:microsoft.com/office/officeart/2005/8/layout/list1"/>
    <dgm:cxn modelId="{799F6D00-2569-45B0-801A-ABD16DBBA854}" type="presParOf" srcId="{983F1EBC-6C58-43A8-8E5D-4D8874A1601B}" destId="{F6C9FBF6-B425-4EC1-B535-3F64BC464FD7}" srcOrd="2" destOrd="0" presId="urn:microsoft.com/office/officeart/2005/8/layout/list1"/>
    <dgm:cxn modelId="{F878FCB8-5229-4523-A659-A20D78B63885}" type="presParOf" srcId="{983F1EBC-6C58-43A8-8E5D-4D8874A1601B}" destId="{A96B9BD0-CC94-4D9F-ADEF-450103280014}" srcOrd="3" destOrd="0" presId="urn:microsoft.com/office/officeart/2005/8/layout/list1"/>
    <dgm:cxn modelId="{F2694B9F-08CF-44BE-B851-E98159D68B42}" type="presParOf" srcId="{983F1EBC-6C58-43A8-8E5D-4D8874A1601B}" destId="{261284A4-4ADD-4AEC-AEB4-CA9439B7BFAD}" srcOrd="4" destOrd="0" presId="urn:microsoft.com/office/officeart/2005/8/layout/list1"/>
    <dgm:cxn modelId="{97E8B6BD-67DB-4D13-983E-2C53B33BF393}" type="presParOf" srcId="{261284A4-4ADD-4AEC-AEB4-CA9439B7BFAD}" destId="{5E177ABC-F154-4FE9-8167-B07286565E97}" srcOrd="0" destOrd="0" presId="urn:microsoft.com/office/officeart/2005/8/layout/list1"/>
    <dgm:cxn modelId="{B5F8FA7B-D5D4-4073-A898-89A11A59968E}" type="presParOf" srcId="{261284A4-4ADD-4AEC-AEB4-CA9439B7BFAD}" destId="{EE9BD2B7-4F53-4EC9-89C3-8F7E3463F99C}" srcOrd="1" destOrd="0" presId="urn:microsoft.com/office/officeart/2005/8/layout/list1"/>
    <dgm:cxn modelId="{0BA0F1D4-589E-4A31-9916-F49EC5A64BC3}" type="presParOf" srcId="{983F1EBC-6C58-43A8-8E5D-4D8874A1601B}" destId="{C022D48E-A104-4A1F-82DD-A75DDF5DF537}" srcOrd="5" destOrd="0" presId="urn:microsoft.com/office/officeart/2005/8/layout/list1"/>
    <dgm:cxn modelId="{519B9F38-EDAF-450A-A404-85FFD9C9B3E7}" type="presParOf" srcId="{983F1EBC-6C58-43A8-8E5D-4D8874A1601B}" destId="{68163AFC-10D1-4A57-9E92-6D579BC9F8C2}" srcOrd="6" destOrd="0" presId="urn:microsoft.com/office/officeart/2005/8/layout/list1"/>
    <dgm:cxn modelId="{38544E52-2E55-42A5-84A1-2EF6F7F1A4E4}" type="presParOf" srcId="{983F1EBC-6C58-43A8-8E5D-4D8874A1601B}" destId="{651FF48A-BF7D-4EB4-A849-EDCCD86691DD}" srcOrd="7" destOrd="0" presId="urn:microsoft.com/office/officeart/2005/8/layout/list1"/>
    <dgm:cxn modelId="{696C94E6-CFD6-44E7-AA80-307EC8D04656}" type="presParOf" srcId="{983F1EBC-6C58-43A8-8E5D-4D8874A1601B}" destId="{B5B6969B-7CD1-41FF-99E1-AB4A06C1D487}" srcOrd="8" destOrd="0" presId="urn:microsoft.com/office/officeart/2005/8/layout/list1"/>
    <dgm:cxn modelId="{29A48F37-D69F-4FD5-8E63-C33EBC3E759D}" type="presParOf" srcId="{B5B6969B-7CD1-41FF-99E1-AB4A06C1D487}" destId="{B45B5EFB-4F1F-4194-943A-8374A32A8A46}" srcOrd="0" destOrd="0" presId="urn:microsoft.com/office/officeart/2005/8/layout/list1"/>
    <dgm:cxn modelId="{F0F8A25A-323F-4FBF-8844-C2D916710F48}" type="presParOf" srcId="{B5B6969B-7CD1-41FF-99E1-AB4A06C1D487}" destId="{8B31EB44-0961-453C-8437-79735504E42B}" srcOrd="1" destOrd="0" presId="urn:microsoft.com/office/officeart/2005/8/layout/list1"/>
    <dgm:cxn modelId="{BB658DA7-80CA-4123-BD00-A96E183589F2}" type="presParOf" srcId="{983F1EBC-6C58-43A8-8E5D-4D8874A1601B}" destId="{AA3D3237-E3DD-4F73-92CA-3CC32470B697}" srcOrd="9" destOrd="0" presId="urn:microsoft.com/office/officeart/2005/8/layout/list1"/>
    <dgm:cxn modelId="{293F86A6-767E-43E9-AE1A-0BD7A6E21E8E}" type="presParOf" srcId="{983F1EBC-6C58-43A8-8E5D-4D8874A1601B}" destId="{00558C32-EF5C-4096-81C2-A87FF47CE669}" srcOrd="10" destOrd="0" presId="urn:microsoft.com/office/officeart/2005/8/layout/list1"/>
    <dgm:cxn modelId="{E88E2E1A-6B6C-4C10-A443-356368D1CD17}" type="presParOf" srcId="{983F1EBC-6C58-43A8-8E5D-4D8874A1601B}" destId="{2295A527-D43D-4F4D-98C0-9CE25470AE15}" srcOrd="11" destOrd="0" presId="urn:microsoft.com/office/officeart/2005/8/layout/list1"/>
    <dgm:cxn modelId="{8F70D141-A3B0-41AF-AF37-1C8EF5776787}" type="presParOf" srcId="{983F1EBC-6C58-43A8-8E5D-4D8874A1601B}" destId="{758EDBBD-5C8C-4054-9653-11E1C5C08D97}" srcOrd="12" destOrd="0" presId="urn:microsoft.com/office/officeart/2005/8/layout/list1"/>
    <dgm:cxn modelId="{AA6C56FE-85E7-4655-A6AB-D94B89AF3D51}" type="presParOf" srcId="{758EDBBD-5C8C-4054-9653-11E1C5C08D97}" destId="{B99B3A93-68E0-4B34-BBC9-543CE6C9CAA6}" srcOrd="0" destOrd="0" presId="urn:microsoft.com/office/officeart/2005/8/layout/list1"/>
    <dgm:cxn modelId="{64CD765A-498B-45D4-BC30-22BC844A5311}" type="presParOf" srcId="{758EDBBD-5C8C-4054-9653-11E1C5C08D97}" destId="{E37DEE02-7498-48B1-8340-07E6A66082C6}" srcOrd="1" destOrd="0" presId="urn:microsoft.com/office/officeart/2005/8/layout/list1"/>
    <dgm:cxn modelId="{A7F5D819-F513-4A6E-A070-D5ED3AE142EB}" type="presParOf" srcId="{983F1EBC-6C58-43A8-8E5D-4D8874A1601B}" destId="{A5D51B31-CF98-4E05-B498-809AA2AD58CE}" srcOrd="13" destOrd="0" presId="urn:microsoft.com/office/officeart/2005/8/layout/list1"/>
    <dgm:cxn modelId="{0828EEE9-B577-4AA3-AA93-0FE7BFA38EEC}" type="presParOf" srcId="{983F1EBC-6C58-43A8-8E5D-4D8874A1601B}" destId="{62C3736F-D214-451F-9EAE-0FFF42E0241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6CD4EC-7908-4EA2-AAE9-C1A920E3DC78}" type="doc">
      <dgm:prSet loTypeId="urn:microsoft.com/office/officeart/2005/8/layout/vList2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7D60E468-CC12-4A38-AC91-F4B6920D0234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 Browser API can extend the functionality of a web browser.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74CB68-FB4C-4C77-835B-F6E2FC601FFF}" type="parTrans" cxnId="{29C3EC3E-04DD-44EF-A8F0-997431168B61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311597-1576-4E50-9049-6C3025941924}" type="sibTrans" cxnId="{29C3EC3E-04DD-44EF-A8F0-997431168B61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7C8C79-D892-4262-AD96-EAB88DB7F38B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All browsers have a set of built-in Web APIs to support complex operations, and to help accessing data.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5D97F9-2FBC-41B9-8D7A-3F32D0A3B183}" type="parTrans" cxnId="{41C34A03-C610-4630-B3E1-C32B6AD2AC19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4120C7-AD2B-4846-B53E-6E424C4F885B}" type="sibTrans" cxnId="{41C34A03-C610-4630-B3E1-C32B6AD2AC19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DCF3FD-9BF7-45D2-95A3-4450497E7D78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For example, the Web Audio API, Geolocation API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853ADB-A701-4C09-B24F-5437E838D5BA}" type="parTrans" cxnId="{E0A0AE68-9359-4F1E-8B88-DAF453C0A92C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CC1999-E3AC-4D04-A01E-57B235F95A2E}" type="sibTrans" cxnId="{E0A0AE68-9359-4F1E-8B88-DAF453C0A92C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B7CDBE-DF2D-4A11-817A-252AA9FAF21D}" type="pres">
      <dgm:prSet presAssocID="{DB6CD4EC-7908-4EA2-AAE9-C1A920E3DC78}" presName="linear" presStyleCnt="0">
        <dgm:presLayoutVars>
          <dgm:animLvl val="lvl"/>
          <dgm:resizeHandles val="exact"/>
        </dgm:presLayoutVars>
      </dgm:prSet>
      <dgm:spPr/>
    </dgm:pt>
    <dgm:pt modelId="{36C4A1D7-E550-4668-8BC5-DB94333C70D6}" type="pres">
      <dgm:prSet presAssocID="{7D60E468-CC12-4A38-AC91-F4B6920D023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69D3982-66A2-41F4-A0FB-1E0BD2C212E9}" type="pres">
      <dgm:prSet presAssocID="{8F311597-1576-4E50-9049-6C3025941924}" presName="spacer" presStyleCnt="0"/>
      <dgm:spPr/>
    </dgm:pt>
    <dgm:pt modelId="{3DA62A01-84EB-4A4A-88DA-E87BEF1C25CD}" type="pres">
      <dgm:prSet presAssocID="{3C7C8C79-D892-4262-AD96-EAB88DB7F38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ADDDC50-0F2C-4480-968A-1569B72B3244}" type="pres">
      <dgm:prSet presAssocID="{364120C7-AD2B-4846-B53E-6E424C4F885B}" presName="spacer" presStyleCnt="0"/>
      <dgm:spPr/>
    </dgm:pt>
    <dgm:pt modelId="{99069649-05C7-45CC-8298-EAFCDE52C1E0}" type="pres">
      <dgm:prSet presAssocID="{33DCF3FD-9BF7-45D2-95A3-4450497E7D78}" presName="parentText" presStyleLbl="node1" presStyleIdx="2" presStyleCnt="3" custScaleY="67747">
        <dgm:presLayoutVars>
          <dgm:chMax val="0"/>
          <dgm:bulletEnabled val="1"/>
        </dgm:presLayoutVars>
      </dgm:prSet>
      <dgm:spPr/>
    </dgm:pt>
  </dgm:ptLst>
  <dgm:cxnLst>
    <dgm:cxn modelId="{41C34A03-C610-4630-B3E1-C32B6AD2AC19}" srcId="{DB6CD4EC-7908-4EA2-AAE9-C1A920E3DC78}" destId="{3C7C8C79-D892-4262-AD96-EAB88DB7F38B}" srcOrd="1" destOrd="0" parTransId="{8C5D97F9-2FBC-41B9-8D7A-3F32D0A3B183}" sibTransId="{364120C7-AD2B-4846-B53E-6E424C4F885B}"/>
    <dgm:cxn modelId="{29C3EC3E-04DD-44EF-A8F0-997431168B61}" srcId="{DB6CD4EC-7908-4EA2-AAE9-C1A920E3DC78}" destId="{7D60E468-CC12-4A38-AC91-F4B6920D0234}" srcOrd="0" destOrd="0" parTransId="{4374CB68-FB4C-4C77-835B-F6E2FC601FFF}" sibTransId="{8F311597-1576-4E50-9049-6C3025941924}"/>
    <dgm:cxn modelId="{E0A0AE68-9359-4F1E-8B88-DAF453C0A92C}" srcId="{DB6CD4EC-7908-4EA2-AAE9-C1A920E3DC78}" destId="{33DCF3FD-9BF7-45D2-95A3-4450497E7D78}" srcOrd="2" destOrd="0" parTransId="{53853ADB-A701-4C09-B24F-5437E838D5BA}" sibTransId="{F5CC1999-E3AC-4D04-A01E-57B235F95A2E}"/>
    <dgm:cxn modelId="{7BDE326F-2E4F-4D45-BC71-04797455B0AA}" type="presOf" srcId="{7D60E468-CC12-4A38-AC91-F4B6920D0234}" destId="{36C4A1D7-E550-4668-8BC5-DB94333C70D6}" srcOrd="0" destOrd="0" presId="urn:microsoft.com/office/officeart/2005/8/layout/vList2"/>
    <dgm:cxn modelId="{F2C47271-2EA5-4AC3-8B61-291B277F89F3}" type="presOf" srcId="{3C7C8C79-D892-4262-AD96-EAB88DB7F38B}" destId="{3DA62A01-84EB-4A4A-88DA-E87BEF1C25CD}" srcOrd="0" destOrd="0" presId="urn:microsoft.com/office/officeart/2005/8/layout/vList2"/>
    <dgm:cxn modelId="{4AE7D69D-BB18-488B-984C-F22D9754105B}" type="presOf" srcId="{33DCF3FD-9BF7-45D2-95A3-4450497E7D78}" destId="{99069649-05C7-45CC-8298-EAFCDE52C1E0}" srcOrd="0" destOrd="0" presId="urn:microsoft.com/office/officeart/2005/8/layout/vList2"/>
    <dgm:cxn modelId="{89DC3AD5-5F01-4767-A707-5BB428975A22}" type="presOf" srcId="{DB6CD4EC-7908-4EA2-AAE9-C1A920E3DC78}" destId="{D8B7CDBE-DF2D-4A11-817A-252AA9FAF21D}" srcOrd="0" destOrd="0" presId="urn:microsoft.com/office/officeart/2005/8/layout/vList2"/>
    <dgm:cxn modelId="{B2777DF6-AE8D-4C8E-9ED5-26231D750874}" type="presParOf" srcId="{D8B7CDBE-DF2D-4A11-817A-252AA9FAF21D}" destId="{36C4A1D7-E550-4668-8BC5-DB94333C70D6}" srcOrd="0" destOrd="0" presId="urn:microsoft.com/office/officeart/2005/8/layout/vList2"/>
    <dgm:cxn modelId="{65454629-4E7B-4E8F-AAE3-F8401C284E22}" type="presParOf" srcId="{D8B7CDBE-DF2D-4A11-817A-252AA9FAF21D}" destId="{069D3982-66A2-41F4-A0FB-1E0BD2C212E9}" srcOrd="1" destOrd="0" presId="urn:microsoft.com/office/officeart/2005/8/layout/vList2"/>
    <dgm:cxn modelId="{E538296C-AFB8-4DB0-881E-8EABDEF1B75B}" type="presParOf" srcId="{D8B7CDBE-DF2D-4A11-817A-252AA9FAF21D}" destId="{3DA62A01-84EB-4A4A-88DA-E87BEF1C25CD}" srcOrd="2" destOrd="0" presId="urn:microsoft.com/office/officeart/2005/8/layout/vList2"/>
    <dgm:cxn modelId="{D465B864-C6EA-4B07-99F6-A89DE274D888}" type="presParOf" srcId="{D8B7CDBE-DF2D-4A11-817A-252AA9FAF21D}" destId="{5ADDDC50-0F2C-4480-968A-1569B72B3244}" srcOrd="3" destOrd="0" presId="urn:microsoft.com/office/officeart/2005/8/layout/vList2"/>
    <dgm:cxn modelId="{F46516A0-B997-42AE-9DED-070A43378F8C}" type="presParOf" srcId="{D8B7CDBE-DF2D-4A11-817A-252AA9FAF21D}" destId="{99069649-05C7-45CC-8298-EAFCDE52C1E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983354-13B5-4E84-8EA5-B18E69DB5E8E}" type="doc">
      <dgm:prSet loTypeId="urn:microsoft.com/office/officeart/2005/8/layout/vList2" loCatId="list" qsTypeId="urn:microsoft.com/office/officeart/2005/8/quickstyle/3d3" qsCatId="3D" csTypeId="urn:microsoft.com/office/officeart/2005/8/colors/colorful2" csCatId="colorful"/>
      <dgm:spPr/>
      <dgm:t>
        <a:bodyPr/>
        <a:lstStyle/>
        <a:p>
          <a:endParaRPr lang="en-IN"/>
        </a:p>
      </dgm:t>
    </dgm:pt>
    <dgm:pt modelId="{02723E7E-641C-4306-90ED-F7CFF294C499}">
      <dgm:prSet custT="1"/>
      <dgm:spPr/>
      <dgm:t>
        <a:bodyPr/>
        <a:lstStyle/>
        <a:p>
          <a:r>
            <a:rPr lang="en-US" sz="1800" b="1" i="0">
              <a:latin typeface="Arial" panose="020B0604020202020204" pitchFamily="34" charset="0"/>
              <a:cs typeface="Arial" panose="020B0604020202020204" pitchFamily="34" charset="0"/>
            </a:rPr>
            <a:t>Third-party APIs</a:t>
          </a:r>
          <a:r>
            <a:rPr lang="en-US" sz="1800" b="0" i="0">
              <a:latin typeface="Arial" panose="020B0604020202020204" pitchFamily="34" charset="0"/>
              <a:cs typeface="Arial" panose="020B0604020202020204" pitchFamily="34" charset="0"/>
            </a:rPr>
            <a:t> are not built into the browser by default.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6524F3-551D-4E68-A4CE-5FE389900313}" type="parTrans" cxnId="{FE28F7C0-9BDD-452D-A137-E4D7D7B7F691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7CDA8B-8287-4487-9CCF-DBB9046B1393}" type="sibTrans" cxnId="{FE28F7C0-9BDD-452D-A137-E4D7D7B7F691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A49BC0-FAC8-4D09-A00A-2D380CFDB954}">
      <dgm:prSet custT="1"/>
      <dgm:spPr/>
      <dgm:t>
        <a:bodyPr/>
        <a:lstStyle/>
        <a:p>
          <a:r>
            <a:rPr lang="en-US" sz="1800" b="0" i="0">
              <a:latin typeface="Arial" panose="020B0604020202020204" pitchFamily="34" charset="0"/>
              <a:cs typeface="Arial" panose="020B0604020202020204" pitchFamily="34" charset="0"/>
            </a:rPr>
            <a:t>Third-party APIs are constructs built into third-party platforms (e.g. Google Maps API, Facebook APIs)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435BAD-2418-43F5-B2B4-4A1B3803A5AB}" type="parTrans" cxnId="{6EDD6B03-B00C-484B-B289-2B8730215FFA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1BB6A0-EE3D-4AD2-9B12-991B61C1863D}" type="sibTrans" cxnId="{6EDD6B03-B00C-484B-B289-2B8730215FFA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EC4E10-FFAE-4ADE-A703-2726F6A0E944}">
      <dgm:prSet custT="1"/>
      <dgm:spPr/>
      <dgm:t>
        <a:bodyPr/>
        <a:lstStyle/>
        <a:p>
          <a:r>
            <a:rPr lang="en-US" sz="1800" b="0" i="0">
              <a:latin typeface="Arial" panose="020B0604020202020204" pitchFamily="34" charset="0"/>
              <a:cs typeface="Arial" panose="020B0604020202020204" pitchFamily="34" charset="0"/>
            </a:rPr>
            <a:t>They allow you to use some of those platform's functionality in your own web pages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3CC3BF-1A3D-4FF0-A636-C0678FFC78A8}" type="parTrans" cxnId="{A83D8EF0-2E59-4A0E-85CA-C47633A3CA9D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C68967-93D4-45D2-A862-FA03E2AFC5E2}" type="sibTrans" cxnId="{A83D8EF0-2E59-4A0E-85CA-C47633A3CA9D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5D6E86-A85C-4E6A-B40B-E85F020D3CE4}" type="pres">
      <dgm:prSet presAssocID="{EB983354-13B5-4E84-8EA5-B18E69DB5E8E}" presName="linear" presStyleCnt="0">
        <dgm:presLayoutVars>
          <dgm:animLvl val="lvl"/>
          <dgm:resizeHandles val="exact"/>
        </dgm:presLayoutVars>
      </dgm:prSet>
      <dgm:spPr/>
    </dgm:pt>
    <dgm:pt modelId="{B5969FA1-21F7-42C3-AF8B-2FE7C422B96F}" type="pres">
      <dgm:prSet presAssocID="{02723E7E-641C-4306-90ED-F7CFF294C49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E82F40E-8A38-452C-917C-B2E1E15E2A23}" type="pres">
      <dgm:prSet presAssocID="{157CDA8B-8287-4487-9CCF-DBB9046B1393}" presName="spacer" presStyleCnt="0"/>
      <dgm:spPr/>
    </dgm:pt>
    <dgm:pt modelId="{A8227BAB-196A-46F1-94D1-4CFEE604BB70}" type="pres">
      <dgm:prSet presAssocID="{1DA49BC0-FAC8-4D09-A00A-2D380CFDB95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5AF286D-2276-4186-BD31-CD8CB2C8BC37}" type="pres">
      <dgm:prSet presAssocID="{E21BB6A0-EE3D-4AD2-9B12-991B61C1863D}" presName="spacer" presStyleCnt="0"/>
      <dgm:spPr/>
    </dgm:pt>
    <dgm:pt modelId="{3B534B30-4F27-4A6C-BD0B-1B6211A2D34B}" type="pres">
      <dgm:prSet presAssocID="{BDEC4E10-FFAE-4ADE-A703-2726F6A0E94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EDD6B03-B00C-484B-B289-2B8730215FFA}" srcId="{EB983354-13B5-4E84-8EA5-B18E69DB5E8E}" destId="{1DA49BC0-FAC8-4D09-A00A-2D380CFDB954}" srcOrd="1" destOrd="0" parTransId="{79435BAD-2418-43F5-B2B4-4A1B3803A5AB}" sibTransId="{E21BB6A0-EE3D-4AD2-9B12-991B61C1863D}"/>
    <dgm:cxn modelId="{98FDB740-274F-4192-A206-C746FB404C5A}" type="presOf" srcId="{BDEC4E10-FFAE-4ADE-A703-2726F6A0E944}" destId="{3B534B30-4F27-4A6C-BD0B-1B6211A2D34B}" srcOrd="0" destOrd="0" presId="urn:microsoft.com/office/officeart/2005/8/layout/vList2"/>
    <dgm:cxn modelId="{58223269-9F63-41CC-ACA5-E3C5D738CFDF}" type="presOf" srcId="{1DA49BC0-FAC8-4D09-A00A-2D380CFDB954}" destId="{A8227BAB-196A-46F1-94D1-4CFEE604BB70}" srcOrd="0" destOrd="0" presId="urn:microsoft.com/office/officeart/2005/8/layout/vList2"/>
    <dgm:cxn modelId="{7D651E82-72C4-4403-B1C9-D4D8A1B7C910}" type="presOf" srcId="{02723E7E-641C-4306-90ED-F7CFF294C499}" destId="{B5969FA1-21F7-42C3-AF8B-2FE7C422B96F}" srcOrd="0" destOrd="0" presId="urn:microsoft.com/office/officeart/2005/8/layout/vList2"/>
    <dgm:cxn modelId="{4112B69D-70FF-494F-91C3-145E4066EB4D}" type="presOf" srcId="{EB983354-13B5-4E84-8EA5-B18E69DB5E8E}" destId="{D95D6E86-A85C-4E6A-B40B-E85F020D3CE4}" srcOrd="0" destOrd="0" presId="urn:microsoft.com/office/officeart/2005/8/layout/vList2"/>
    <dgm:cxn modelId="{FE28F7C0-9BDD-452D-A137-E4D7D7B7F691}" srcId="{EB983354-13B5-4E84-8EA5-B18E69DB5E8E}" destId="{02723E7E-641C-4306-90ED-F7CFF294C499}" srcOrd="0" destOrd="0" parTransId="{8F6524F3-551D-4E68-A4CE-5FE389900313}" sibTransId="{157CDA8B-8287-4487-9CCF-DBB9046B1393}"/>
    <dgm:cxn modelId="{A83D8EF0-2E59-4A0E-85CA-C47633A3CA9D}" srcId="{EB983354-13B5-4E84-8EA5-B18E69DB5E8E}" destId="{BDEC4E10-FFAE-4ADE-A703-2726F6A0E944}" srcOrd="2" destOrd="0" parTransId="{D83CC3BF-1A3D-4FF0-A636-C0678FFC78A8}" sibTransId="{A2C68967-93D4-45D2-A862-FA03E2AFC5E2}"/>
    <dgm:cxn modelId="{D5B33393-CC13-45A4-BB45-2A3913F51D6C}" type="presParOf" srcId="{D95D6E86-A85C-4E6A-B40B-E85F020D3CE4}" destId="{B5969FA1-21F7-42C3-AF8B-2FE7C422B96F}" srcOrd="0" destOrd="0" presId="urn:microsoft.com/office/officeart/2005/8/layout/vList2"/>
    <dgm:cxn modelId="{2EE99ADE-974E-4F2C-9511-11D73D97BB2F}" type="presParOf" srcId="{D95D6E86-A85C-4E6A-B40B-E85F020D3CE4}" destId="{5E82F40E-8A38-452C-917C-B2E1E15E2A23}" srcOrd="1" destOrd="0" presId="urn:microsoft.com/office/officeart/2005/8/layout/vList2"/>
    <dgm:cxn modelId="{8BFF02E9-C0AE-427B-90B1-352DA50CF9B7}" type="presParOf" srcId="{D95D6E86-A85C-4E6A-B40B-E85F020D3CE4}" destId="{A8227BAB-196A-46F1-94D1-4CFEE604BB70}" srcOrd="2" destOrd="0" presId="urn:microsoft.com/office/officeart/2005/8/layout/vList2"/>
    <dgm:cxn modelId="{E7ECF00D-40D0-4D85-86E7-E216D74DA42D}" type="presParOf" srcId="{D95D6E86-A85C-4E6A-B40B-E85F020D3CE4}" destId="{F5AF286D-2276-4186-BD31-CD8CB2C8BC37}" srcOrd="3" destOrd="0" presId="urn:microsoft.com/office/officeart/2005/8/layout/vList2"/>
    <dgm:cxn modelId="{97669874-6A30-4739-9C6A-64203D218636}" type="presParOf" srcId="{D95D6E86-A85C-4E6A-B40B-E85F020D3CE4}" destId="{3B534B30-4F27-4A6C-BD0B-1B6211A2D34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B3F3C6-10A1-48C7-8736-1055B054E588}" type="doc">
      <dgm:prSet loTypeId="urn:microsoft.com/office/officeart/2005/8/layout/vList2" loCatId="list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699202E6-B728-40E7-9C8D-7657FCE36F6B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IN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There are numerous methods for storing data locally in the users’ browser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AC7B32-2E55-4D6B-ABDC-684A65E96A6D}" type="parTrans" cxnId="{15CBD824-CC38-442A-9B94-2F6494A86AF2}">
      <dgm:prSet/>
      <dgm:spPr/>
      <dgm:t>
        <a:bodyPr/>
        <a:lstStyle/>
        <a:p>
          <a:endParaRPr lang="en-IN">
            <a:solidFill>
              <a:sysClr val="windowText" lastClr="000000"/>
            </a:solidFill>
          </a:endParaRPr>
        </a:p>
      </dgm:t>
    </dgm:pt>
    <dgm:pt modelId="{0C1F97B7-5A39-47EC-AF7F-62DC6DD35B43}" type="sibTrans" cxnId="{15CBD824-CC38-442A-9B94-2F6494A86AF2}">
      <dgm:prSet/>
      <dgm:spPr/>
      <dgm:t>
        <a:bodyPr/>
        <a:lstStyle/>
        <a:p>
          <a:endParaRPr lang="en-IN">
            <a:solidFill>
              <a:sysClr val="windowText" lastClr="000000"/>
            </a:solidFill>
          </a:endParaRPr>
        </a:p>
      </dgm:t>
    </dgm:pt>
    <dgm:pt modelId="{E085FB98-A1B9-4FE3-B689-AFD1ADA860E7}" type="pres">
      <dgm:prSet presAssocID="{EAB3F3C6-10A1-48C7-8736-1055B054E588}" presName="linear" presStyleCnt="0">
        <dgm:presLayoutVars>
          <dgm:animLvl val="lvl"/>
          <dgm:resizeHandles val="exact"/>
        </dgm:presLayoutVars>
      </dgm:prSet>
      <dgm:spPr/>
    </dgm:pt>
    <dgm:pt modelId="{50BF737D-7553-45A3-B637-767A9DCA0646}" type="pres">
      <dgm:prSet presAssocID="{699202E6-B728-40E7-9C8D-7657FCE36F6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5CBD824-CC38-442A-9B94-2F6494A86AF2}" srcId="{EAB3F3C6-10A1-48C7-8736-1055B054E588}" destId="{699202E6-B728-40E7-9C8D-7657FCE36F6B}" srcOrd="0" destOrd="0" parTransId="{BBAC7B32-2E55-4D6B-ABDC-684A65E96A6D}" sibTransId="{0C1F97B7-5A39-47EC-AF7F-62DC6DD35B43}"/>
    <dgm:cxn modelId="{E8F7CCD3-E983-4C7A-B988-22EBC8A78EE0}" type="presOf" srcId="{EAB3F3C6-10A1-48C7-8736-1055B054E588}" destId="{E085FB98-A1B9-4FE3-B689-AFD1ADA860E7}" srcOrd="0" destOrd="0" presId="urn:microsoft.com/office/officeart/2005/8/layout/vList2"/>
    <dgm:cxn modelId="{DF1562F0-C181-42F3-8DA5-F0F6A78A9BDF}" type="presOf" srcId="{699202E6-B728-40E7-9C8D-7657FCE36F6B}" destId="{50BF737D-7553-45A3-B637-767A9DCA0646}" srcOrd="0" destOrd="0" presId="urn:microsoft.com/office/officeart/2005/8/layout/vList2"/>
    <dgm:cxn modelId="{005F9BF0-8F99-4F98-8E02-56C493AEC087}" type="presParOf" srcId="{E085FB98-A1B9-4FE3-B689-AFD1ADA860E7}" destId="{50BF737D-7553-45A3-B637-767A9DCA0646}" srcOrd="0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3A5756-9E34-4FE2-8FE4-2E1FBFD0E9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9D928E3-A416-4642-892D-285ECBC6CAB7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1800" b="0" i="0">
              <a:latin typeface="Arial" panose="020B0604020202020204" pitchFamily="34" charset="0"/>
              <a:cs typeface="Arial" panose="020B0604020202020204" pitchFamily="34" charset="0"/>
            </a:rPr>
            <a:t>Cookies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39BD4D-5EA3-4C70-8C90-7BD4540D216C}" type="parTrans" cxnId="{203C4AF1-E4B8-40D7-B9E5-BEFAD118902E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267347-B8A6-4109-9D7A-F62A554602B9}" type="sibTrans" cxnId="{203C4AF1-E4B8-40D7-B9E5-BEFAD118902E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E407F6-45E2-445A-A86A-23AC3E02773B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1800" b="0" i="0">
              <a:latin typeface="Arial" panose="020B0604020202020204" pitchFamily="34" charset="0"/>
              <a:cs typeface="Arial" panose="020B0604020202020204" pitchFamily="34" charset="0"/>
            </a:rPr>
            <a:t>Web Storage (Local and Session Storage)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A3FD65-274D-4C2D-82BB-0FF4C1296088}" type="parTrans" cxnId="{1A59C783-87EA-4C2F-846D-EF465BC81009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71D250-4A6F-4374-953E-358260E9D395}" type="sibTrans" cxnId="{1A59C783-87EA-4C2F-846D-EF465BC81009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B48C94-7E78-47F9-891C-514BD80449B7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1800" b="0" i="0">
              <a:latin typeface="Arial" panose="020B0604020202020204" pitchFamily="34" charset="0"/>
              <a:cs typeface="Arial" panose="020B0604020202020204" pitchFamily="34" charset="0"/>
            </a:rPr>
            <a:t>IndexedDB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37477C-A853-45E1-89BB-BC3BB18C6213}" type="parTrans" cxnId="{78138B20-F5DD-4B89-B403-49DAF3A10F1D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99A19C-D86F-42DF-B6B4-91DCC39C940F}" type="sibTrans" cxnId="{78138B20-F5DD-4B89-B403-49DAF3A10F1D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87B5F7-3F67-4B0D-B87A-72FEC2594E06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1800" b="0" i="0" dirty="0">
              <a:latin typeface="Arial" panose="020B0604020202020204" pitchFamily="34" charset="0"/>
              <a:cs typeface="Arial" panose="020B0604020202020204" pitchFamily="34" charset="0"/>
            </a:rPr>
            <a:t>Centralized data store ; State management libraries can be used.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5ECB0A-F253-4177-AD4B-AC4ED4FF22F7}" type="parTrans" cxnId="{A00E88C5-AF17-446D-B992-95F1717DCD5D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FB4202-4D08-42DF-B8B4-5C86EA4094F2}" type="sibTrans" cxnId="{A00E88C5-AF17-446D-B992-95F1717DCD5D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F75C3C-3DC4-4321-862B-3B373B5DC563}" type="pres">
      <dgm:prSet presAssocID="{A83A5756-9E34-4FE2-8FE4-2E1FBFD0E996}" presName="linear" presStyleCnt="0">
        <dgm:presLayoutVars>
          <dgm:animLvl val="lvl"/>
          <dgm:resizeHandles val="exact"/>
        </dgm:presLayoutVars>
      </dgm:prSet>
      <dgm:spPr/>
    </dgm:pt>
    <dgm:pt modelId="{6EAD8BEB-72E1-4C74-8FDD-AF7795843AA2}" type="pres">
      <dgm:prSet presAssocID="{19D928E3-A416-4642-892D-285ECBC6CAB7}" presName="parentText" presStyleLbl="node1" presStyleIdx="0" presStyleCnt="4" custScaleY="63603">
        <dgm:presLayoutVars>
          <dgm:chMax val="0"/>
          <dgm:bulletEnabled val="1"/>
        </dgm:presLayoutVars>
      </dgm:prSet>
      <dgm:spPr/>
    </dgm:pt>
    <dgm:pt modelId="{AC313FEA-A39B-410E-9DBA-6D0711886DA7}" type="pres">
      <dgm:prSet presAssocID="{21267347-B8A6-4109-9D7A-F62A554602B9}" presName="spacer" presStyleCnt="0"/>
      <dgm:spPr/>
    </dgm:pt>
    <dgm:pt modelId="{C95537FB-1365-49D9-817E-16583334E7DE}" type="pres">
      <dgm:prSet presAssocID="{74E407F6-45E2-445A-A86A-23AC3E02773B}" presName="parentText" presStyleLbl="node1" presStyleIdx="1" presStyleCnt="4" custScaleY="63603">
        <dgm:presLayoutVars>
          <dgm:chMax val="0"/>
          <dgm:bulletEnabled val="1"/>
        </dgm:presLayoutVars>
      </dgm:prSet>
      <dgm:spPr/>
    </dgm:pt>
    <dgm:pt modelId="{43CD85EC-CF07-4669-A773-F229B3107D8D}" type="pres">
      <dgm:prSet presAssocID="{1671D250-4A6F-4374-953E-358260E9D395}" presName="spacer" presStyleCnt="0"/>
      <dgm:spPr/>
    </dgm:pt>
    <dgm:pt modelId="{32A2ABF1-6DA4-41D5-9017-3823B8A70E6A}" type="pres">
      <dgm:prSet presAssocID="{67B48C94-7E78-47F9-891C-514BD80449B7}" presName="parentText" presStyleLbl="node1" presStyleIdx="2" presStyleCnt="4" custScaleY="63603">
        <dgm:presLayoutVars>
          <dgm:chMax val="0"/>
          <dgm:bulletEnabled val="1"/>
        </dgm:presLayoutVars>
      </dgm:prSet>
      <dgm:spPr/>
    </dgm:pt>
    <dgm:pt modelId="{3908929F-FE0E-424F-88CA-71443FBC3733}" type="pres">
      <dgm:prSet presAssocID="{8C99A19C-D86F-42DF-B6B4-91DCC39C940F}" presName="spacer" presStyleCnt="0"/>
      <dgm:spPr/>
    </dgm:pt>
    <dgm:pt modelId="{E8B99C4E-FA61-495C-885E-6831D54272C1}" type="pres">
      <dgm:prSet presAssocID="{D987B5F7-3F67-4B0D-B87A-72FEC2594E06}" presName="parentText" presStyleLbl="node1" presStyleIdx="3" presStyleCnt="4" custScaleY="113758">
        <dgm:presLayoutVars>
          <dgm:chMax val="0"/>
          <dgm:bulletEnabled val="1"/>
        </dgm:presLayoutVars>
      </dgm:prSet>
      <dgm:spPr/>
    </dgm:pt>
  </dgm:ptLst>
  <dgm:cxnLst>
    <dgm:cxn modelId="{78138B20-F5DD-4B89-B403-49DAF3A10F1D}" srcId="{A83A5756-9E34-4FE2-8FE4-2E1FBFD0E996}" destId="{67B48C94-7E78-47F9-891C-514BD80449B7}" srcOrd="2" destOrd="0" parTransId="{CF37477C-A853-45E1-89BB-BC3BB18C6213}" sibTransId="{8C99A19C-D86F-42DF-B6B4-91DCC39C940F}"/>
    <dgm:cxn modelId="{4E658D68-813D-4FC7-8EE6-9C24801BC25A}" type="presOf" srcId="{D987B5F7-3F67-4B0D-B87A-72FEC2594E06}" destId="{E8B99C4E-FA61-495C-885E-6831D54272C1}" srcOrd="0" destOrd="0" presId="urn:microsoft.com/office/officeart/2005/8/layout/vList2"/>
    <dgm:cxn modelId="{1A59C783-87EA-4C2F-846D-EF465BC81009}" srcId="{A83A5756-9E34-4FE2-8FE4-2E1FBFD0E996}" destId="{74E407F6-45E2-445A-A86A-23AC3E02773B}" srcOrd="1" destOrd="0" parTransId="{FFA3FD65-274D-4C2D-82BB-0FF4C1296088}" sibTransId="{1671D250-4A6F-4374-953E-358260E9D395}"/>
    <dgm:cxn modelId="{E24CBCA9-CEA6-4853-B9C8-A3486747309F}" type="presOf" srcId="{A83A5756-9E34-4FE2-8FE4-2E1FBFD0E996}" destId="{75F75C3C-3DC4-4321-862B-3B373B5DC563}" srcOrd="0" destOrd="0" presId="urn:microsoft.com/office/officeart/2005/8/layout/vList2"/>
    <dgm:cxn modelId="{A00E88C5-AF17-446D-B992-95F1717DCD5D}" srcId="{A83A5756-9E34-4FE2-8FE4-2E1FBFD0E996}" destId="{D987B5F7-3F67-4B0D-B87A-72FEC2594E06}" srcOrd="3" destOrd="0" parTransId="{C55ECB0A-F253-4177-AD4B-AC4ED4FF22F7}" sibTransId="{E0FB4202-4D08-42DF-B8B4-5C86EA4094F2}"/>
    <dgm:cxn modelId="{BF9058C9-01C7-4812-B29F-FE4DE11D1AD5}" type="presOf" srcId="{19D928E3-A416-4642-892D-285ECBC6CAB7}" destId="{6EAD8BEB-72E1-4C74-8FDD-AF7795843AA2}" srcOrd="0" destOrd="0" presId="urn:microsoft.com/office/officeart/2005/8/layout/vList2"/>
    <dgm:cxn modelId="{26CE6DCF-7E68-4B1E-A190-4078DDFD87F1}" type="presOf" srcId="{74E407F6-45E2-445A-A86A-23AC3E02773B}" destId="{C95537FB-1365-49D9-817E-16583334E7DE}" srcOrd="0" destOrd="0" presId="urn:microsoft.com/office/officeart/2005/8/layout/vList2"/>
    <dgm:cxn modelId="{7B01C2D9-DDFA-4541-924A-57D0582BF2ED}" type="presOf" srcId="{67B48C94-7E78-47F9-891C-514BD80449B7}" destId="{32A2ABF1-6DA4-41D5-9017-3823B8A70E6A}" srcOrd="0" destOrd="0" presId="urn:microsoft.com/office/officeart/2005/8/layout/vList2"/>
    <dgm:cxn modelId="{203C4AF1-E4B8-40D7-B9E5-BEFAD118902E}" srcId="{A83A5756-9E34-4FE2-8FE4-2E1FBFD0E996}" destId="{19D928E3-A416-4642-892D-285ECBC6CAB7}" srcOrd="0" destOrd="0" parTransId="{8C39BD4D-5EA3-4C70-8C90-7BD4540D216C}" sibTransId="{21267347-B8A6-4109-9D7A-F62A554602B9}"/>
    <dgm:cxn modelId="{B321D9C4-A92C-4DDF-A647-9C0F5EFFB369}" type="presParOf" srcId="{75F75C3C-3DC4-4321-862B-3B373B5DC563}" destId="{6EAD8BEB-72E1-4C74-8FDD-AF7795843AA2}" srcOrd="0" destOrd="0" presId="urn:microsoft.com/office/officeart/2005/8/layout/vList2"/>
    <dgm:cxn modelId="{15FAF395-1B91-4276-8B4C-FEB088989365}" type="presParOf" srcId="{75F75C3C-3DC4-4321-862B-3B373B5DC563}" destId="{AC313FEA-A39B-410E-9DBA-6D0711886DA7}" srcOrd="1" destOrd="0" presId="urn:microsoft.com/office/officeart/2005/8/layout/vList2"/>
    <dgm:cxn modelId="{BBFF603A-4EB3-4C7A-B4A0-EFD1AF98B515}" type="presParOf" srcId="{75F75C3C-3DC4-4321-862B-3B373B5DC563}" destId="{C95537FB-1365-49D9-817E-16583334E7DE}" srcOrd="2" destOrd="0" presId="urn:microsoft.com/office/officeart/2005/8/layout/vList2"/>
    <dgm:cxn modelId="{56D46CE2-0E8D-4164-A505-798BA1C87DCA}" type="presParOf" srcId="{75F75C3C-3DC4-4321-862B-3B373B5DC563}" destId="{43CD85EC-CF07-4669-A773-F229B3107D8D}" srcOrd="3" destOrd="0" presId="urn:microsoft.com/office/officeart/2005/8/layout/vList2"/>
    <dgm:cxn modelId="{BD3E934E-21C1-45F8-A914-103AF640D32C}" type="presParOf" srcId="{75F75C3C-3DC4-4321-862B-3B373B5DC563}" destId="{32A2ABF1-6DA4-41D5-9017-3823B8A70E6A}" srcOrd="4" destOrd="0" presId="urn:microsoft.com/office/officeart/2005/8/layout/vList2"/>
    <dgm:cxn modelId="{0306A7BB-DD63-4F52-AD06-7A0EAAECAF2B}" type="presParOf" srcId="{75F75C3C-3DC4-4321-862B-3B373B5DC563}" destId="{3908929F-FE0E-424F-88CA-71443FBC3733}" srcOrd="5" destOrd="0" presId="urn:microsoft.com/office/officeart/2005/8/layout/vList2"/>
    <dgm:cxn modelId="{B0C3217F-7B09-40C0-AFDE-3BD3E809F39C}" type="presParOf" srcId="{75F75C3C-3DC4-4321-862B-3B373B5DC563}" destId="{E8B99C4E-FA61-495C-885E-6831D54272C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C426CF1-AE1C-4C54-85A8-DF6DAB020ACD}" type="doc">
      <dgm:prSet loTypeId="urn:microsoft.com/office/officeart/2005/8/layout/vList2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027AB502-4417-48A0-9075-776AEF2719DB}">
      <dgm:prSet custT="1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IN" sz="1800" b="0" i="0">
              <a:solidFill>
                <a:sysClr val="windowText" lastClr="000000"/>
              </a:solidFill>
            </a:rPr>
            <a:t>A cookie is a small piece of data that a server sends to the user's web browser. </a:t>
          </a:r>
          <a:endParaRPr lang="en-IN" sz="1800">
            <a:solidFill>
              <a:sysClr val="windowText" lastClr="000000"/>
            </a:solidFill>
          </a:endParaRPr>
        </a:p>
      </dgm:t>
    </dgm:pt>
    <dgm:pt modelId="{55EA56F4-5FEB-4279-95C2-B9B82EBC1B2E}" type="parTrans" cxnId="{BAF488E5-2C2F-4645-84DB-A70605646CAD}">
      <dgm:prSet/>
      <dgm:spPr/>
      <dgm:t>
        <a:bodyPr/>
        <a:lstStyle/>
        <a:p>
          <a:endParaRPr lang="en-IN"/>
        </a:p>
      </dgm:t>
    </dgm:pt>
    <dgm:pt modelId="{F1B75269-8264-43C7-97A2-C632BAD5B151}" type="sibTrans" cxnId="{BAF488E5-2C2F-4645-84DB-A70605646CAD}">
      <dgm:prSet/>
      <dgm:spPr/>
      <dgm:t>
        <a:bodyPr/>
        <a:lstStyle/>
        <a:p>
          <a:endParaRPr lang="en-IN"/>
        </a:p>
      </dgm:t>
    </dgm:pt>
    <dgm:pt modelId="{8B231499-3641-4F8D-B92D-9168161FB713}">
      <dgm:prSet custT="1"/>
      <dgm:spPr>
        <a:gradFill rotWithShape="0">
          <a:gsLst>
            <a:gs pos="0">
              <a:srgbClr val="9972FF"/>
            </a:gs>
            <a:gs pos="100000">
              <a:srgbClr val="BCA7FF"/>
            </a:gs>
          </a:gsLst>
        </a:gra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IN" sz="1800" b="0" i="0">
              <a:solidFill>
                <a:sysClr val="windowText" lastClr="000000"/>
              </a:solidFill>
            </a:rPr>
            <a:t>The browser may store it and send it back with the next request to the same server. </a:t>
          </a:r>
          <a:endParaRPr lang="en-IN" sz="1800">
            <a:solidFill>
              <a:sysClr val="windowText" lastClr="000000"/>
            </a:solidFill>
          </a:endParaRPr>
        </a:p>
      </dgm:t>
    </dgm:pt>
    <dgm:pt modelId="{AFE4A59A-DF0C-4B05-8584-60AF4B4333B6}" type="parTrans" cxnId="{4CEE1AEC-2C00-4B66-8F8C-A2707C9C5413}">
      <dgm:prSet/>
      <dgm:spPr/>
      <dgm:t>
        <a:bodyPr/>
        <a:lstStyle/>
        <a:p>
          <a:endParaRPr lang="en-IN"/>
        </a:p>
      </dgm:t>
    </dgm:pt>
    <dgm:pt modelId="{01AD0BED-1B97-4D83-AABA-8D67FA3C0F59}" type="sibTrans" cxnId="{4CEE1AEC-2C00-4B66-8F8C-A2707C9C5413}">
      <dgm:prSet/>
      <dgm:spPr/>
      <dgm:t>
        <a:bodyPr/>
        <a:lstStyle/>
        <a:p>
          <a:endParaRPr lang="en-IN"/>
        </a:p>
      </dgm:t>
    </dgm:pt>
    <dgm:pt modelId="{AB500A26-28F2-43CF-A002-69CA06EA5675}">
      <dgm:prSet custT="1"/>
      <dgm:spPr>
        <a:gradFill rotWithShape="0">
          <a:gsLst>
            <a:gs pos="0">
              <a:srgbClr val="00F285"/>
            </a:gs>
            <a:gs pos="100000">
              <a:schemeClr val="accent3">
                <a:hueOff val="-12560899"/>
                <a:satOff val="-3703"/>
                <a:lumOff val="-8105"/>
                <a:alphaOff val="0"/>
                <a:tint val="50000"/>
                <a:shade val="100000"/>
                <a:satMod val="350000"/>
              </a:schemeClr>
            </a:gs>
          </a:gsLst>
        </a:gra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IN" sz="1800" b="0" i="0" dirty="0">
              <a:solidFill>
                <a:sysClr val="windowText" lastClr="000000"/>
              </a:solidFill>
            </a:rPr>
            <a:t>It remembers stateful information for the stateless HTTP protocol.</a:t>
          </a:r>
          <a:endParaRPr lang="en-IN" sz="1800" dirty="0">
            <a:solidFill>
              <a:sysClr val="windowText" lastClr="000000"/>
            </a:solidFill>
          </a:endParaRPr>
        </a:p>
      </dgm:t>
    </dgm:pt>
    <dgm:pt modelId="{56320723-B2FA-4DAF-A2B7-15D5DA9F9092}" type="parTrans" cxnId="{D7DBB070-DA12-4801-8991-4473A5DD66EC}">
      <dgm:prSet/>
      <dgm:spPr/>
      <dgm:t>
        <a:bodyPr/>
        <a:lstStyle/>
        <a:p>
          <a:endParaRPr lang="en-IN"/>
        </a:p>
      </dgm:t>
    </dgm:pt>
    <dgm:pt modelId="{06350A2E-2AEA-4287-81BC-AADAFD998736}" type="sibTrans" cxnId="{D7DBB070-DA12-4801-8991-4473A5DD66EC}">
      <dgm:prSet/>
      <dgm:spPr/>
      <dgm:t>
        <a:bodyPr/>
        <a:lstStyle/>
        <a:p>
          <a:endParaRPr lang="en-IN"/>
        </a:p>
      </dgm:t>
    </dgm:pt>
    <dgm:pt modelId="{58509C48-BB30-4DDB-9964-4B1342E66C28}">
      <dgm:prSet custT="1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ysClr val="windowText" lastClr="000000"/>
              </a:solidFill>
            </a:rPr>
            <a:t>They're the earliest form of client-side storage commonly used on the web.</a:t>
          </a:r>
          <a:endParaRPr lang="en-IN" sz="1800">
            <a:solidFill>
              <a:sysClr val="windowText" lastClr="000000"/>
            </a:solidFill>
          </a:endParaRPr>
        </a:p>
      </dgm:t>
    </dgm:pt>
    <dgm:pt modelId="{6575BD0F-1F96-4DD1-9179-517848F30585}" type="parTrans" cxnId="{D65667D2-B21F-4BCE-8851-C85B5F9B7BEA}">
      <dgm:prSet/>
      <dgm:spPr/>
      <dgm:t>
        <a:bodyPr/>
        <a:lstStyle/>
        <a:p>
          <a:endParaRPr lang="en-IN"/>
        </a:p>
      </dgm:t>
    </dgm:pt>
    <dgm:pt modelId="{6D36712C-7F52-42DC-AC1C-2F54526F5556}" type="sibTrans" cxnId="{D65667D2-B21F-4BCE-8851-C85B5F9B7BEA}">
      <dgm:prSet/>
      <dgm:spPr/>
      <dgm:t>
        <a:bodyPr/>
        <a:lstStyle/>
        <a:p>
          <a:endParaRPr lang="en-IN"/>
        </a:p>
      </dgm:t>
    </dgm:pt>
    <dgm:pt modelId="{D27D6581-1695-4D58-BA00-CD5B0E5E5BDA}" type="pres">
      <dgm:prSet presAssocID="{5C426CF1-AE1C-4C54-85A8-DF6DAB020ACD}" presName="linear" presStyleCnt="0">
        <dgm:presLayoutVars>
          <dgm:animLvl val="lvl"/>
          <dgm:resizeHandles val="exact"/>
        </dgm:presLayoutVars>
      </dgm:prSet>
      <dgm:spPr/>
    </dgm:pt>
    <dgm:pt modelId="{E6257997-8959-426E-BA0D-0120E7EFB739}" type="pres">
      <dgm:prSet presAssocID="{027AB502-4417-48A0-9075-776AEF2719DB}" presName="parentText" presStyleLbl="node1" presStyleIdx="0" presStyleCnt="4" custScaleY="98647">
        <dgm:presLayoutVars>
          <dgm:chMax val="0"/>
          <dgm:bulletEnabled val="1"/>
        </dgm:presLayoutVars>
      </dgm:prSet>
      <dgm:spPr/>
    </dgm:pt>
    <dgm:pt modelId="{0517FBEC-F26A-48B4-8F69-C520682678FF}" type="pres">
      <dgm:prSet presAssocID="{F1B75269-8264-43C7-97A2-C632BAD5B151}" presName="spacer" presStyleCnt="0"/>
      <dgm:spPr/>
    </dgm:pt>
    <dgm:pt modelId="{430C0603-243D-4CCA-B76E-ED6C72ED2241}" type="pres">
      <dgm:prSet presAssocID="{8B231499-3641-4F8D-B92D-9168161FB713}" presName="parentText" presStyleLbl="node1" presStyleIdx="1" presStyleCnt="4" custScaleY="98647">
        <dgm:presLayoutVars>
          <dgm:chMax val="0"/>
          <dgm:bulletEnabled val="1"/>
        </dgm:presLayoutVars>
      </dgm:prSet>
      <dgm:spPr/>
    </dgm:pt>
    <dgm:pt modelId="{DC71A975-DA7F-42F5-AE9B-037C24AB1237}" type="pres">
      <dgm:prSet presAssocID="{01AD0BED-1B97-4D83-AABA-8D67FA3C0F59}" presName="spacer" presStyleCnt="0"/>
      <dgm:spPr/>
    </dgm:pt>
    <dgm:pt modelId="{80623E9C-8A6B-41BC-B1EA-81EDF3CD3ACC}" type="pres">
      <dgm:prSet presAssocID="{AB500A26-28F2-43CF-A002-69CA06EA5675}" presName="parentText" presStyleLbl="node1" presStyleIdx="2" presStyleCnt="4" custScaleY="98647">
        <dgm:presLayoutVars>
          <dgm:chMax val="0"/>
          <dgm:bulletEnabled val="1"/>
        </dgm:presLayoutVars>
      </dgm:prSet>
      <dgm:spPr/>
    </dgm:pt>
    <dgm:pt modelId="{4E7E4AF6-933F-4517-AC64-D628B12C21DD}" type="pres">
      <dgm:prSet presAssocID="{06350A2E-2AEA-4287-81BC-AADAFD998736}" presName="spacer" presStyleCnt="0"/>
      <dgm:spPr/>
    </dgm:pt>
    <dgm:pt modelId="{25B00FF5-FAAF-4144-AB82-0E45E9719469}" type="pres">
      <dgm:prSet presAssocID="{58509C48-BB30-4DDB-9964-4B1342E66C28}" presName="parentText" presStyleLbl="node1" presStyleIdx="3" presStyleCnt="4" custScaleY="98647">
        <dgm:presLayoutVars>
          <dgm:chMax val="0"/>
          <dgm:bulletEnabled val="1"/>
        </dgm:presLayoutVars>
      </dgm:prSet>
      <dgm:spPr/>
    </dgm:pt>
  </dgm:ptLst>
  <dgm:cxnLst>
    <dgm:cxn modelId="{3E01160B-806A-4806-808C-27C814A3D9D7}" type="presOf" srcId="{8B231499-3641-4F8D-B92D-9168161FB713}" destId="{430C0603-243D-4CCA-B76E-ED6C72ED2241}" srcOrd="0" destOrd="0" presId="urn:microsoft.com/office/officeart/2005/8/layout/vList2"/>
    <dgm:cxn modelId="{30CCA535-172A-4019-ADF5-D2679D688B6B}" type="presOf" srcId="{AB500A26-28F2-43CF-A002-69CA06EA5675}" destId="{80623E9C-8A6B-41BC-B1EA-81EDF3CD3ACC}" srcOrd="0" destOrd="0" presId="urn:microsoft.com/office/officeart/2005/8/layout/vList2"/>
    <dgm:cxn modelId="{D7DBB070-DA12-4801-8991-4473A5DD66EC}" srcId="{5C426CF1-AE1C-4C54-85A8-DF6DAB020ACD}" destId="{AB500A26-28F2-43CF-A002-69CA06EA5675}" srcOrd="2" destOrd="0" parTransId="{56320723-B2FA-4DAF-A2B7-15D5DA9F9092}" sibTransId="{06350A2E-2AEA-4287-81BC-AADAFD998736}"/>
    <dgm:cxn modelId="{BFFF748D-A976-4F12-846C-6D22FF8D35CE}" type="presOf" srcId="{5C426CF1-AE1C-4C54-85A8-DF6DAB020ACD}" destId="{D27D6581-1695-4D58-BA00-CD5B0E5E5BDA}" srcOrd="0" destOrd="0" presId="urn:microsoft.com/office/officeart/2005/8/layout/vList2"/>
    <dgm:cxn modelId="{45C0DD9C-BC2D-4383-B68A-1EBBF651A824}" type="presOf" srcId="{027AB502-4417-48A0-9075-776AEF2719DB}" destId="{E6257997-8959-426E-BA0D-0120E7EFB739}" srcOrd="0" destOrd="0" presId="urn:microsoft.com/office/officeart/2005/8/layout/vList2"/>
    <dgm:cxn modelId="{D36B0CC7-38D5-4FD1-8994-42C1B262A059}" type="presOf" srcId="{58509C48-BB30-4DDB-9964-4B1342E66C28}" destId="{25B00FF5-FAAF-4144-AB82-0E45E9719469}" srcOrd="0" destOrd="0" presId="urn:microsoft.com/office/officeart/2005/8/layout/vList2"/>
    <dgm:cxn modelId="{D65667D2-B21F-4BCE-8851-C85B5F9B7BEA}" srcId="{5C426CF1-AE1C-4C54-85A8-DF6DAB020ACD}" destId="{58509C48-BB30-4DDB-9964-4B1342E66C28}" srcOrd="3" destOrd="0" parTransId="{6575BD0F-1F96-4DD1-9179-517848F30585}" sibTransId="{6D36712C-7F52-42DC-AC1C-2F54526F5556}"/>
    <dgm:cxn modelId="{BAF488E5-2C2F-4645-84DB-A70605646CAD}" srcId="{5C426CF1-AE1C-4C54-85A8-DF6DAB020ACD}" destId="{027AB502-4417-48A0-9075-776AEF2719DB}" srcOrd="0" destOrd="0" parTransId="{55EA56F4-5FEB-4279-95C2-B9B82EBC1B2E}" sibTransId="{F1B75269-8264-43C7-97A2-C632BAD5B151}"/>
    <dgm:cxn modelId="{4CEE1AEC-2C00-4B66-8F8C-A2707C9C5413}" srcId="{5C426CF1-AE1C-4C54-85A8-DF6DAB020ACD}" destId="{8B231499-3641-4F8D-B92D-9168161FB713}" srcOrd="1" destOrd="0" parTransId="{AFE4A59A-DF0C-4B05-8584-60AF4B4333B6}" sibTransId="{01AD0BED-1B97-4D83-AABA-8D67FA3C0F59}"/>
    <dgm:cxn modelId="{A0211918-6770-46FC-812E-36A935B74000}" type="presParOf" srcId="{D27D6581-1695-4D58-BA00-CD5B0E5E5BDA}" destId="{E6257997-8959-426E-BA0D-0120E7EFB739}" srcOrd="0" destOrd="0" presId="urn:microsoft.com/office/officeart/2005/8/layout/vList2"/>
    <dgm:cxn modelId="{2969340A-4162-4072-A869-ADDE04A01735}" type="presParOf" srcId="{D27D6581-1695-4D58-BA00-CD5B0E5E5BDA}" destId="{0517FBEC-F26A-48B4-8F69-C520682678FF}" srcOrd="1" destOrd="0" presId="urn:microsoft.com/office/officeart/2005/8/layout/vList2"/>
    <dgm:cxn modelId="{84703AA6-B2CF-4A2F-B49D-CA98DA7519A9}" type="presParOf" srcId="{D27D6581-1695-4D58-BA00-CD5B0E5E5BDA}" destId="{430C0603-243D-4CCA-B76E-ED6C72ED2241}" srcOrd="2" destOrd="0" presId="urn:microsoft.com/office/officeart/2005/8/layout/vList2"/>
    <dgm:cxn modelId="{6AE030C2-595E-4EB3-ACE5-405110D13DD0}" type="presParOf" srcId="{D27D6581-1695-4D58-BA00-CD5B0E5E5BDA}" destId="{DC71A975-DA7F-42F5-AE9B-037C24AB1237}" srcOrd="3" destOrd="0" presId="urn:microsoft.com/office/officeart/2005/8/layout/vList2"/>
    <dgm:cxn modelId="{8CE0779F-7366-44D1-B865-82781F36CC59}" type="presParOf" srcId="{D27D6581-1695-4D58-BA00-CD5B0E5E5BDA}" destId="{80623E9C-8A6B-41BC-B1EA-81EDF3CD3ACC}" srcOrd="4" destOrd="0" presId="urn:microsoft.com/office/officeart/2005/8/layout/vList2"/>
    <dgm:cxn modelId="{63015AF4-6791-40BC-9B67-EF4C4ADF6AED}" type="presParOf" srcId="{D27D6581-1695-4D58-BA00-CD5B0E5E5BDA}" destId="{4E7E4AF6-933F-4517-AC64-D628B12C21DD}" srcOrd="5" destOrd="0" presId="urn:microsoft.com/office/officeart/2005/8/layout/vList2"/>
    <dgm:cxn modelId="{BB3DD8AF-2492-4716-90E4-7D71936A43A3}" type="presParOf" srcId="{D27D6581-1695-4D58-BA00-CD5B0E5E5BDA}" destId="{25B00FF5-FAAF-4144-AB82-0E45E971946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F292624-38EB-4C4A-BBB4-72527F401AA9}" type="doc">
      <dgm:prSet loTypeId="urn:microsoft.com/office/officeart/2005/8/layout/vList2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396980E9-E50F-4887-B95B-5FC1C723A80B}">
      <dgm:prSet custT="1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IN" sz="1800" b="0" i="0" dirty="0">
              <a:solidFill>
                <a:sysClr val="windowText" lastClr="000000"/>
              </a:solidFill>
            </a:rPr>
            <a:t>The Web Storage API provides mechanisms by which browsers can store key/value pairs</a:t>
          </a:r>
          <a:endParaRPr lang="en-IN" sz="1800" dirty="0">
            <a:solidFill>
              <a:sysClr val="windowText" lastClr="000000"/>
            </a:solidFill>
          </a:endParaRPr>
        </a:p>
      </dgm:t>
    </dgm:pt>
    <dgm:pt modelId="{AAE25A8E-1D36-4691-991B-A72F59121393}" type="parTrans" cxnId="{E684085E-6EBA-42B0-AC13-576FD76E6ECE}">
      <dgm:prSet/>
      <dgm:spPr/>
      <dgm:t>
        <a:bodyPr/>
        <a:lstStyle/>
        <a:p>
          <a:endParaRPr lang="en-IN" sz="1800"/>
        </a:p>
      </dgm:t>
    </dgm:pt>
    <dgm:pt modelId="{B79ECCC3-CF67-4D4A-A40A-6F969901B886}" type="sibTrans" cxnId="{E684085E-6EBA-42B0-AC13-576FD76E6ECE}">
      <dgm:prSet/>
      <dgm:spPr/>
      <dgm:t>
        <a:bodyPr/>
        <a:lstStyle/>
        <a:p>
          <a:endParaRPr lang="en-IN" sz="1800"/>
        </a:p>
      </dgm:t>
    </dgm:pt>
    <dgm:pt modelId="{5AB20D7F-6E29-451F-8F48-0EED7BAC3225}">
      <dgm:prSet custT="1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IN" sz="1800" b="0" i="0">
              <a:solidFill>
                <a:sysClr val="windowText" lastClr="000000"/>
              </a:solidFill>
            </a:rPr>
            <a:t>The two mechanisms within Web Storage are as follows:</a:t>
          </a:r>
          <a:endParaRPr lang="en-IN" sz="1800">
            <a:solidFill>
              <a:sysClr val="windowText" lastClr="000000"/>
            </a:solidFill>
          </a:endParaRPr>
        </a:p>
      </dgm:t>
    </dgm:pt>
    <dgm:pt modelId="{52E986E9-E7B7-4481-986E-32DF21DFFDC0}" type="parTrans" cxnId="{6AEA4403-4E20-42EF-AF2D-DF971D36D164}">
      <dgm:prSet/>
      <dgm:spPr/>
      <dgm:t>
        <a:bodyPr/>
        <a:lstStyle/>
        <a:p>
          <a:endParaRPr lang="en-IN" sz="1800"/>
        </a:p>
      </dgm:t>
    </dgm:pt>
    <dgm:pt modelId="{41B4E2EC-E28F-41A7-8D09-E1BB27A31459}" type="sibTrans" cxnId="{6AEA4403-4E20-42EF-AF2D-DF971D36D164}">
      <dgm:prSet/>
      <dgm:spPr/>
      <dgm:t>
        <a:bodyPr/>
        <a:lstStyle/>
        <a:p>
          <a:endParaRPr lang="en-IN" sz="1800"/>
        </a:p>
      </dgm:t>
    </dgm:pt>
    <dgm:pt modelId="{633E7471-69E8-48F9-B719-BE80EA6F1289}">
      <dgm:prSet custT="1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IN" sz="1800" b="0" i="0" dirty="0">
              <a:solidFill>
                <a:sysClr val="windowText" lastClr="000000"/>
              </a:solidFill>
            </a:rPr>
            <a:t>The two types of storage areas are accessed through global objects named “</a:t>
          </a:r>
          <a:r>
            <a:rPr lang="en-IN" sz="1800" b="0" i="0" dirty="0" err="1">
              <a:solidFill>
                <a:sysClr val="windowText" lastClr="000000"/>
              </a:solidFill>
            </a:rPr>
            <a:t>window.localStorage</a:t>
          </a:r>
          <a:r>
            <a:rPr lang="en-IN" sz="1800" b="0" i="0" dirty="0">
              <a:solidFill>
                <a:sysClr val="windowText" lastClr="000000"/>
              </a:solidFill>
            </a:rPr>
            <a:t>” and “</a:t>
          </a:r>
          <a:r>
            <a:rPr lang="en-IN" sz="1800" b="0" i="0" dirty="0" err="1">
              <a:solidFill>
                <a:sysClr val="windowText" lastClr="000000"/>
              </a:solidFill>
            </a:rPr>
            <a:t>window.sessionStorage</a:t>
          </a:r>
          <a:r>
            <a:rPr lang="en-IN" sz="1800" b="0" i="0" dirty="0">
              <a:solidFill>
                <a:sysClr val="windowText" lastClr="000000"/>
              </a:solidFill>
            </a:rPr>
            <a:t>”.  </a:t>
          </a:r>
          <a:endParaRPr lang="en-IN" sz="1800" dirty="0">
            <a:solidFill>
              <a:sysClr val="windowText" lastClr="000000"/>
            </a:solidFill>
          </a:endParaRPr>
        </a:p>
      </dgm:t>
    </dgm:pt>
    <dgm:pt modelId="{D0A059F9-CE8B-4790-85C3-F48C93331698}" type="parTrans" cxnId="{FA0E74EC-1435-41E6-B355-35A2AABE6DCD}">
      <dgm:prSet/>
      <dgm:spPr/>
      <dgm:t>
        <a:bodyPr/>
        <a:lstStyle/>
        <a:p>
          <a:endParaRPr lang="en-IN" sz="1800"/>
        </a:p>
      </dgm:t>
    </dgm:pt>
    <dgm:pt modelId="{E30ED350-4D2B-4953-9888-9FCEF7077363}" type="sibTrans" cxnId="{FA0E74EC-1435-41E6-B355-35A2AABE6DCD}">
      <dgm:prSet/>
      <dgm:spPr/>
      <dgm:t>
        <a:bodyPr/>
        <a:lstStyle/>
        <a:p>
          <a:endParaRPr lang="en-IN" sz="1800"/>
        </a:p>
      </dgm:t>
    </dgm:pt>
    <dgm:pt modelId="{CB90C9E9-4926-4EF5-950E-08ED78148E80}" type="pres">
      <dgm:prSet presAssocID="{8F292624-38EB-4C4A-BBB4-72527F401AA9}" presName="linear" presStyleCnt="0">
        <dgm:presLayoutVars>
          <dgm:animLvl val="lvl"/>
          <dgm:resizeHandles val="exact"/>
        </dgm:presLayoutVars>
      </dgm:prSet>
      <dgm:spPr/>
    </dgm:pt>
    <dgm:pt modelId="{BD8A77D8-9110-4306-9832-4BD29750F071}" type="pres">
      <dgm:prSet presAssocID="{396980E9-E50F-4887-B95B-5FC1C723A80B}" presName="parentText" presStyleLbl="node1" presStyleIdx="0" presStyleCnt="3" custScaleY="71144" custLinFactY="-74359" custLinFactNeighborY="-100000">
        <dgm:presLayoutVars>
          <dgm:chMax val="0"/>
          <dgm:bulletEnabled val="1"/>
        </dgm:presLayoutVars>
      </dgm:prSet>
      <dgm:spPr/>
    </dgm:pt>
    <dgm:pt modelId="{6E29F405-48AA-49D5-B3D8-FD0B449E7431}" type="pres">
      <dgm:prSet presAssocID="{B79ECCC3-CF67-4D4A-A40A-6F969901B886}" presName="spacer" presStyleCnt="0"/>
      <dgm:spPr/>
    </dgm:pt>
    <dgm:pt modelId="{F64FA058-64B3-46B7-ADB6-7D5F60EF0920}" type="pres">
      <dgm:prSet presAssocID="{5AB20D7F-6E29-451F-8F48-0EED7BAC3225}" presName="parentText" presStyleLbl="node1" presStyleIdx="1" presStyleCnt="3" custScaleY="71144" custLinFactY="-58679" custLinFactNeighborY="-100000">
        <dgm:presLayoutVars>
          <dgm:chMax val="0"/>
          <dgm:bulletEnabled val="1"/>
        </dgm:presLayoutVars>
      </dgm:prSet>
      <dgm:spPr/>
    </dgm:pt>
    <dgm:pt modelId="{5BE88A1D-DAD2-4B68-BDEF-4D71204ECBC3}" type="pres">
      <dgm:prSet presAssocID="{41B4E2EC-E28F-41A7-8D09-E1BB27A31459}" presName="spacer" presStyleCnt="0"/>
      <dgm:spPr/>
    </dgm:pt>
    <dgm:pt modelId="{984AFC71-8B6E-4526-9D85-ECB63F2BD526}" type="pres">
      <dgm:prSet presAssocID="{633E7471-69E8-48F9-B719-BE80EA6F1289}" presName="parentText" presStyleLbl="node1" presStyleIdx="2" presStyleCnt="3" custScaleY="80719" custLinFactY="68953" custLinFactNeighborY="100000">
        <dgm:presLayoutVars>
          <dgm:chMax val="0"/>
          <dgm:bulletEnabled val="1"/>
        </dgm:presLayoutVars>
      </dgm:prSet>
      <dgm:spPr/>
    </dgm:pt>
  </dgm:ptLst>
  <dgm:cxnLst>
    <dgm:cxn modelId="{6AEA4403-4E20-42EF-AF2D-DF971D36D164}" srcId="{8F292624-38EB-4C4A-BBB4-72527F401AA9}" destId="{5AB20D7F-6E29-451F-8F48-0EED7BAC3225}" srcOrd="1" destOrd="0" parTransId="{52E986E9-E7B7-4481-986E-32DF21DFFDC0}" sibTransId="{41B4E2EC-E28F-41A7-8D09-E1BB27A31459}"/>
    <dgm:cxn modelId="{E684085E-6EBA-42B0-AC13-576FD76E6ECE}" srcId="{8F292624-38EB-4C4A-BBB4-72527F401AA9}" destId="{396980E9-E50F-4887-B95B-5FC1C723A80B}" srcOrd="0" destOrd="0" parTransId="{AAE25A8E-1D36-4691-991B-A72F59121393}" sibTransId="{B79ECCC3-CF67-4D4A-A40A-6F969901B886}"/>
    <dgm:cxn modelId="{6C1AF5BC-5E37-4D5B-BF02-8FBADAD28DEC}" type="presOf" srcId="{8F292624-38EB-4C4A-BBB4-72527F401AA9}" destId="{CB90C9E9-4926-4EF5-950E-08ED78148E80}" srcOrd="0" destOrd="0" presId="urn:microsoft.com/office/officeart/2005/8/layout/vList2"/>
    <dgm:cxn modelId="{DC2288E0-746D-47E7-940D-8C2460A41EBC}" type="presOf" srcId="{5AB20D7F-6E29-451F-8F48-0EED7BAC3225}" destId="{F64FA058-64B3-46B7-ADB6-7D5F60EF0920}" srcOrd="0" destOrd="0" presId="urn:microsoft.com/office/officeart/2005/8/layout/vList2"/>
    <dgm:cxn modelId="{DBA05EE1-F80C-4C2C-8068-BBBBDBFC0725}" type="presOf" srcId="{396980E9-E50F-4887-B95B-5FC1C723A80B}" destId="{BD8A77D8-9110-4306-9832-4BD29750F071}" srcOrd="0" destOrd="0" presId="urn:microsoft.com/office/officeart/2005/8/layout/vList2"/>
    <dgm:cxn modelId="{97EA28E7-C568-4E14-92BF-0F945EAC2FA9}" type="presOf" srcId="{633E7471-69E8-48F9-B719-BE80EA6F1289}" destId="{984AFC71-8B6E-4526-9D85-ECB63F2BD526}" srcOrd="0" destOrd="0" presId="urn:microsoft.com/office/officeart/2005/8/layout/vList2"/>
    <dgm:cxn modelId="{FA0E74EC-1435-41E6-B355-35A2AABE6DCD}" srcId="{8F292624-38EB-4C4A-BBB4-72527F401AA9}" destId="{633E7471-69E8-48F9-B719-BE80EA6F1289}" srcOrd="2" destOrd="0" parTransId="{D0A059F9-CE8B-4790-85C3-F48C93331698}" sibTransId="{E30ED350-4D2B-4953-9888-9FCEF7077363}"/>
    <dgm:cxn modelId="{CC935711-19B6-4518-A689-CF2727F5601B}" type="presParOf" srcId="{CB90C9E9-4926-4EF5-950E-08ED78148E80}" destId="{BD8A77D8-9110-4306-9832-4BD29750F071}" srcOrd="0" destOrd="0" presId="urn:microsoft.com/office/officeart/2005/8/layout/vList2"/>
    <dgm:cxn modelId="{A54DB819-82AD-4B67-B2F8-838BE8BA27BC}" type="presParOf" srcId="{CB90C9E9-4926-4EF5-950E-08ED78148E80}" destId="{6E29F405-48AA-49D5-B3D8-FD0B449E7431}" srcOrd="1" destOrd="0" presId="urn:microsoft.com/office/officeart/2005/8/layout/vList2"/>
    <dgm:cxn modelId="{6A595A0A-0931-4D7E-B817-02AA700DEB00}" type="presParOf" srcId="{CB90C9E9-4926-4EF5-950E-08ED78148E80}" destId="{F64FA058-64B3-46B7-ADB6-7D5F60EF0920}" srcOrd="2" destOrd="0" presId="urn:microsoft.com/office/officeart/2005/8/layout/vList2"/>
    <dgm:cxn modelId="{3B0CEBDF-E47A-405D-A144-59E174158E71}" type="presParOf" srcId="{CB90C9E9-4926-4EF5-950E-08ED78148E80}" destId="{5BE88A1D-DAD2-4B68-BDEF-4D71204ECBC3}" srcOrd="3" destOrd="0" presId="urn:microsoft.com/office/officeart/2005/8/layout/vList2"/>
    <dgm:cxn modelId="{0F190C0E-D234-4A0F-A658-30F73657E0E8}" type="presParOf" srcId="{CB90C9E9-4926-4EF5-950E-08ED78148E80}" destId="{984AFC71-8B6E-4526-9D85-ECB63F2BD52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9969EE-91F9-4462-AE1E-9E11C363CA78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IN"/>
        </a:p>
      </dgm:t>
    </dgm:pt>
    <dgm:pt modelId="{9BAE0EBB-C0E8-4193-934D-0A73B14068BA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1800" b="0" i="0" dirty="0" err="1">
              <a:solidFill>
                <a:sysClr val="windowText" lastClr="000000"/>
              </a:solidFill>
            </a:rPr>
            <a:t>sessionStorage</a:t>
          </a:r>
          <a:r>
            <a:rPr lang="en-IN" sz="1800" b="0" i="0" dirty="0">
              <a:solidFill>
                <a:sysClr val="windowText" lastClr="000000"/>
              </a:solidFill>
            </a:rPr>
            <a:t> maintains a separate storage area for each given origin that's available for the duration of the page session </a:t>
          </a:r>
          <a:endParaRPr lang="en-IN" sz="1800" dirty="0">
            <a:solidFill>
              <a:sysClr val="windowText" lastClr="000000"/>
            </a:solidFill>
          </a:endParaRPr>
        </a:p>
      </dgm:t>
    </dgm:pt>
    <dgm:pt modelId="{CA3B392C-938F-4B58-9887-AC2CAE6740F4}" type="parTrans" cxnId="{52F6060C-7CE4-43C9-BD8F-E53BC90FB113}">
      <dgm:prSet/>
      <dgm:spPr/>
      <dgm:t>
        <a:bodyPr/>
        <a:lstStyle/>
        <a:p>
          <a:endParaRPr lang="en-IN" sz="1800"/>
        </a:p>
      </dgm:t>
    </dgm:pt>
    <dgm:pt modelId="{73D1E805-2D59-4FFE-86B2-1A0FA76D82F2}" type="sibTrans" cxnId="{52F6060C-7CE4-43C9-BD8F-E53BC90FB113}">
      <dgm:prSet/>
      <dgm:spPr/>
      <dgm:t>
        <a:bodyPr/>
        <a:lstStyle/>
        <a:p>
          <a:endParaRPr lang="en-IN" sz="1800"/>
        </a:p>
      </dgm:t>
    </dgm:pt>
    <dgm:pt modelId="{985CEDD2-83E8-4CDC-8665-162E617E9FEA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1800" b="0" i="0" dirty="0" err="1">
              <a:solidFill>
                <a:sysClr val="windowText" lastClr="000000"/>
              </a:solidFill>
            </a:rPr>
            <a:t>localStorage</a:t>
          </a:r>
          <a:r>
            <a:rPr lang="en-IN" sz="1800" b="0" i="0" dirty="0">
              <a:solidFill>
                <a:sysClr val="windowText" lastClr="000000"/>
              </a:solidFill>
            </a:rPr>
            <a:t> does the same thing, but persists even when the browser is closed and reopened.</a:t>
          </a:r>
          <a:endParaRPr lang="en-IN" sz="1800" dirty="0">
            <a:solidFill>
              <a:sysClr val="windowText" lastClr="000000"/>
            </a:solidFill>
          </a:endParaRPr>
        </a:p>
      </dgm:t>
    </dgm:pt>
    <dgm:pt modelId="{F8FD78A4-A379-4041-8472-8C2DFB4BBBBA}" type="parTrans" cxnId="{996D20D1-2D41-496A-A1AB-C355B8F103EE}">
      <dgm:prSet/>
      <dgm:spPr/>
      <dgm:t>
        <a:bodyPr/>
        <a:lstStyle/>
        <a:p>
          <a:endParaRPr lang="en-IN" sz="1800"/>
        </a:p>
      </dgm:t>
    </dgm:pt>
    <dgm:pt modelId="{274F3AD9-3C76-4468-8D85-B7064793102E}" type="sibTrans" cxnId="{996D20D1-2D41-496A-A1AB-C355B8F103EE}">
      <dgm:prSet/>
      <dgm:spPr/>
      <dgm:t>
        <a:bodyPr/>
        <a:lstStyle/>
        <a:p>
          <a:endParaRPr lang="en-IN" sz="1800"/>
        </a:p>
      </dgm:t>
    </dgm:pt>
    <dgm:pt modelId="{2318D24D-0393-4B0D-AED9-858D64A435B0}" type="pres">
      <dgm:prSet presAssocID="{B89969EE-91F9-4462-AE1E-9E11C363CA78}" presName="linear" presStyleCnt="0">
        <dgm:presLayoutVars>
          <dgm:animLvl val="lvl"/>
          <dgm:resizeHandles val="exact"/>
        </dgm:presLayoutVars>
      </dgm:prSet>
      <dgm:spPr/>
    </dgm:pt>
    <dgm:pt modelId="{0423B4D2-E5D2-4391-8B4C-197A50B51EFE}" type="pres">
      <dgm:prSet presAssocID="{9BAE0EBB-C0E8-4193-934D-0A73B14068BA}" presName="parentText" presStyleLbl="node1" presStyleIdx="0" presStyleCnt="2" custScaleY="237103" custLinFactY="-6066" custLinFactNeighborY="-100000">
        <dgm:presLayoutVars>
          <dgm:chMax val="0"/>
          <dgm:bulletEnabled val="1"/>
        </dgm:presLayoutVars>
      </dgm:prSet>
      <dgm:spPr/>
    </dgm:pt>
    <dgm:pt modelId="{76EB34CF-170C-4AC1-8689-D9B58875565A}" type="pres">
      <dgm:prSet presAssocID="{73D1E805-2D59-4FFE-86B2-1A0FA76D82F2}" presName="spacer" presStyleCnt="0"/>
      <dgm:spPr/>
    </dgm:pt>
    <dgm:pt modelId="{0FC6CF8A-D796-4CDB-BDB5-BCF359F2309B}" type="pres">
      <dgm:prSet presAssocID="{985CEDD2-83E8-4CDC-8665-162E617E9FEA}" presName="parentText" presStyleLbl="node1" presStyleIdx="1" presStyleCnt="2" custScaleY="189452" custLinFactY="6688" custLinFactNeighborY="100000">
        <dgm:presLayoutVars>
          <dgm:chMax val="0"/>
          <dgm:bulletEnabled val="1"/>
        </dgm:presLayoutVars>
      </dgm:prSet>
      <dgm:spPr/>
    </dgm:pt>
  </dgm:ptLst>
  <dgm:cxnLst>
    <dgm:cxn modelId="{52F6060C-7CE4-43C9-BD8F-E53BC90FB113}" srcId="{B89969EE-91F9-4462-AE1E-9E11C363CA78}" destId="{9BAE0EBB-C0E8-4193-934D-0A73B14068BA}" srcOrd="0" destOrd="0" parTransId="{CA3B392C-938F-4B58-9887-AC2CAE6740F4}" sibTransId="{73D1E805-2D59-4FFE-86B2-1A0FA76D82F2}"/>
    <dgm:cxn modelId="{F7572446-8E10-4104-A312-56CC568D698F}" type="presOf" srcId="{B89969EE-91F9-4462-AE1E-9E11C363CA78}" destId="{2318D24D-0393-4B0D-AED9-858D64A435B0}" srcOrd="0" destOrd="0" presId="urn:microsoft.com/office/officeart/2005/8/layout/vList2"/>
    <dgm:cxn modelId="{E96F7870-6B58-4BF2-847A-A6FBBFB1C63C}" type="presOf" srcId="{9BAE0EBB-C0E8-4193-934D-0A73B14068BA}" destId="{0423B4D2-E5D2-4391-8B4C-197A50B51EFE}" srcOrd="0" destOrd="0" presId="urn:microsoft.com/office/officeart/2005/8/layout/vList2"/>
    <dgm:cxn modelId="{53659087-12B6-4801-98B2-AE52AC81C1B1}" type="presOf" srcId="{985CEDD2-83E8-4CDC-8665-162E617E9FEA}" destId="{0FC6CF8A-D796-4CDB-BDB5-BCF359F2309B}" srcOrd="0" destOrd="0" presId="urn:microsoft.com/office/officeart/2005/8/layout/vList2"/>
    <dgm:cxn modelId="{996D20D1-2D41-496A-A1AB-C355B8F103EE}" srcId="{B89969EE-91F9-4462-AE1E-9E11C363CA78}" destId="{985CEDD2-83E8-4CDC-8665-162E617E9FEA}" srcOrd="1" destOrd="0" parTransId="{F8FD78A4-A379-4041-8472-8C2DFB4BBBBA}" sibTransId="{274F3AD9-3C76-4468-8D85-B7064793102E}"/>
    <dgm:cxn modelId="{C5FEBDF8-CC5C-45CA-BDE0-E9ADE471E835}" type="presParOf" srcId="{2318D24D-0393-4B0D-AED9-858D64A435B0}" destId="{0423B4D2-E5D2-4391-8B4C-197A50B51EFE}" srcOrd="0" destOrd="0" presId="urn:microsoft.com/office/officeart/2005/8/layout/vList2"/>
    <dgm:cxn modelId="{37501425-DDD8-4FFE-A04A-AED6EDB150D3}" type="presParOf" srcId="{2318D24D-0393-4B0D-AED9-858D64A435B0}" destId="{76EB34CF-170C-4AC1-8689-D9B58875565A}" srcOrd="1" destOrd="0" presId="urn:microsoft.com/office/officeart/2005/8/layout/vList2"/>
    <dgm:cxn modelId="{DF93442A-95B1-46FC-9F49-A8F9976E2DD4}" type="presParOf" srcId="{2318D24D-0393-4B0D-AED9-858D64A435B0}" destId="{0FC6CF8A-D796-4CDB-BDB5-BCF359F2309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F4DD49F-7CED-4398-B3AB-0F00F730AB61}" type="doc">
      <dgm:prSet loTypeId="urn:microsoft.com/office/officeart/2005/8/layout/vList2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DA679492-635A-4F04-A391-1FBD3F08D9FF}">
      <dgm:prSet custT="1"/>
      <dgm:spPr/>
      <dgm:t>
        <a:bodyPr lIns="144000"/>
        <a:lstStyle/>
        <a:p>
          <a:r>
            <a:rPr lang="en-IN" sz="1800" b="0" i="0" dirty="0">
              <a:solidFill>
                <a:sysClr val="windowText" lastClr="000000"/>
              </a:solidFill>
            </a:rPr>
            <a:t>Data is stored as key/value pairs, and all data is stored in string form. </a:t>
          </a:r>
          <a:endParaRPr lang="en-IN" sz="1800" dirty="0">
            <a:solidFill>
              <a:sysClr val="windowText" lastClr="000000"/>
            </a:solidFill>
          </a:endParaRPr>
        </a:p>
      </dgm:t>
    </dgm:pt>
    <dgm:pt modelId="{EEBB2DE0-FABB-4A6C-9C1B-5460124D16BC}" type="parTrans" cxnId="{B5999891-67A3-4A2F-BB02-B82F0A54438A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</a:endParaRPr>
        </a:p>
      </dgm:t>
    </dgm:pt>
    <dgm:pt modelId="{1B6BDF87-555A-4E0C-BD9B-475BF2C34B22}" type="sibTrans" cxnId="{B5999891-67A3-4A2F-BB02-B82F0A54438A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</a:endParaRPr>
        </a:p>
      </dgm:t>
    </dgm:pt>
    <dgm:pt modelId="{5402A505-EAA0-4A1B-AD0A-7C7C53326A96}">
      <dgm:prSet custT="1"/>
      <dgm:spPr/>
      <dgm:t>
        <a:bodyPr lIns="144000"/>
        <a:lstStyle/>
        <a:p>
          <a:r>
            <a:rPr lang="en-IN" sz="1800" b="0" i="0">
              <a:solidFill>
                <a:sysClr val="windowText" lastClr="000000"/>
              </a:solidFill>
            </a:rPr>
            <a:t>Data is added to storage using the setItem() method.  </a:t>
          </a:r>
          <a:endParaRPr lang="en-IN" sz="1800">
            <a:solidFill>
              <a:sysClr val="windowText" lastClr="000000"/>
            </a:solidFill>
          </a:endParaRPr>
        </a:p>
      </dgm:t>
    </dgm:pt>
    <dgm:pt modelId="{8CF57B11-504A-4EE0-8C49-E64D4B24B7F8}" type="parTrans" cxnId="{453F94D6-0C5A-43DB-9458-1974B54ABDB1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</a:endParaRPr>
        </a:p>
      </dgm:t>
    </dgm:pt>
    <dgm:pt modelId="{DD92AAEF-67B6-4DCC-8B9B-52F93FE1F6B3}" type="sibTrans" cxnId="{453F94D6-0C5A-43DB-9458-1974B54ABDB1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</a:endParaRPr>
        </a:p>
      </dgm:t>
    </dgm:pt>
    <dgm:pt modelId="{BCE02DD9-80DB-43D4-962C-ED0678FF9DC5}">
      <dgm:prSet custT="1"/>
      <dgm:spPr/>
      <dgm:t>
        <a:bodyPr lIns="144000"/>
        <a:lstStyle/>
        <a:p>
          <a:r>
            <a:rPr lang="en-IN" sz="1800" b="0" i="0">
              <a:solidFill>
                <a:sysClr val="windowText" lastClr="000000"/>
              </a:solidFill>
            </a:rPr>
            <a:t>setItem() takes a key and value as arguments.  </a:t>
          </a:r>
          <a:endParaRPr lang="en-IN" sz="1800">
            <a:solidFill>
              <a:sysClr val="windowText" lastClr="000000"/>
            </a:solidFill>
          </a:endParaRPr>
        </a:p>
      </dgm:t>
    </dgm:pt>
    <dgm:pt modelId="{F6724B4C-01A5-47BD-A09A-CB4D3742D052}" type="parTrans" cxnId="{F8D3794B-37F8-4A2D-B86E-9E8A1B4BD3ED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</a:endParaRPr>
        </a:p>
      </dgm:t>
    </dgm:pt>
    <dgm:pt modelId="{E7349D3B-39EA-4BDC-94C0-E4D58B6BED93}" type="sibTrans" cxnId="{F8D3794B-37F8-4A2D-B86E-9E8A1B4BD3ED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</a:endParaRPr>
        </a:p>
      </dgm:t>
    </dgm:pt>
    <dgm:pt modelId="{5A1DAD4D-6DCE-4121-8D2C-830B19245B12}">
      <dgm:prSet custT="1"/>
      <dgm:spPr/>
      <dgm:t>
        <a:bodyPr lIns="144000"/>
        <a:lstStyle/>
        <a:p>
          <a:r>
            <a:rPr lang="en-IN" sz="1800" b="0" i="0">
              <a:solidFill>
                <a:sysClr val="windowText" lastClr="000000"/>
              </a:solidFill>
            </a:rPr>
            <a:t>If the key does not already exist in storage, then the key/value pair is added.  </a:t>
          </a:r>
          <a:endParaRPr lang="en-IN" sz="1800">
            <a:solidFill>
              <a:sysClr val="windowText" lastClr="000000"/>
            </a:solidFill>
          </a:endParaRPr>
        </a:p>
      </dgm:t>
    </dgm:pt>
    <dgm:pt modelId="{5B8953AE-BE39-4294-8B08-C0C4B8ADF316}" type="parTrans" cxnId="{5F0ACCEC-8CF2-4527-84BA-B7F623D6D00B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</a:endParaRPr>
        </a:p>
      </dgm:t>
    </dgm:pt>
    <dgm:pt modelId="{98461C9A-FC0F-45BD-A1D6-0F9A0D0BD463}" type="sibTrans" cxnId="{5F0ACCEC-8CF2-4527-84BA-B7F623D6D00B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</a:endParaRPr>
        </a:p>
      </dgm:t>
    </dgm:pt>
    <dgm:pt modelId="{A65E1207-8B65-4DC7-9226-BADF57A54190}">
      <dgm:prSet custT="1"/>
      <dgm:spPr>
        <a:solidFill>
          <a:srgbClr val="BCA7FF"/>
        </a:solidFill>
      </dgm:spPr>
      <dgm:t>
        <a:bodyPr lIns="144000"/>
        <a:lstStyle/>
        <a:p>
          <a:r>
            <a:rPr lang="en-IN" sz="1800" b="0" i="0">
              <a:solidFill>
                <a:sysClr val="windowText" lastClr="000000"/>
              </a:solidFill>
            </a:rPr>
            <a:t>If the key is already present, then the value is updated. </a:t>
          </a:r>
          <a:endParaRPr lang="en-IN" sz="1800">
            <a:solidFill>
              <a:sysClr val="windowText" lastClr="000000"/>
            </a:solidFill>
          </a:endParaRPr>
        </a:p>
      </dgm:t>
    </dgm:pt>
    <dgm:pt modelId="{34633D88-16B8-4F6D-BBEB-BA8793C864CD}" type="parTrans" cxnId="{3B5FAEAE-F5D0-44A2-8688-62BDB88247C9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</a:endParaRPr>
        </a:p>
      </dgm:t>
    </dgm:pt>
    <dgm:pt modelId="{1A771F4C-5E3B-4687-9003-9044E35A98E2}" type="sibTrans" cxnId="{3B5FAEAE-F5D0-44A2-8688-62BDB88247C9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</a:endParaRPr>
        </a:p>
      </dgm:t>
    </dgm:pt>
    <dgm:pt modelId="{7E3497C6-A779-464D-84F4-D5E5A6B1026E}">
      <dgm:prSet custT="1"/>
      <dgm:spPr/>
      <dgm:t>
        <a:bodyPr lIns="144000"/>
        <a:lstStyle/>
        <a:p>
          <a:r>
            <a:rPr lang="en-IN" sz="1800" b="0" i="0">
              <a:solidFill>
                <a:sysClr val="windowText" lastClr="000000"/>
              </a:solidFill>
            </a:rPr>
            <a:t>sessionStorage.setItem("foo", 3.14);</a:t>
          </a:r>
          <a:endParaRPr lang="en-IN" sz="1800">
            <a:solidFill>
              <a:sysClr val="windowText" lastClr="000000"/>
            </a:solidFill>
          </a:endParaRPr>
        </a:p>
      </dgm:t>
    </dgm:pt>
    <dgm:pt modelId="{61525D00-262D-4CED-B7E5-486F11A4AA59}" type="parTrans" cxnId="{EDAAF093-29AD-4E77-B34E-B5D0F20C268E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</a:endParaRPr>
        </a:p>
      </dgm:t>
    </dgm:pt>
    <dgm:pt modelId="{743C8C9A-A5FB-41A2-8160-4912A7D01432}" type="sibTrans" cxnId="{EDAAF093-29AD-4E77-B34E-B5D0F20C268E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</a:endParaRPr>
        </a:p>
      </dgm:t>
    </dgm:pt>
    <dgm:pt modelId="{C6922B68-BC2E-4140-88A4-7CA1B37177CB}">
      <dgm:prSet custT="1"/>
      <dgm:spPr/>
      <dgm:t>
        <a:bodyPr lIns="144000"/>
        <a:lstStyle/>
        <a:p>
          <a:r>
            <a:rPr lang="en-IN" sz="1800" b="0" i="0">
              <a:solidFill>
                <a:sysClr val="windowText" lastClr="000000"/>
              </a:solidFill>
            </a:rPr>
            <a:t>localStorage.setItem("bar", true);</a:t>
          </a:r>
          <a:endParaRPr lang="en-IN" sz="1800">
            <a:solidFill>
              <a:sysClr val="windowText" lastClr="000000"/>
            </a:solidFill>
          </a:endParaRPr>
        </a:p>
      </dgm:t>
    </dgm:pt>
    <dgm:pt modelId="{91EF5F38-45DB-47FD-BE8D-104B58EB9E2E}" type="parTrans" cxnId="{25D3B33C-4D8B-46A6-827A-3FEB69099C8B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</a:endParaRPr>
        </a:p>
      </dgm:t>
    </dgm:pt>
    <dgm:pt modelId="{A61B043D-082B-464C-9445-3F6A2911A88E}" type="sibTrans" cxnId="{25D3B33C-4D8B-46A6-827A-3FEB69099C8B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</a:endParaRPr>
        </a:p>
      </dgm:t>
    </dgm:pt>
    <dgm:pt modelId="{148D1B2F-9B9B-4645-8568-2C0F44B3D9A1}" type="pres">
      <dgm:prSet presAssocID="{DF4DD49F-7CED-4398-B3AB-0F00F730AB61}" presName="linear" presStyleCnt="0">
        <dgm:presLayoutVars>
          <dgm:animLvl val="lvl"/>
          <dgm:resizeHandles val="exact"/>
        </dgm:presLayoutVars>
      </dgm:prSet>
      <dgm:spPr/>
    </dgm:pt>
    <dgm:pt modelId="{74C77852-7952-4B33-A2D8-7FBE0EE9ADA3}" type="pres">
      <dgm:prSet presAssocID="{DA679492-635A-4F04-A391-1FBD3F08D9F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7E6F642-9F02-4678-AF06-0ED1D183AA8D}" type="pres">
      <dgm:prSet presAssocID="{1B6BDF87-555A-4E0C-BD9B-475BF2C34B22}" presName="spacer" presStyleCnt="0"/>
      <dgm:spPr/>
    </dgm:pt>
    <dgm:pt modelId="{CA4A1102-AF3F-4EA2-BB11-C9ACB83A737C}" type="pres">
      <dgm:prSet presAssocID="{5402A505-EAA0-4A1B-AD0A-7C7C53326A96}" presName="parentText" presStyleLbl="node1" presStyleIdx="1" presStyleCnt="7" custScaleY="70149">
        <dgm:presLayoutVars>
          <dgm:chMax val="0"/>
          <dgm:bulletEnabled val="1"/>
        </dgm:presLayoutVars>
      </dgm:prSet>
      <dgm:spPr/>
    </dgm:pt>
    <dgm:pt modelId="{2DDBF0BD-A8F4-46A1-883A-C6E8416C6746}" type="pres">
      <dgm:prSet presAssocID="{DD92AAEF-67B6-4DCC-8B9B-52F93FE1F6B3}" presName="spacer" presStyleCnt="0"/>
      <dgm:spPr/>
    </dgm:pt>
    <dgm:pt modelId="{CED92945-F516-4FC5-883D-61EFD4C4AEF7}" type="pres">
      <dgm:prSet presAssocID="{BCE02DD9-80DB-43D4-962C-ED0678FF9DC5}" presName="parentText" presStyleLbl="node1" presStyleIdx="2" presStyleCnt="7" custScaleY="70149">
        <dgm:presLayoutVars>
          <dgm:chMax val="0"/>
          <dgm:bulletEnabled val="1"/>
        </dgm:presLayoutVars>
      </dgm:prSet>
      <dgm:spPr/>
    </dgm:pt>
    <dgm:pt modelId="{00B4F401-67B6-4402-B83D-957CE2A6CF31}" type="pres">
      <dgm:prSet presAssocID="{E7349D3B-39EA-4BDC-94C0-E4D58B6BED93}" presName="spacer" presStyleCnt="0"/>
      <dgm:spPr/>
    </dgm:pt>
    <dgm:pt modelId="{3A582CA7-041F-43FA-96D5-349C6AFD6614}" type="pres">
      <dgm:prSet presAssocID="{5A1DAD4D-6DCE-4121-8D2C-830B19245B12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470CE75A-DB0D-4D1A-8EB0-A84A745CFD1D}" type="pres">
      <dgm:prSet presAssocID="{98461C9A-FC0F-45BD-A1D6-0F9A0D0BD463}" presName="spacer" presStyleCnt="0"/>
      <dgm:spPr/>
    </dgm:pt>
    <dgm:pt modelId="{62D599AF-61D3-45E3-B9A4-2546029A1D7A}" type="pres">
      <dgm:prSet presAssocID="{A65E1207-8B65-4DC7-9226-BADF57A5419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B7931253-2ABA-46D5-91D4-EA7BC6C0CA5C}" type="pres">
      <dgm:prSet presAssocID="{1A771F4C-5E3B-4687-9003-9044E35A98E2}" presName="spacer" presStyleCnt="0"/>
      <dgm:spPr/>
    </dgm:pt>
    <dgm:pt modelId="{D0A8AB11-0ED9-4EDE-B61F-CFC75F5C4448}" type="pres">
      <dgm:prSet presAssocID="{7E3497C6-A779-464D-84F4-D5E5A6B1026E}" presName="parentText" presStyleLbl="node1" presStyleIdx="5" presStyleCnt="7" custScaleY="70149">
        <dgm:presLayoutVars>
          <dgm:chMax val="0"/>
          <dgm:bulletEnabled val="1"/>
        </dgm:presLayoutVars>
      </dgm:prSet>
      <dgm:spPr/>
    </dgm:pt>
    <dgm:pt modelId="{F5A4F1E4-F988-4542-8695-90C7D735954C}" type="pres">
      <dgm:prSet presAssocID="{743C8C9A-A5FB-41A2-8160-4912A7D01432}" presName="spacer" presStyleCnt="0"/>
      <dgm:spPr/>
    </dgm:pt>
    <dgm:pt modelId="{EA6AB021-F2F7-427F-8DDF-0DDCFF661139}" type="pres">
      <dgm:prSet presAssocID="{C6922B68-BC2E-4140-88A4-7CA1B37177CB}" presName="parentText" presStyleLbl="node1" presStyleIdx="6" presStyleCnt="7" custScaleY="70149">
        <dgm:presLayoutVars>
          <dgm:chMax val="0"/>
          <dgm:bulletEnabled val="1"/>
        </dgm:presLayoutVars>
      </dgm:prSet>
      <dgm:spPr/>
    </dgm:pt>
  </dgm:ptLst>
  <dgm:cxnLst>
    <dgm:cxn modelId="{2755A009-8373-452F-8E87-8F3DC33EADAC}" type="presOf" srcId="{DA679492-635A-4F04-A391-1FBD3F08D9FF}" destId="{74C77852-7952-4B33-A2D8-7FBE0EE9ADA3}" srcOrd="0" destOrd="0" presId="urn:microsoft.com/office/officeart/2005/8/layout/vList2"/>
    <dgm:cxn modelId="{6CAD0B1F-9BA5-49D0-AC6B-535DAB97A82A}" type="presOf" srcId="{7E3497C6-A779-464D-84F4-D5E5A6B1026E}" destId="{D0A8AB11-0ED9-4EDE-B61F-CFC75F5C4448}" srcOrd="0" destOrd="0" presId="urn:microsoft.com/office/officeart/2005/8/layout/vList2"/>
    <dgm:cxn modelId="{25D3B33C-4D8B-46A6-827A-3FEB69099C8B}" srcId="{DF4DD49F-7CED-4398-B3AB-0F00F730AB61}" destId="{C6922B68-BC2E-4140-88A4-7CA1B37177CB}" srcOrd="6" destOrd="0" parTransId="{91EF5F38-45DB-47FD-BE8D-104B58EB9E2E}" sibTransId="{A61B043D-082B-464C-9445-3F6A2911A88E}"/>
    <dgm:cxn modelId="{D9271B63-CF46-4AE3-9DBD-D7FCED3D66EA}" type="presOf" srcId="{A65E1207-8B65-4DC7-9226-BADF57A54190}" destId="{62D599AF-61D3-45E3-B9A4-2546029A1D7A}" srcOrd="0" destOrd="0" presId="urn:microsoft.com/office/officeart/2005/8/layout/vList2"/>
    <dgm:cxn modelId="{F8D3794B-37F8-4A2D-B86E-9E8A1B4BD3ED}" srcId="{DF4DD49F-7CED-4398-B3AB-0F00F730AB61}" destId="{BCE02DD9-80DB-43D4-962C-ED0678FF9DC5}" srcOrd="2" destOrd="0" parTransId="{F6724B4C-01A5-47BD-A09A-CB4D3742D052}" sibTransId="{E7349D3B-39EA-4BDC-94C0-E4D58B6BED93}"/>
    <dgm:cxn modelId="{0D88536F-11C2-41F0-A593-988F4C586828}" type="presOf" srcId="{DF4DD49F-7CED-4398-B3AB-0F00F730AB61}" destId="{148D1B2F-9B9B-4645-8568-2C0F44B3D9A1}" srcOrd="0" destOrd="0" presId="urn:microsoft.com/office/officeart/2005/8/layout/vList2"/>
    <dgm:cxn modelId="{77246A51-2C0C-4BB0-BA4D-332BC4CD2F4A}" type="presOf" srcId="{C6922B68-BC2E-4140-88A4-7CA1B37177CB}" destId="{EA6AB021-F2F7-427F-8DDF-0DDCFF661139}" srcOrd="0" destOrd="0" presId="urn:microsoft.com/office/officeart/2005/8/layout/vList2"/>
    <dgm:cxn modelId="{B5999891-67A3-4A2F-BB02-B82F0A54438A}" srcId="{DF4DD49F-7CED-4398-B3AB-0F00F730AB61}" destId="{DA679492-635A-4F04-A391-1FBD3F08D9FF}" srcOrd="0" destOrd="0" parTransId="{EEBB2DE0-FABB-4A6C-9C1B-5460124D16BC}" sibTransId="{1B6BDF87-555A-4E0C-BD9B-475BF2C34B22}"/>
    <dgm:cxn modelId="{EDAAF093-29AD-4E77-B34E-B5D0F20C268E}" srcId="{DF4DD49F-7CED-4398-B3AB-0F00F730AB61}" destId="{7E3497C6-A779-464D-84F4-D5E5A6B1026E}" srcOrd="5" destOrd="0" parTransId="{61525D00-262D-4CED-B7E5-486F11A4AA59}" sibTransId="{743C8C9A-A5FB-41A2-8160-4912A7D01432}"/>
    <dgm:cxn modelId="{3B5FAEAE-F5D0-44A2-8688-62BDB88247C9}" srcId="{DF4DD49F-7CED-4398-B3AB-0F00F730AB61}" destId="{A65E1207-8B65-4DC7-9226-BADF57A54190}" srcOrd="4" destOrd="0" parTransId="{34633D88-16B8-4F6D-BBEB-BA8793C864CD}" sibTransId="{1A771F4C-5E3B-4687-9003-9044E35A98E2}"/>
    <dgm:cxn modelId="{1230A4B6-3D75-4818-A237-D3DDC5EE346A}" type="presOf" srcId="{BCE02DD9-80DB-43D4-962C-ED0678FF9DC5}" destId="{CED92945-F516-4FC5-883D-61EFD4C4AEF7}" srcOrd="0" destOrd="0" presId="urn:microsoft.com/office/officeart/2005/8/layout/vList2"/>
    <dgm:cxn modelId="{AF3D2CC3-116F-4178-BCB1-9F19718BAF0D}" type="presOf" srcId="{5A1DAD4D-6DCE-4121-8D2C-830B19245B12}" destId="{3A582CA7-041F-43FA-96D5-349C6AFD6614}" srcOrd="0" destOrd="0" presId="urn:microsoft.com/office/officeart/2005/8/layout/vList2"/>
    <dgm:cxn modelId="{453F94D6-0C5A-43DB-9458-1974B54ABDB1}" srcId="{DF4DD49F-7CED-4398-B3AB-0F00F730AB61}" destId="{5402A505-EAA0-4A1B-AD0A-7C7C53326A96}" srcOrd="1" destOrd="0" parTransId="{8CF57B11-504A-4EE0-8C49-E64D4B24B7F8}" sibTransId="{DD92AAEF-67B6-4DCC-8B9B-52F93FE1F6B3}"/>
    <dgm:cxn modelId="{5F0ACCEC-8CF2-4527-84BA-B7F623D6D00B}" srcId="{DF4DD49F-7CED-4398-B3AB-0F00F730AB61}" destId="{5A1DAD4D-6DCE-4121-8D2C-830B19245B12}" srcOrd="3" destOrd="0" parTransId="{5B8953AE-BE39-4294-8B08-C0C4B8ADF316}" sibTransId="{98461C9A-FC0F-45BD-A1D6-0F9A0D0BD463}"/>
    <dgm:cxn modelId="{A5625DF1-A095-49BC-8542-0C392B5B958E}" type="presOf" srcId="{5402A505-EAA0-4A1B-AD0A-7C7C53326A96}" destId="{CA4A1102-AF3F-4EA2-BB11-C9ACB83A737C}" srcOrd="0" destOrd="0" presId="urn:microsoft.com/office/officeart/2005/8/layout/vList2"/>
    <dgm:cxn modelId="{E1243E0E-1B7C-495F-9F38-6BF352CABA0C}" type="presParOf" srcId="{148D1B2F-9B9B-4645-8568-2C0F44B3D9A1}" destId="{74C77852-7952-4B33-A2D8-7FBE0EE9ADA3}" srcOrd="0" destOrd="0" presId="urn:microsoft.com/office/officeart/2005/8/layout/vList2"/>
    <dgm:cxn modelId="{C3E58603-1B87-46D5-A0A0-03DCBE4DF590}" type="presParOf" srcId="{148D1B2F-9B9B-4645-8568-2C0F44B3D9A1}" destId="{87E6F642-9F02-4678-AF06-0ED1D183AA8D}" srcOrd="1" destOrd="0" presId="urn:microsoft.com/office/officeart/2005/8/layout/vList2"/>
    <dgm:cxn modelId="{A62A4C8D-6B59-48B3-AFF5-009348F15C47}" type="presParOf" srcId="{148D1B2F-9B9B-4645-8568-2C0F44B3D9A1}" destId="{CA4A1102-AF3F-4EA2-BB11-C9ACB83A737C}" srcOrd="2" destOrd="0" presId="urn:microsoft.com/office/officeart/2005/8/layout/vList2"/>
    <dgm:cxn modelId="{6FF50982-2381-46A5-83C9-EF16F6D18ADA}" type="presParOf" srcId="{148D1B2F-9B9B-4645-8568-2C0F44B3D9A1}" destId="{2DDBF0BD-A8F4-46A1-883A-C6E8416C6746}" srcOrd="3" destOrd="0" presId="urn:microsoft.com/office/officeart/2005/8/layout/vList2"/>
    <dgm:cxn modelId="{944AB88E-2F1F-4186-9F98-026CE0453C81}" type="presParOf" srcId="{148D1B2F-9B9B-4645-8568-2C0F44B3D9A1}" destId="{CED92945-F516-4FC5-883D-61EFD4C4AEF7}" srcOrd="4" destOrd="0" presId="urn:microsoft.com/office/officeart/2005/8/layout/vList2"/>
    <dgm:cxn modelId="{B859FB71-0086-4B83-836B-E817D27B789D}" type="presParOf" srcId="{148D1B2F-9B9B-4645-8568-2C0F44B3D9A1}" destId="{00B4F401-67B6-4402-B83D-957CE2A6CF31}" srcOrd="5" destOrd="0" presId="urn:microsoft.com/office/officeart/2005/8/layout/vList2"/>
    <dgm:cxn modelId="{C85FC5EA-8A6B-4DBF-A094-7F1E3AA8931A}" type="presParOf" srcId="{148D1B2F-9B9B-4645-8568-2C0F44B3D9A1}" destId="{3A582CA7-041F-43FA-96D5-349C6AFD6614}" srcOrd="6" destOrd="0" presId="urn:microsoft.com/office/officeart/2005/8/layout/vList2"/>
    <dgm:cxn modelId="{011227D9-2B7C-46AC-A5DE-BAC2D977433D}" type="presParOf" srcId="{148D1B2F-9B9B-4645-8568-2C0F44B3D9A1}" destId="{470CE75A-DB0D-4D1A-8EB0-A84A745CFD1D}" srcOrd="7" destOrd="0" presId="urn:microsoft.com/office/officeart/2005/8/layout/vList2"/>
    <dgm:cxn modelId="{B7D03544-A198-4878-8CDC-FF7BA5B4DBC9}" type="presParOf" srcId="{148D1B2F-9B9B-4645-8568-2C0F44B3D9A1}" destId="{62D599AF-61D3-45E3-B9A4-2546029A1D7A}" srcOrd="8" destOrd="0" presId="urn:microsoft.com/office/officeart/2005/8/layout/vList2"/>
    <dgm:cxn modelId="{8600861C-DD01-4EDF-86BB-FAC53D36AE85}" type="presParOf" srcId="{148D1B2F-9B9B-4645-8568-2C0F44B3D9A1}" destId="{B7931253-2ABA-46D5-91D4-EA7BC6C0CA5C}" srcOrd="9" destOrd="0" presId="urn:microsoft.com/office/officeart/2005/8/layout/vList2"/>
    <dgm:cxn modelId="{6171E28B-7B10-49A1-9D95-6A84D8F54AAC}" type="presParOf" srcId="{148D1B2F-9B9B-4645-8568-2C0F44B3D9A1}" destId="{D0A8AB11-0ED9-4EDE-B61F-CFC75F5C4448}" srcOrd="10" destOrd="0" presId="urn:microsoft.com/office/officeart/2005/8/layout/vList2"/>
    <dgm:cxn modelId="{AB9DC041-FE19-4DC9-AE8A-9C98858953BD}" type="presParOf" srcId="{148D1B2F-9B9B-4645-8568-2C0F44B3D9A1}" destId="{F5A4F1E4-F988-4542-8695-90C7D735954C}" srcOrd="11" destOrd="0" presId="urn:microsoft.com/office/officeart/2005/8/layout/vList2"/>
    <dgm:cxn modelId="{29B1A11D-ED74-4B4A-BB17-091388808124}" type="presParOf" srcId="{148D1B2F-9B9B-4645-8568-2C0F44B3D9A1}" destId="{EA6AB021-F2F7-427F-8DDF-0DDCFF66113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A1267-B5D2-437C-B381-CECCEDEAEDCA}">
      <dsp:nvSpPr>
        <dsp:cNvPr id="0" name=""/>
        <dsp:cNvSpPr/>
      </dsp:nvSpPr>
      <dsp:spPr>
        <a:xfrm>
          <a:off x="0" y="31721"/>
          <a:ext cx="5760501" cy="61897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Client-side JavaScript has many APIs available.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216" y="61937"/>
        <a:ext cx="5700069" cy="558541"/>
      </dsp:txXfrm>
    </dsp:sp>
    <dsp:sp modelId="{99F52F38-B486-457A-A66C-AAA769B2D8D1}">
      <dsp:nvSpPr>
        <dsp:cNvPr id="0" name=""/>
        <dsp:cNvSpPr/>
      </dsp:nvSpPr>
      <dsp:spPr>
        <a:xfrm>
          <a:off x="0" y="783174"/>
          <a:ext cx="5760501" cy="61897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They are not part of the JavaScript language itself.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216" y="813390"/>
        <a:ext cx="5700069" cy="558541"/>
      </dsp:txXfrm>
    </dsp:sp>
    <dsp:sp modelId="{447145FF-99C5-4CFB-92AC-79B13FE16A9C}">
      <dsp:nvSpPr>
        <dsp:cNvPr id="0" name=""/>
        <dsp:cNvSpPr/>
      </dsp:nvSpPr>
      <dsp:spPr>
        <a:xfrm>
          <a:off x="0" y="1534627"/>
          <a:ext cx="5760501" cy="8611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But they are built on top of the core JavaScript language.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036" y="1576663"/>
        <a:ext cx="5676429" cy="777048"/>
      </dsp:txXfrm>
    </dsp:sp>
    <dsp:sp modelId="{C39CA542-0EFF-4549-AAAF-5A03D78E740C}">
      <dsp:nvSpPr>
        <dsp:cNvPr id="0" name=""/>
        <dsp:cNvSpPr/>
      </dsp:nvSpPr>
      <dsp:spPr>
        <a:xfrm>
          <a:off x="0" y="2528227"/>
          <a:ext cx="5760501" cy="61897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Client-side JavaScript API s fall into two categories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216" y="2558443"/>
        <a:ext cx="5700069" cy="558541"/>
      </dsp:txXfrm>
    </dsp:sp>
    <dsp:sp modelId="{9C007A57-5817-4FA6-9E28-B6D903CDFD5C}">
      <dsp:nvSpPr>
        <dsp:cNvPr id="0" name=""/>
        <dsp:cNvSpPr/>
      </dsp:nvSpPr>
      <dsp:spPr>
        <a:xfrm>
          <a:off x="0" y="3279681"/>
          <a:ext cx="5760501" cy="618973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Browser APIs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216" y="3309897"/>
        <a:ext cx="5700069" cy="558541"/>
      </dsp:txXfrm>
    </dsp:sp>
    <dsp:sp modelId="{45B29888-D913-49C3-9DD1-582BD60CF9FD}">
      <dsp:nvSpPr>
        <dsp:cNvPr id="0" name=""/>
        <dsp:cNvSpPr/>
      </dsp:nvSpPr>
      <dsp:spPr>
        <a:xfrm>
          <a:off x="0" y="4031134"/>
          <a:ext cx="5760501" cy="61897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Third Party APIs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216" y="4061350"/>
        <a:ext cx="5700069" cy="55854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15854-636A-4713-B643-168E9D5AF147}">
      <dsp:nvSpPr>
        <dsp:cNvPr id="0" name=""/>
        <dsp:cNvSpPr/>
      </dsp:nvSpPr>
      <dsp:spPr>
        <a:xfrm>
          <a:off x="0" y="17501"/>
          <a:ext cx="5780236" cy="73243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6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>
              <a:solidFill>
                <a:sysClr val="windowText" lastClr="000000"/>
              </a:solidFill>
            </a:rPr>
            <a:t>To read data from storage, the </a:t>
          </a:r>
          <a:r>
            <a:rPr lang="en-IN" sz="1800" b="0" i="0" kern="1200" dirty="0" err="1">
              <a:solidFill>
                <a:sysClr val="windowText" lastClr="000000"/>
              </a:solidFill>
            </a:rPr>
            <a:t>getItem</a:t>
          </a:r>
          <a:r>
            <a:rPr lang="en-IN" sz="1800" b="0" i="0" kern="1200" dirty="0">
              <a:solidFill>
                <a:sysClr val="windowText" lastClr="000000"/>
              </a:solidFill>
            </a:rPr>
            <a:t>() method is used.  </a:t>
          </a:r>
          <a:endParaRPr lang="en-IN" sz="1800" kern="1200" dirty="0">
            <a:solidFill>
              <a:sysClr val="windowText" lastClr="000000"/>
            </a:solidFill>
          </a:endParaRPr>
        </a:p>
      </dsp:txBody>
      <dsp:txXfrm>
        <a:off x="35755" y="53256"/>
        <a:ext cx="5708726" cy="660928"/>
      </dsp:txXfrm>
    </dsp:sp>
    <dsp:sp modelId="{E238B92B-3330-449F-8649-A2A158688E22}">
      <dsp:nvSpPr>
        <dsp:cNvPr id="0" name=""/>
        <dsp:cNvSpPr/>
      </dsp:nvSpPr>
      <dsp:spPr>
        <a:xfrm>
          <a:off x="0" y="891060"/>
          <a:ext cx="5780236" cy="86845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6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 err="1">
              <a:solidFill>
                <a:sysClr val="windowText" lastClr="000000"/>
              </a:solidFill>
            </a:rPr>
            <a:t>getItem</a:t>
          </a:r>
          <a:r>
            <a:rPr lang="en-IN" sz="1800" b="0" i="0" kern="1200" dirty="0">
              <a:solidFill>
                <a:sysClr val="windowText" lastClr="000000"/>
              </a:solidFill>
            </a:rPr>
            <a:t>() takes a lookup key as its sole argument.  If the key exists in storage, then the corresponding value is returned.  </a:t>
          </a:r>
          <a:endParaRPr lang="en-IN" sz="1800" kern="1200" dirty="0">
            <a:solidFill>
              <a:sysClr val="windowText" lastClr="000000"/>
            </a:solidFill>
          </a:endParaRPr>
        </a:p>
      </dsp:txBody>
      <dsp:txXfrm>
        <a:off x="42394" y="933454"/>
        <a:ext cx="5695448" cy="783665"/>
      </dsp:txXfrm>
    </dsp:sp>
    <dsp:sp modelId="{8914F21E-300A-4FF7-94D7-E2903846EE62}">
      <dsp:nvSpPr>
        <dsp:cNvPr id="0" name=""/>
        <dsp:cNvSpPr/>
      </dsp:nvSpPr>
      <dsp:spPr>
        <a:xfrm>
          <a:off x="0" y="1900633"/>
          <a:ext cx="5780236" cy="54275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6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>
              <a:solidFill>
                <a:sysClr val="windowText" lastClr="000000"/>
              </a:solidFill>
            </a:rPr>
            <a:t>If the key does not exist, then null is returned. </a:t>
          </a:r>
          <a:endParaRPr lang="en-IN" sz="1800" kern="1200">
            <a:solidFill>
              <a:sysClr val="windowText" lastClr="000000"/>
            </a:solidFill>
          </a:endParaRPr>
        </a:p>
      </dsp:txBody>
      <dsp:txXfrm>
        <a:off x="26495" y="1927128"/>
        <a:ext cx="5727246" cy="489764"/>
      </dsp:txXfrm>
    </dsp:sp>
    <dsp:sp modelId="{722868AF-7F65-4AAC-9D46-B4D220F1AEF6}">
      <dsp:nvSpPr>
        <dsp:cNvPr id="0" name=""/>
        <dsp:cNvSpPr/>
      </dsp:nvSpPr>
      <dsp:spPr>
        <a:xfrm>
          <a:off x="0" y="2584508"/>
          <a:ext cx="5780236" cy="54275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6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>
              <a:solidFill>
                <a:sysClr val="windowText" lastClr="000000"/>
              </a:solidFill>
            </a:rPr>
            <a:t>var number = sessionStorage.getItem("foo");</a:t>
          </a:r>
          <a:endParaRPr lang="en-IN" sz="1800" kern="1200">
            <a:solidFill>
              <a:sysClr val="windowText" lastClr="000000"/>
            </a:solidFill>
          </a:endParaRPr>
        </a:p>
      </dsp:txBody>
      <dsp:txXfrm>
        <a:off x="26495" y="2611003"/>
        <a:ext cx="5727246" cy="489764"/>
      </dsp:txXfrm>
    </dsp:sp>
    <dsp:sp modelId="{ACA3422D-BC67-4037-AE54-BD7B9C6D2E55}">
      <dsp:nvSpPr>
        <dsp:cNvPr id="0" name=""/>
        <dsp:cNvSpPr/>
      </dsp:nvSpPr>
      <dsp:spPr>
        <a:xfrm>
          <a:off x="0" y="3268382"/>
          <a:ext cx="5780236" cy="542754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6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>
              <a:solidFill>
                <a:sysClr val="windowText" lastClr="000000"/>
              </a:solidFill>
            </a:rPr>
            <a:t>var </a:t>
          </a:r>
          <a:r>
            <a:rPr lang="en-IN" sz="1800" b="0" i="0" kern="1200" dirty="0" err="1">
              <a:solidFill>
                <a:sysClr val="windowText" lastClr="000000"/>
              </a:solidFill>
            </a:rPr>
            <a:t>boolean</a:t>
          </a:r>
          <a:r>
            <a:rPr lang="en-IN" sz="1800" b="0" i="0" kern="1200" dirty="0">
              <a:solidFill>
                <a:sysClr val="windowText" lastClr="000000"/>
              </a:solidFill>
            </a:rPr>
            <a:t> = </a:t>
          </a:r>
          <a:r>
            <a:rPr lang="en-IN" sz="1800" b="0" i="0" kern="1200" dirty="0" err="1">
              <a:solidFill>
                <a:sysClr val="windowText" lastClr="000000"/>
              </a:solidFill>
            </a:rPr>
            <a:t>localStorage.getItem</a:t>
          </a:r>
          <a:r>
            <a:rPr lang="en-IN" sz="1800" b="0" i="0" kern="1200" dirty="0">
              <a:solidFill>
                <a:sysClr val="windowText" lastClr="000000"/>
              </a:solidFill>
            </a:rPr>
            <a:t>("bar");</a:t>
          </a:r>
          <a:endParaRPr lang="en-IN" sz="1800" kern="1200" dirty="0">
            <a:solidFill>
              <a:sysClr val="windowText" lastClr="000000"/>
            </a:solidFill>
          </a:endParaRPr>
        </a:p>
      </dsp:txBody>
      <dsp:txXfrm>
        <a:off x="26495" y="3294877"/>
        <a:ext cx="5727246" cy="4897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81259-C11B-496A-8566-3D237DE42D31}">
      <dsp:nvSpPr>
        <dsp:cNvPr id="0" name=""/>
        <dsp:cNvSpPr/>
      </dsp:nvSpPr>
      <dsp:spPr>
        <a:xfrm>
          <a:off x="0" y="24960"/>
          <a:ext cx="5806550" cy="86112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To delete individual key/value pairs from storage, the </a:t>
          </a:r>
          <a:r>
            <a:rPr lang="en-IN" sz="1800" b="0" i="0" kern="1200" dirty="0" err="1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removeItem</a:t>
          </a:r>
          <a:r>
            <a:rPr lang="en-IN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() method is used.  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036" y="66996"/>
        <a:ext cx="5722478" cy="777048"/>
      </dsp:txXfrm>
    </dsp:sp>
    <dsp:sp modelId="{3C3FFB32-3451-4A19-8144-7256AC3CA2CD}">
      <dsp:nvSpPr>
        <dsp:cNvPr id="0" name=""/>
        <dsp:cNvSpPr/>
      </dsp:nvSpPr>
      <dsp:spPr>
        <a:xfrm>
          <a:off x="0" y="1018560"/>
          <a:ext cx="5806550" cy="861120"/>
        </a:xfrm>
        <a:prstGeom prst="roundRect">
          <a:avLst/>
        </a:prstGeom>
        <a:solidFill>
          <a:srgbClr val="BCA7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The removeItem() method takes the key to be deleted as its only parameter. 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036" y="1060596"/>
        <a:ext cx="5722478" cy="777048"/>
      </dsp:txXfrm>
    </dsp:sp>
    <dsp:sp modelId="{B53CE958-CA50-46E1-A577-ECD92AF3F8A0}">
      <dsp:nvSpPr>
        <dsp:cNvPr id="0" name=""/>
        <dsp:cNvSpPr/>
      </dsp:nvSpPr>
      <dsp:spPr>
        <a:xfrm>
          <a:off x="0" y="2012160"/>
          <a:ext cx="5806550" cy="539551"/>
        </a:xfrm>
        <a:prstGeom prst="roundRect">
          <a:avLst/>
        </a:prstGeom>
        <a:solidFill>
          <a:srgbClr val="54CCF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If the key is not present then nothing will happen. 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339" y="2038499"/>
        <a:ext cx="5753872" cy="486873"/>
      </dsp:txXfrm>
    </dsp:sp>
    <dsp:sp modelId="{5141085B-4E00-4668-8DDD-D1E6B0E1D7E0}">
      <dsp:nvSpPr>
        <dsp:cNvPr id="0" name=""/>
        <dsp:cNvSpPr/>
      </dsp:nvSpPr>
      <dsp:spPr>
        <a:xfrm>
          <a:off x="0" y="2684192"/>
          <a:ext cx="5806550" cy="539551"/>
        </a:xfrm>
        <a:prstGeom prst="roundRect">
          <a:avLst/>
        </a:prstGeom>
        <a:solidFill>
          <a:srgbClr val="15FF9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sessionStorage.removeItem("foo");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339" y="2710531"/>
        <a:ext cx="5753872" cy="486873"/>
      </dsp:txXfrm>
    </dsp:sp>
    <dsp:sp modelId="{3F471963-DC3D-4AB2-9130-E69F14E0F8D9}">
      <dsp:nvSpPr>
        <dsp:cNvPr id="0" name=""/>
        <dsp:cNvSpPr/>
      </dsp:nvSpPr>
      <dsp:spPr>
        <a:xfrm>
          <a:off x="0" y="3356224"/>
          <a:ext cx="5806550" cy="539551"/>
        </a:xfrm>
        <a:prstGeom prst="roundRect">
          <a:avLst/>
        </a:prstGeom>
        <a:solidFill>
          <a:schemeClr val="accent3">
            <a:hueOff val="-18841348"/>
            <a:satOff val="-5555"/>
            <a:lumOff val="-1215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localStorage.removeItem("bar");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339" y="3382563"/>
        <a:ext cx="5753872" cy="48687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1859B-F340-4672-980D-31CF3868CBDA}">
      <dsp:nvSpPr>
        <dsp:cNvPr id="0" name=""/>
        <dsp:cNvSpPr/>
      </dsp:nvSpPr>
      <dsp:spPr>
        <a:xfrm>
          <a:off x="0" y="5534"/>
          <a:ext cx="5753922" cy="6735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>
              <a:latin typeface="Arial" panose="020B0604020202020204" pitchFamily="34" charset="0"/>
              <a:cs typeface="Arial" panose="020B0604020202020204" pitchFamily="34" charset="0"/>
            </a:rPr>
            <a:t>A user can potentially have several instances of the same site open at any given time.  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879" y="38413"/>
        <a:ext cx="5688164" cy="607781"/>
      </dsp:txXfrm>
    </dsp:sp>
    <dsp:sp modelId="{5124D677-55B3-4E58-AF11-9AE101A7F7DE}">
      <dsp:nvSpPr>
        <dsp:cNvPr id="0" name=""/>
        <dsp:cNvSpPr/>
      </dsp:nvSpPr>
      <dsp:spPr>
        <a:xfrm>
          <a:off x="0" y="788513"/>
          <a:ext cx="5753922" cy="955890"/>
        </a:xfrm>
        <a:prstGeom prst="roundRect">
          <a:avLst/>
        </a:prstGeom>
        <a:gradFill rotWithShape="0">
          <a:gsLst>
            <a:gs pos="0">
              <a:schemeClr val="accent2">
                <a:hueOff val="5030319"/>
                <a:satOff val="4018"/>
                <a:lumOff val="3432"/>
                <a:alphaOff val="0"/>
                <a:tint val="50000"/>
                <a:satMod val="300000"/>
              </a:schemeClr>
            </a:gs>
            <a:gs pos="35000">
              <a:schemeClr val="accent2">
                <a:hueOff val="5030319"/>
                <a:satOff val="4018"/>
                <a:lumOff val="3432"/>
                <a:alphaOff val="0"/>
                <a:tint val="37000"/>
                <a:satMod val="300000"/>
              </a:schemeClr>
            </a:gs>
            <a:gs pos="100000">
              <a:schemeClr val="accent2">
                <a:hueOff val="5030319"/>
                <a:satOff val="4018"/>
                <a:lumOff val="343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>
              <a:latin typeface="Arial" panose="020B0604020202020204" pitchFamily="34" charset="0"/>
              <a:cs typeface="Arial" panose="020B0604020202020204" pitchFamily="34" charset="0"/>
            </a:rPr>
            <a:t>Changes made to a storage area in one instance need to be reflected in the other instances for the same domain.  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663" y="835176"/>
        <a:ext cx="5660596" cy="862564"/>
      </dsp:txXfrm>
    </dsp:sp>
    <dsp:sp modelId="{07D6365A-4023-4948-9FD8-17540BD96815}">
      <dsp:nvSpPr>
        <dsp:cNvPr id="0" name=""/>
        <dsp:cNvSpPr/>
      </dsp:nvSpPr>
      <dsp:spPr>
        <a:xfrm>
          <a:off x="0" y="1853843"/>
          <a:ext cx="5753922" cy="673539"/>
        </a:xfrm>
        <a:prstGeom prst="roundRect">
          <a:avLst/>
        </a:prstGeom>
        <a:gradFill rotWithShape="0">
          <a:gsLst>
            <a:gs pos="0">
              <a:schemeClr val="accent2">
                <a:hueOff val="10060638"/>
                <a:satOff val="8036"/>
                <a:lumOff val="6863"/>
                <a:alphaOff val="0"/>
                <a:tint val="50000"/>
                <a:satMod val="300000"/>
              </a:schemeClr>
            </a:gs>
            <a:gs pos="35000">
              <a:schemeClr val="accent2">
                <a:hueOff val="10060638"/>
                <a:satOff val="8036"/>
                <a:lumOff val="6863"/>
                <a:alphaOff val="0"/>
                <a:tint val="37000"/>
                <a:satMod val="300000"/>
              </a:schemeClr>
            </a:gs>
            <a:gs pos="100000">
              <a:schemeClr val="accent2">
                <a:hueOff val="10060638"/>
                <a:satOff val="8036"/>
                <a:lumOff val="686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>
              <a:latin typeface="Arial" panose="020B0604020202020204" pitchFamily="34" charset="0"/>
              <a:cs typeface="Arial" panose="020B0604020202020204" pitchFamily="34" charset="0"/>
            </a:rPr>
            <a:t>The Web Storage API accomplishes this synchronization using the “storage” event.  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879" y="1886722"/>
        <a:ext cx="5688164" cy="607781"/>
      </dsp:txXfrm>
    </dsp:sp>
    <dsp:sp modelId="{29312B4E-B560-4405-A4BD-92F630F36452}">
      <dsp:nvSpPr>
        <dsp:cNvPr id="0" name=""/>
        <dsp:cNvSpPr/>
      </dsp:nvSpPr>
      <dsp:spPr>
        <a:xfrm>
          <a:off x="0" y="2636822"/>
          <a:ext cx="5753922" cy="955890"/>
        </a:xfrm>
        <a:prstGeom prst="roundRect">
          <a:avLst/>
        </a:prstGeom>
        <a:gradFill rotWithShape="0">
          <a:gsLst>
            <a:gs pos="0">
              <a:schemeClr val="accent2">
                <a:hueOff val="15090958"/>
                <a:satOff val="12054"/>
                <a:lumOff val="10295"/>
                <a:alphaOff val="0"/>
                <a:tint val="50000"/>
                <a:satMod val="300000"/>
              </a:schemeClr>
            </a:gs>
            <a:gs pos="35000">
              <a:schemeClr val="accent2">
                <a:hueOff val="15090958"/>
                <a:satOff val="12054"/>
                <a:lumOff val="10295"/>
                <a:alphaOff val="0"/>
                <a:tint val="37000"/>
                <a:satMod val="300000"/>
              </a:schemeClr>
            </a:gs>
            <a:gs pos="100000">
              <a:schemeClr val="accent2">
                <a:hueOff val="15090958"/>
                <a:satOff val="12054"/>
                <a:lumOff val="1029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>
              <a:latin typeface="Arial" panose="020B0604020202020204" pitchFamily="34" charset="0"/>
              <a:cs typeface="Arial" panose="020B0604020202020204" pitchFamily="34" charset="0"/>
            </a:rPr>
            <a:t>When a storage area is changed, a “storage” event is fired for any other tabs/windows that are sharing the storage area.  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663" y="2683485"/>
        <a:ext cx="5660596" cy="862564"/>
      </dsp:txXfrm>
    </dsp:sp>
    <dsp:sp modelId="{73445790-3C0C-489D-A993-48F07DF83B0E}">
      <dsp:nvSpPr>
        <dsp:cNvPr id="0" name=""/>
        <dsp:cNvSpPr/>
      </dsp:nvSpPr>
      <dsp:spPr>
        <a:xfrm>
          <a:off x="0" y="3702152"/>
          <a:ext cx="5753922" cy="673539"/>
        </a:xfrm>
        <a:prstGeom prst="roundRect">
          <a:avLst/>
        </a:prstGeom>
        <a:gradFill rotWithShape="0">
          <a:gsLst>
            <a:gs pos="0">
              <a:schemeClr val="accent2">
                <a:hueOff val="20121277"/>
                <a:satOff val="16072"/>
                <a:lumOff val="13726"/>
                <a:alphaOff val="0"/>
                <a:tint val="50000"/>
                <a:satMod val="300000"/>
              </a:schemeClr>
            </a:gs>
            <a:gs pos="35000">
              <a:schemeClr val="accent2">
                <a:hueOff val="20121277"/>
                <a:satOff val="16072"/>
                <a:lumOff val="13726"/>
                <a:alphaOff val="0"/>
                <a:tint val="37000"/>
                <a:satMod val="300000"/>
              </a:schemeClr>
            </a:gs>
            <a:gs pos="100000">
              <a:schemeClr val="accent2">
                <a:hueOff val="20121277"/>
                <a:satOff val="16072"/>
                <a:lumOff val="13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>
              <a:latin typeface="Arial" panose="020B0604020202020204" pitchFamily="34" charset="0"/>
              <a:cs typeface="Arial" panose="020B0604020202020204" pitchFamily="34" charset="0"/>
            </a:rPr>
            <a:t>Note that a “storage” event is </a:t>
          </a:r>
          <a:r>
            <a:rPr lang="en-IN" sz="1800" b="0" i="1" kern="1200">
              <a:latin typeface="Arial" panose="020B0604020202020204" pitchFamily="34" charset="0"/>
              <a:cs typeface="Arial" panose="020B0604020202020204" pitchFamily="34" charset="0"/>
            </a:rPr>
            <a:t>not</a:t>
          </a:r>
          <a:r>
            <a:rPr lang="en-IN" sz="1800" b="0" i="0" kern="1200">
              <a:latin typeface="Arial" panose="020B0604020202020204" pitchFamily="34" charset="0"/>
              <a:cs typeface="Arial" panose="020B0604020202020204" pitchFamily="34" charset="0"/>
            </a:rPr>
            <a:t> fired for the tab/window that changes the storage area.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879" y="3735031"/>
        <a:ext cx="5688164" cy="60778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CF0ED-8831-49F0-92F7-249826F92D47}">
      <dsp:nvSpPr>
        <dsp:cNvPr id="0" name=""/>
        <dsp:cNvSpPr/>
      </dsp:nvSpPr>
      <dsp:spPr>
        <a:xfrm>
          <a:off x="0" y="4594"/>
          <a:ext cx="5753922" cy="76756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IndexedDB is a transactional database embedded in the browser. 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69" y="42063"/>
        <a:ext cx="5678984" cy="692623"/>
      </dsp:txXfrm>
    </dsp:sp>
    <dsp:sp modelId="{870A6D7B-B03C-4459-8B7A-4A0CFD864833}">
      <dsp:nvSpPr>
        <dsp:cNvPr id="0" name=""/>
        <dsp:cNvSpPr/>
      </dsp:nvSpPr>
      <dsp:spPr>
        <a:xfrm>
          <a:off x="0" y="881595"/>
          <a:ext cx="5753922" cy="88574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The database is organized around the concept of collections of JSON objects similar to NoSQL databases 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239" y="924834"/>
        <a:ext cx="5667444" cy="799270"/>
      </dsp:txXfrm>
    </dsp:sp>
    <dsp:sp modelId="{80D1C004-B246-407E-B927-CAD9A642E5D6}">
      <dsp:nvSpPr>
        <dsp:cNvPr id="0" name=""/>
        <dsp:cNvSpPr/>
      </dsp:nvSpPr>
      <dsp:spPr>
        <a:xfrm>
          <a:off x="0" y="1876784"/>
          <a:ext cx="5753922" cy="159899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 err="1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IndexedDB</a:t>
          </a:r>
          <a:r>
            <a:rPr lang="en-IN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is useful for applications that store a large amount of data (for example, a </a:t>
          </a:r>
          <a:r>
            <a:rPr lang="en-IN" sz="1800" b="0" i="0" kern="1200" dirty="0" err="1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catalog</a:t>
          </a:r>
          <a:r>
            <a:rPr lang="en-IN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of DVDs in a lending library) and applications that don't need persistent internet connectivity to work (for example, mail clients, to-do lists, and notepads).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8057" y="1954841"/>
        <a:ext cx="5597808" cy="1442881"/>
      </dsp:txXfrm>
    </dsp:sp>
    <dsp:sp modelId="{F61A79C1-B66D-483C-9B0B-32D19D0AFEBA}">
      <dsp:nvSpPr>
        <dsp:cNvPr id="0" name=""/>
        <dsp:cNvSpPr/>
      </dsp:nvSpPr>
      <dsp:spPr>
        <a:xfrm>
          <a:off x="0" y="3585219"/>
          <a:ext cx="5753922" cy="6056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Each IndexedDB database is unique to an origin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564" y="3614783"/>
        <a:ext cx="5694794" cy="546491"/>
      </dsp:txXfrm>
    </dsp:sp>
    <dsp:sp modelId="{96FB1D3B-81EA-4AB8-B7F8-D184A4748C94}">
      <dsp:nvSpPr>
        <dsp:cNvPr id="0" name=""/>
        <dsp:cNvSpPr/>
      </dsp:nvSpPr>
      <dsp:spPr>
        <a:xfrm>
          <a:off x="0" y="4300278"/>
          <a:ext cx="5753922" cy="60561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IndexedDB is built on a transactional database model. 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564" y="4329842"/>
        <a:ext cx="5694794" cy="54649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C9FBF6-B425-4EC1-B535-3F64BC464FD7}">
      <dsp:nvSpPr>
        <dsp:cNvPr id="0" name=""/>
        <dsp:cNvSpPr/>
      </dsp:nvSpPr>
      <dsp:spPr>
        <a:xfrm>
          <a:off x="0" y="248551"/>
          <a:ext cx="5868986" cy="1083600"/>
        </a:xfrm>
        <a:prstGeom prst="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55499" tIns="333248" rIns="45549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This is the highest level of IndexedDB. It contains the object stores, which in turn contain the data you would like to persist. </a:t>
          </a:r>
          <a:endParaRPr lang="en-IN" sz="1600" kern="1200"/>
        </a:p>
      </dsp:txBody>
      <dsp:txXfrm>
        <a:off x="0" y="248551"/>
        <a:ext cx="5868986" cy="1083600"/>
      </dsp:txXfrm>
    </dsp:sp>
    <dsp:sp modelId="{418C400F-C63E-42D5-B556-84F7CB98F7E4}">
      <dsp:nvSpPr>
        <dsp:cNvPr id="0" name=""/>
        <dsp:cNvSpPr/>
      </dsp:nvSpPr>
      <dsp:spPr>
        <a:xfrm>
          <a:off x="293449" y="12391"/>
          <a:ext cx="410829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284" tIns="0" rIns="15528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Database</a:t>
          </a:r>
          <a:endParaRPr lang="en-IN" sz="1600" kern="1200"/>
        </a:p>
      </dsp:txBody>
      <dsp:txXfrm>
        <a:off x="316506" y="35448"/>
        <a:ext cx="4062176" cy="426206"/>
      </dsp:txXfrm>
    </dsp:sp>
    <dsp:sp modelId="{68163AFC-10D1-4A57-9E92-6D579BC9F8C2}">
      <dsp:nvSpPr>
        <dsp:cNvPr id="0" name=""/>
        <dsp:cNvSpPr/>
      </dsp:nvSpPr>
      <dsp:spPr>
        <a:xfrm>
          <a:off x="0" y="1654711"/>
          <a:ext cx="5868986" cy="882000"/>
        </a:xfrm>
        <a:prstGeom prst="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55499" tIns="333248" rIns="45549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An object store is an individual bucket to store data. Similar to tables in traditional relational databases. </a:t>
          </a:r>
          <a:endParaRPr lang="en-IN" sz="1600" kern="1200"/>
        </a:p>
      </dsp:txBody>
      <dsp:txXfrm>
        <a:off x="0" y="1654711"/>
        <a:ext cx="5868986" cy="882000"/>
      </dsp:txXfrm>
    </dsp:sp>
    <dsp:sp modelId="{EE9BD2B7-4F53-4EC9-89C3-8F7E3463F99C}">
      <dsp:nvSpPr>
        <dsp:cNvPr id="0" name=""/>
        <dsp:cNvSpPr/>
      </dsp:nvSpPr>
      <dsp:spPr>
        <a:xfrm>
          <a:off x="293449" y="1418551"/>
          <a:ext cx="4108290" cy="472320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284" tIns="0" rIns="15528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Object store</a:t>
          </a:r>
          <a:endParaRPr lang="en-IN" sz="1600" kern="1200"/>
        </a:p>
      </dsp:txBody>
      <dsp:txXfrm>
        <a:off x="316506" y="1441608"/>
        <a:ext cx="4062176" cy="426206"/>
      </dsp:txXfrm>
    </dsp:sp>
    <dsp:sp modelId="{00558C32-EF5C-4096-81C2-A87FF47CE669}">
      <dsp:nvSpPr>
        <dsp:cNvPr id="0" name=""/>
        <dsp:cNvSpPr/>
      </dsp:nvSpPr>
      <dsp:spPr>
        <a:xfrm>
          <a:off x="0" y="2859271"/>
          <a:ext cx="5868986" cy="667800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5499" tIns="333248" rIns="45549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An interaction with the database.</a:t>
          </a:r>
          <a:endParaRPr lang="en-IN" sz="1600" kern="1200"/>
        </a:p>
      </dsp:txBody>
      <dsp:txXfrm>
        <a:off x="0" y="2859271"/>
        <a:ext cx="5868986" cy="667800"/>
      </dsp:txXfrm>
    </dsp:sp>
    <dsp:sp modelId="{8B31EB44-0961-453C-8437-79735504E42B}">
      <dsp:nvSpPr>
        <dsp:cNvPr id="0" name=""/>
        <dsp:cNvSpPr/>
      </dsp:nvSpPr>
      <dsp:spPr>
        <a:xfrm>
          <a:off x="293449" y="2623111"/>
          <a:ext cx="4108290" cy="472320"/>
        </a:xfrm>
        <a:prstGeom prst="roundRect">
          <a:avLst/>
        </a:prstGeom>
        <a:solidFill>
          <a:schemeClr val="accent2">
            <a:hueOff val="13414185"/>
            <a:satOff val="10715"/>
            <a:lumOff val="915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284" tIns="0" rIns="15528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Operation</a:t>
          </a:r>
          <a:endParaRPr lang="en-IN" sz="1600" kern="1200"/>
        </a:p>
      </dsp:txBody>
      <dsp:txXfrm>
        <a:off x="316506" y="2646168"/>
        <a:ext cx="4062176" cy="426206"/>
      </dsp:txXfrm>
    </dsp:sp>
    <dsp:sp modelId="{62C3736F-D214-451F-9EAE-0FFF42E02414}">
      <dsp:nvSpPr>
        <dsp:cNvPr id="0" name=""/>
        <dsp:cNvSpPr/>
      </dsp:nvSpPr>
      <dsp:spPr>
        <a:xfrm>
          <a:off x="0" y="3849631"/>
          <a:ext cx="5868986" cy="882000"/>
        </a:xfrm>
        <a:prstGeom prst="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55499" tIns="333248" rIns="45549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A transaction is wrapper around an operation, or group of operations, that ensures database integrity.</a:t>
          </a:r>
          <a:endParaRPr lang="en-IN" sz="1600" kern="1200"/>
        </a:p>
      </dsp:txBody>
      <dsp:txXfrm>
        <a:off x="0" y="3849631"/>
        <a:ext cx="5868986" cy="882000"/>
      </dsp:txXfrm>
    </dsp:sp>
    <dsp:sp modelId="{E37DEE02-7498-48B1-8340-07E6A66082C6}">
      <dsp:nvSpPr>
        <dsp:cNvPr id="0" name=""/>
        <dsp:cNvSpPr/>
      </dsp:nvSpPr>
      <dsp:spPr>
        <a:xfrm>
          <a:off x="293449" y="3613471"/>
          <a:ext cx="4108290" cy="472320"/>
        </a:xfrm>
        <a:prstGeom prst="roundRect">
          <a:avLst/>
        </a:prstGeom>
        <a:solidFill>
          <a:schemeClr val="accent2">
            <a:hueOff val="20121277"/>
            <a:satOff val="16072"/>
            <a:lumOff val="1372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284" tIns="0" rIns="15528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Transaction</a:t>
          </a:r>
          <a:endParaRPr lang="en-IN" sz="1600" kern="1200"/>
        </a:p>
      </dsp:txBody>
      <dsp:txXfrm>
        <a:off x="316506" y="3636528"/>
        <a:ext cx="4062176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4A1D7-E550-4668-8BC5-DB94333C70D6}">
      <dsp:nvSpPr>
        <dsp:cNvPr id="0" name=""/>
        <dsp:cNvSpPr/>
      </dsp:nvSpPr>
      <dsp:spPr>
        <a:xfrm>
          <a:off x="0" y="9132"/>
          <a:ext cx="5773658" cy="9921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 Browser API can extend the functionality of a web browser.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433" y="57565"/>
        <a:ext cx="5676792" cy="895294"/>
      </dsp:txXfrm>
    </dsp:sp>
    <dsp:sp modelId="{3DA62A01-84EB-4A4A-88DA-E87BEF1C25CD}">
      <dsp:nvSpPr>
        <dsp:cNvPr id="0" name=""/>
        <dsp:cNvSpPr/>
      </dsp:nvSpPr>
      <dsp:spPr>
        <a:xfrm>
          <a:off x="0" y="1153932"/>
          <a:ext cx="5773658" cy="992160"/>
        </a:xfrm>
        <a:prstGeom prst="roundRect">
          <a:avLst/>
        </a:prstGeom>
        <a:gradFill rotWithShape="0">
          <a:gsLst>
            <a:gs pos="0">
              <a:schemeClr val="accent3">
                <a:hueOff val="-9420674"/>
                <a:satOff val="-2777"/>
                <a:lumOff val="-607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-9420674"/>
                <a:satOff val="-2777"/>
                <a:lumOff val="-607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All browsers have a set of built-in Web APIs to support complex operations, and to help accessing data.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433" y="1202365"/>
        <a:ext cx="5676792" cy="895294"/>
      </dsp:txXfrm>
    </dsp:sp>
    <dsp:sp modelId="{99069649-05C7-45CC-8298-EAFCDE52C1E0}">
      <dsp:nvSpPr>
        <dsp:cNvPr id="0" name=""/>
        <dsp:cNvSpPr/>
      </dsp:nvSpPr>
      <dsp:spPr>
        <a:xfrm>
          <a:off x="0" y="2298732"/>
          <a:ext cx="5773658" cy="672158"/>
        </a:xfrm>
        <a:prstGeom prst="roundRect">
          <a:avLst/>
        </a:prstGeom>
        <a:gradFill rotWithShape="0">
          <a:gsLst>
            <a:gs pos="0">
              <a:schemeClr val="accent3">
                <a:hueOff val="-18841348"/>
                <a:satOff val="-5555"/>
                <a:lumOff val="-1215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-18841348"/>
                <a:satOff val="-5555"/>
                <a:lumOff val="-1215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For example, the Web Audio API, Geolocation API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812" y="2331544"/>
        <a:ext cx="5708034" cy="6065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69FA1-21F7-42C3-AF8B-2FE7C422B96F}">
      <dsp:nvSpPr>
        <dsp:cNvPr id="0" name=""/>
        <dsp:cNvSpPr/>
      </dsp:nvSpPr>
      <dsp:spPr>
        <a:xfrm>
          <a:off x="0" y="21734"/>
          <a:ext cx="5760501" cy="879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>
              <a:latin typeface="Arial" panose="020B0604020202020204" pitchFamily="34" charset="0"/>
              <a:cs typeface="Arial" panose="020B0604020202020204" pitchFamily="34" charset="0"/>
            </a:rPr>
            <a:t>Third-party APIs</a:t>
          </a:r>
          <a:r>
            <a:rPr lang="en-US" sz="1800" b="0" i="0" kern="1200">
              <a:latin typeface="Arial" panose="020B0604020202020204" pitchFamily="34" charset="0"/>
              <a:cs typeface="Arial" panose="020B0604020202020204" pitchFamily="34" charset="0"/>
            </a:rPr>
            <a:t> are not built into the browser by default.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950" y="64684"/>
        <a:ext cx="5674601" cy="793940"/>
      </dsp:txXfrm>
    </dsp:sp>
    <dsp:sp modelId="{A8227BAB-196A-46F1-94D1-4CFEE604BB70}">
      <dsp:nvSpPr>
        <dsp:cNvPr id="0" name=""/>
        <dsp:cNvSpPr/>
      </dsp:nvSpPr>
      <dsp:spPr>
        <a:xfrm>
          <a:off x="0" y="1036934"/>
          <a:ext cx="5760501" cy="879840"/>
        </a:xfrm>
        <a:prstGeom prst="roundRect">
          <a:avLst/>
        </a:prstGeom>
        <a:solidFill>
          <a:schemeClr val="accent2">
            <a:hueOff val="10060638"/>
            <a:satOff val="8036"/>
            <a:lumOff val="686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Arial" panose="020B0604020202020204" pitchFamily="34" charset="0"/>
              <a:cs typeface="Arial" panose="020B0604020202020204" pitchFamily="34" charset="0"/>
            </a:rPr>
            <a:t>Third-party APIs are constructs built into third-party platforms (e.g. Google Maps API, Facebook APIs)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950" y="1079884"/>
        <a:ext cx="5674601" cy="793940"/>
      </dsp:txXfrm>
    </dsp:sp>
    <dsp:sp modelId="{3B534B30-4F27-4A6C-BD0B-1B6211A2D34B}">
      <dsp:nvSpPr>
        <dsp:cNvPr id="0" name=""/>
        <dsp:cNvSpPr/>
      </dsp:nvSpPr>
      <dsp:spPr>
        <a:xfrm>
          <a:off x="0" y="2052134"/>
          <a:ext cx="5760501" cy="879840"/>
        </a:xfrm>
        <a:prstGeom prst="roundRect">
          <a:avLst/>
        </a:prstGeom>
        <a:solidFill>
          <a:schemeClr val="accent2">
            <a:hueOff val="20121277"/>
            <a:satOff val="16072"/>
            <a:lumOff val="1372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Arial" panose="020B0604020202020204" pitchFamily="34" charset="0"/>
              <a:cs typeface="Arial" panose="020B0604020202020204" pitchFamily="34" charset="0"/>
            </a:rPr>
            <a:t>They allow you to use some of those platform's functionality in your own web pages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950" y="2095084"/>
        <a:ext cx="5674601" cy="7939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F737D-7553-45A3-B637-767A9DCA0646}">
      <dsp:nvSpPr>
        <dsp:cNvPr id="0" name=""/>
        <dsp:cNvSpPr/>
      </dsp:nvSpPr>
      <dsp:spPr>
        <a:xfrm>
          <a:off x="0" y="9325"/>
          <a:ext cx="5767079" cy="879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There are numerous methods for storing data locally in the users’ browser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950" y="52275"/>
        <a:ext cx="5681179" cy="7939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D8BEB-72E1-4C74-8FDD-AF7795843AA2}">
      <dsp:nvSpPr>
        <dsp:cNvPr id="0" name=""/>
        <dsp:cNvSpPr/>
      </dsp:nvSpPr>
      <dsp:spPr>
        <a:xfrm>
          <a:off x="0" y="3341"/>
          <a:ext cx="5268764" cy="440539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>
              <a:latin typeface="Arial" panose="020B0604020202020204" pitchFamily="34" charset="0"/>
              <a:cs typeface="Arial" panose="020B0604020202020204" pitchFamily="34" charset="0"/>
            </a:rPr>
            <a:t>Cookies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505" y="24846"/>
        <a:ext cx="5225754" cy="397529"/>
      </dsp:txXfrm>
    </dsp:sp>
    <dsp:sp modelId="{C95537FB-1365-49D9-817E-16583334E7DE}">
      <dsp:nvSpPr>
        <dsp:cNvPr id="0" name=""/>
        <dsp:cNvSpPr/>
      </dsp:nvSpPr>
      <dsp:spPr>
        <a:xfrm>
          <a:off x="0" y="536040"/>
          <a:ext cx="5268764" cy="440539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>
              <a:latin typeface="Arial" panose="020B0604020202020204" pitchFamily="34" charset="0"/>
              <a:cs typeface="Arial" panose="020B0604020202020204" pitchFamily="34" charset="0"/>
            </a:rPr>
            <a:t>Web Storage (Local and Session Storage)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505" y="557545"/>
        <a:ext cx="5225754" cy="397529"/>
      </dsp:txXfrm>
    </dsp:sp>
    <dsp:sp modelId="{32A2ABF1-6DA4-41D5-9017-3823B8A70E6A}">
      <dsp:nvSpPr>
        <dsp:cNvPr id="0" name=""/>
        <dsp:cNvSpPr/>
      </dsp:nvSpPr>
      <dsp:spPr>
        <a:xfrm>
          <a:off x="0" y="1068740"/>
          <a:ext cx="5268764" cy="440539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>
              <a:latin typeface="Arial" panose="020B0604020202020204" pitchFamily="34" charset="0"/>
              <a:cs typeface="Arial" panose="020B0604020202020204" pitchFamily="34" charset="0"/>
            </a:rPr>
            <a:t>IndexedDB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505" y="1090245"/>
        <a:ext cx="5225754" cy="397529"/>
      </dsp:txXfrm>
    </dsp:sp>
    <dsp:sp modelId="{E8B99C4E-FA61-495C-885E-6831D54272C1}">
      <dsp:nvSpPr>
        <dsp:cNvPr id="0" name=""/>
        <dsp:cNvSpPr/>
      </dsp:nvSpPr>
      <dsp:spPr>
        <a:xfrm>
          <a:off x="0" y="1601440"/>
          <a:ext cx="5268764" cy="787933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Centralized data store ; State management libraries can be used.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464" y="1639904"/>
        <a:ext cx="5191836" cy="7110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57997-8959-426E-BA0D-0120E7EFB739}">
      <dsp:nvSpPr>
        <dsp:cNvPr id="0" name=""/>
        <dsp:cNvSpPr/>
      </dsp:nvSpPr>
      <dsp:spPr>
        <a:xfrm>
          <a:off x="0" y="8299"/>
          <a:ext cx="5753922" cy="86793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6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>
              <a:solidFill>
                <a:sysClr val="windowText" lastClr="000000"/>
              </a:solidFill>
            </a:rPr>
            <a:t>A cookie is a small piece of data that a server sends to the user's web browser. </a:t>
          </a:r>
          <a:endParaRPr lang="en-IN" sz="1800" kern="1200">
            <a:solidFill>
              <a:sysClr val="windowText" lastClr="000000"/>
            </a:solidFill>
          </a:endParaRPr>
        </a:p>
      </dsp:txBody>
      <dsp:txXfrm>
        <a:off x="42369" y="50668"/>
        <a:ext cx="5669184" cy="783197"/>
      </dsp:txXfrm>
    </dsp:sp>
    <dsp:sp modelId="{430C0603-243D-4CCA-B76E-ED6C72ED2241}">
      <dsp:nvSpPr>
        <dsp:cNvPr id="0" name=""/>
        <dsp:cNvSpPr/>
      </dsp:nvSpPr>
      <dsp:spPr>
        <a:xfrm>
          <a:off x="0" y="1011595"/>
          <a:ext cx="5753922" cy="867935"/>
        </a:xfrm>
        <a:prstGeom prst="roundRect">
          <a:avLst/>
        </a:prstGeom>
        <a:gradFill rotWithShape="0">
          <a:gsLst>
            <a:gs pos="0">
              <a:srgbClr val="9972FF"/>
            </a:gs>
            <a:gs pos="100000">
              <a:srgbClr val="BCA7FF"/>
            </a:gs>
          </a:gsLst>
          <a:lin ang="16200000" scaled="0"/>
        </a:gradFill>
        <a:ln>
          <a:solidFill>
            <a:schemeClr val="bg1">
              <a:lumMod val="6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>
              <a:solidFill>
                <a:sysClr val="windowText" lastClr="000000"/>
              </a:solidFill>
            </a:rPr>
            <a:t>The browser may store it and send it back with the next request to the same server. </a:t>
          </a:r>
          <a:endParaRPr lang="en-IN" sz="1800" kern="1200">
            <a:solidFill>
              <a:sysClr val="windowText" lastClr="000000"/>
            </a:solidFill>
          </a:endParaRPr>
        </a:p>
      </dsp:txBody>
      <dsp:txXfrm>
        <a:off x="42369" y="1053964"/>
        <a:ext cx="5669184" cy="783197"/>
      </dsp:txXfrm>
    </dsp:sp>
    <dsp:sp modelId="{80623E9C-8A6B-41BC-B1EA-81EDF3CD3ACC}">
      <dsp:nvSpPr>
        <dsp:cNvPr id="0" name=""/>
        <dsp:cNvSpPr/>
      </dsp:nvSpPr>
      <dsp:spPr>
        <a:xfrm>
          <a:off x="0" y="2014891"/>
          <a:ext cx="5753922" cy="867935"/>
        </a:xfrm>
        <a:prstGeom prst="roundRect">
          <a:avLst/>
        </a:prstGeom>
        <a:gradFill rotWithShape="0">
          <a:gsLst>
            <a:gs pos="0">
              <a:srgbClr val="00F285"/>
            </a:gs>
            <a:gs pos="100000">
              <a:schemeClr val="accent3">
                <a:hueOff val="-12560899"/>
                <a:satOff val="-3703"/>
                <a:lumOff val="-810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6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>
              <a:solidFill>
                <a:sysClr val="windowText" lastClr="000000"/>
              </a:solidFill>
            </a:rPr>
            <a:t>It remembers stateful information for the stateless HTTP protocol.</a:t>
          </a:r>
          <a:endParaRPr lang="en-IN" sz="1800" kern="1200" dirty="0">
            <a:solidFill>
              <a:sysClr val="windowText" lastClr="000000"/>
            </a:solidFill>
          </a:endParaRPr>
        </a:p>
      </dsp:txBody>
      <dsp:txXfrm>
        <a:off x="42369" y="2057260"/>
        <a:ext cx="5669184" cy="783197"/>
      </dsp:txXfrm>
    </dsp:sp>
    <dsp:sp modelId="{25B00FF5-FAAF-4144-AB82-0E45E9719469}">
      <dsp:nvSpPr>
        <dsp:cNvPr id="0" name=""/>
        <dsp:cNvSpPr/>
      </dsp:nvSpPr>
      <dsp:spPr>
        <a:xfrm>
          <a:off x="0" y="3018187"/>
          <a:ext cx="5753922" cy="867935"/>
        </a:xfrm>
        <a:prstGeom prst="roundRect">
          <a:avLst/>
        </a:prstGeom>
        <a:gradFill rotWithShape="0">
          <a:gsLst>
            <a:gs pos="0">
              <a:schemeClr val="accent3">
                <a:hueOff val="-18841348"/>
                <a:satOff val="-5555"/>
                <a:lumOff val="-1215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-18841348"/>
                <a:satOff val="-5555"/>
                <a:lumOff val="-1215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6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</a:rPr>
            <a:t>They're the earliest form of client-side storage commonly used on the web.</a:t>
          </a:r>
          <a:endParaRPr lang="en-IN" sz="1800" kern="1200">
            <a:solidFill>
              <a:sysClr val="windowText" lastClr="000000"/>
            </a:solidFill>
          </a:endParaRPr>
        </a:p>
      </dsp:txBody>
      <dsp:txXfrm>
        <a:off x="42369" y="3060556"/>
        <a:ext cx="5669184" cy="7831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A77D8-9110-4306-9832-4BD29750F071}">
      <dsp:nvSpPr>
        <dsp:cNvPr id="0" name=""/>
        <dsp:cNvSpPr/>
      </dsp:nvSpPr>
      <dsp:spPr>
        <a:xfrm>
          <a:off x="0" y="0"/>
          <a:ext cx="5780236" cy="8656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6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>
              <a:solidFill>
                <a:sysClr val="windowText" lastClr="000000"/>
              </a:solidFill>
            </a:rPr>
            <a:t>The Web Storage API provides mechanisms by which browsers can store key/value pairs</a:t>
          </a:r>
          <a:endParaRPr lang="en-IN" sz="1800" kern="1200" dirty="0">
            <a:solidFill>
              <a:sysClr val="windowText" lastClr="000000"/>
            </a:solidFill>
          </a:endParaRPr>
        </a:p>
      </dsp:txBody>
      <dsp:txXfrm>
        <a:off x="42259" y="42259"/>
        <a:ext cx="5695718" cy="781162"/>
      </dsp:txXfrm>
    </dsp:sp>
    <dsp:sp modelId="{F64FA058-64B3-46B7-ADB6-7D5F60EF0920}">
      <dsp:nvSpPr>
        <dsp:cNvPr id="0" name=""/>
        <dsp:cNvSpPr/>
      </dsp:nvSpPr>
      <dsp:spPr>
        <a:xfrm>
          <a:off x="0" y="982508"/>
          <a:ext cx="5780236" cy="865680"/>
        </a:xfrm>
        <a:prstGeom prst="roundRect">
          <a:avLst/>
        </a:prstGeom>
        <a:gradFill rotWithShape="0">
          <a:gsLst>
            <a:gs pos="0">
              <a:schemeClr val="accent2">
                <a:hueOff val="10060638"/>
                <a:satOff val="8036"/>
                <a:lumOff val="686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0060638"/>
                <a:satOff val="8036"/>
                <a:lumOff val="686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6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>
              <a:solidFill>
                <a:sysClr val="windowText" lastClr="000000"/>
              </a:solidFill>
            </a:rPr>
            <a:t>The two mechanisms within Web Storage are as follows:</a:t>
          </a:r>
          <a:endParaRPr lang="en-IN" sz="1800" kern="1200">
            <a:solidFill>
              <a:sysClr val="windowText" lastClr="000000"/>
            </a:solidFill>
          </a:endParaRPr>
        </a:p>
      </dsp:txBody>
      <dsp:txXfrm>
        <a:off x="42259" y="1024767"/>
        <a:ext cx="5695718" cy="781162"/>
      </dsp:txXfrm>
    </dsp:sp>
    <dsp:sp modelId="{984AFC71-8B6E-4526-9D85-ECB63F2BD526}">
      <dsp:nvSpPr>
        <dsp:cNvPr id="0" name=""/>
        <dsp:cNvSpPr/>
      </dsp:nvSpPr>
      <dsp:spPr>
        <a:xfrm>
          <a:off x="0" y="3767428"/>
          <a:ext cx="5780236" cy="982188"/>
        </a:xfrm>
        <a:prstGeom prst="roundRect">
          <a:avLst/>
        </a:prstGeom>
        <a:gradFill rotWithShape="0">
          <a:gsLst>
            <a:gs pos="0">
              <a:schemeClr val="accent2">
                <a:hueOff val="20121277"/>
                <a:satOff val="16072"/>
                <a:lumOff val="1372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0121277"/>
                <a:satOff val="16072"/>
                <a:lumOff val="1372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6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>
              <a:solidFill>
                <a:sysClr val="windowText" lastClr="000000"/>
              </a:solidFill>
            </a:rPr>
            <a:t>The two types of storage areas are accessed through global objects named “</a:t>
          </a:r>
          <a:r>
            <a:rPr lang="en-IN" sz="1800" b="0" i="0" kern="1200" dirty="0" err="1">
              <a:solidFill>
                <a:sysClr val="windowText" lastClr="000000"/>
              </a:solidFill>
            </a:rPr>
            <a:t>window.localStorage</a:t>
          </a:r>
          <a:r>
            <a:rPr lang="en-IN" sz="1800" b="0" i="0" kern="1200" dirty="0">
              <a:solidFill>
                <a:sysClr val="windowText" lastClr="000000"/>
              </a:solidFill>
            </a:rPr>
            <a:t>” and “</a:t>
          </a:r>
          <a:r>
            <a:rPr lang="en-IN" sz="1800" b="0" i="0" kern="1200" dirty="0" err="1">
              <a:solidFill>
                <a:sysClr val="windowText" lastClr="000000"/>
              </a:solidFill>
            </a:rPr>
            <a:t>window.sessionStorage</a:t>
          </a:r>
          <a:r>
            <a:rPr lang="en-IN" sz="1800" b="0" i="0" kern="1200" dirty="0">
              <a:solidFill>
                <a:sysClr val="windowText" lastClr="000000"/>
              </a:solidFill>
            </a:rPr>
            <a:t>”.  </a:t>
          </a:r>
          <a:endParaRPr lang="en-IN" sz="1800" kern="1200" dirty="0">
            <a:solidFill>
              <a:sysClr val="windowText" lastClr="000000"/>
            </a:solidFill>
          </a:endParaRPr>
        </a:p>
      </dsp:txBody>
      <dsp:txXfrm>
        <a:off x="47946" y="3815374"/>
        <a:ext cx="5684344" cy="8862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3B4D2-E5D2-4391-8B4C-197A50B51EFE}">
      <dsp:nvSpPr>
        <dsp:cNvPr id="0" name=""/>
        <dsp:cNvSpPr/>
      </dsp:nvSpPr>
      <dsp:spPr>
        <a:xfrm>
          <a:off x="0" y="444159"/>
          <a:ext cx="5512165" cy="88858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 err="1">
              <a:solidFill>
                <a:sysClr val="windowText" lastClr="000000"/>
              </a:solidFill>
            </a:rPr>
            <a:t>sessionStorage</a:t>
          </a:r>
          <a:r>
            <a:rPr lang="en-IN" sz="1800" b="0" i="0" kern="1200" dirty="0">
              <a:solidFill>
                <a:sysClr val="windowText" lastClr="000000"/>
              </a:solidFill>
            </a:rPr>
            <a:t> maintains a separate storage area for each given origin that's available for the duration of the page session </a:t>
          </a:r>
          <a:endParaRPr lang="en-IN" sz="1800" kern="1200" dirty="0">
            <a:solidFill>
              <a:sysClr val="windowText" lastClr="000000"/>
            </a:solidFill>
          </a:endParaRPr>
        </a:p>
      </dsp:txBody>
      <dsp:txXfrm>
        <a:off x="43377" y="487536"/>
        <a:ext cx="5425411" cy="801826"/>
      </dsp:txXfrm>
    </dsp:sp>
    <dsp:sp modelId="{0FC6CF8A-D796-4CDB-BDB5-BCF359F2309B}">
      <dsp:nvSpPr>
        <dsp:cNvPr id="0" name=""/>
        <dsp:cNvSpPr/>
      </dsp:nvSpPr>
      <dsp:spPr>
        <a:xfrm>
          <a:off x="0" y="1423738"/>
          <a:ext cx="5512165" cy="71000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 err="1">
              <a:solidFill>
                <a:sysClr val="windowText" lastClr="000000"/>
              </a:solidFill>
            </a:rPr>
            <a:t>localStorage</a:t>
          </a:r>
          <a:r>
            <a:rPr lang="en-IN" sz="1800" b="0" i="0" kern="1200" dirty="0">
              <a:solidFill>
                <a:sysClr val="windowText" lastClr="000000"/>
              </a:solidFill>
            </a:rPr>
            <a:t> does the same thing, but persists even when the browser is closed and reopened.</a:t>
          </a:r>
          <a:endParaRPr lang="en-IN" sz="1800" kern="1200" dirty="0">
            <a:solidFill>
              <a:sysClr val="windowText" lastClr="000000"/>
            </a:solidFill>
          </a:endParaRPr>
        </a:p>
      </dsp:txBody>
      <dsp:txXfrm>
        <a:off x="34659" y="1458397"/>
        <a:ext cx="5442847" cy="6406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77852-7952-4B33-A2D8-7FBE0EE9ADA3}">
      <dsp:nvSpPr>
        <dsp:cNvPr id="0" name=""/>
        <dsp:cNvSpPr/>
      </dsp:nvSpPr>
      <dsp:spPr>
        <a:xfrm>
          <a:off x="0" y="41613"/>
          <a:ext cx="5799971" cy="692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>
              <a:solidFill>
                <a:sysClr val="windowText" lastClr="000000"/>
              </a:solidFill>
            </a:rPr>
            <a:t>Data is stored as key/value pairs, and all data is stored in string form. </a:t>
          </a:r>
          <a:endParaRPr lang="en-IN" sz="1800" kern="1200" dirty="0">
            <a:solidFill>
              <a:sysClr val="windowText" lastClr="000000"/>
            </a:solidFill>
          </a:endParaRPr>
        </a:p>
      </dsp:txBody>
      <dsp:txXfrm>
        <a:off x="33812" y="75425"/>
        <a:ext cx="5732347" cy="625016"/>
      </dsp:txXfrm>
    </dsp:sp>
    <dsp:sp modelId="{CA4A1102-AF3F-4EA2-BB11-C9ACB83A737C}">
      <dsp:nvSpPr>
        <dsp:cNvPr id="0" name=""/>
        <dsp:cNvSpPr/>
      </dsp:nvSpPr>
      <dsp:spPr>
        <a:xfrm>
          <a:off x="0" y="840813"/>
          <a:ext cx="5799971" cy="485880"/>
        </a:xfrm>
        <a:prstGeom prst="roundRect">
          <a:avLst/>
        </a:prstGeom>
        <a:solidFill>
          <a:schemeClr val="accent2">
            <a:hueOff val="3353546"/>
            <a:satOff val="2679"/>
            <a:lumOff val="228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>
              <a:solidFill>
                <a:sysClr val="windowText" lastClr="000000"/>
              </a:solidFill>
            </a:rPr>
            <a:t>Data is added to storage using the setItem() method.  </a:t>
          </a:r>
          <a:endParaRPr lang="en-IN" sz="1800" kern="1200">
            <a:solidFill>
              <a:sysClr val="windowText" lastClr="000000"/>
            </a:solidFill>
          </a:endParaRPr>
        </a:p>
      </dsp:txBody>
      <dsp:txXfrm>
        <a:off x="23719" y="864532"/>
        <a:ext cx="5752533" cy="438442"/>
      </dsp:txXfrm>
    </dsp:sp>
    <dsp:sp modelId="{CED92945-F516-4FC5-883D-61EFD4C4AEF7}">
      <dsp:nvSpPr>
        <dsp:cNvPr id="0" name=""/>
        <dsp:cNvSpPr/>
      </dsp:nvSpPr>
      <dsp:spPr>
        <a:xfrm>
          <a:off x="0" y="1433253"/>
          <a:ext cx="5799971" cy="485880"/>
        </a:xfrm>
        <a:prstGeom prst="roundRect">
          <a:avLst/>
        </a:prstGeom>
        <a:solidFill>
          <a:schemeClr val="accent2">
            <a:hueOff val="6707092"/>
            <a:satOff val="5357"/>
            <a:lumOff val="457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>
              <a:solidFill>
                <a:sysClr val="windowText" lastClr="000000"/>
              </a:solidFill>
            </a:rPr>
            <a:t>setItem() takes a key and value as arguments.  </a:t>
          </a:r>
          <a:endParaRPr lang="en-IN" sz="1800" kern="1200">
            <a:solidFill>
              <a:sysClr val="windowText" lastClr="000000"/>
            </a:solidFill>
          </a:endParaRPr>
        </a:p>
      </dsp:txBody>
      <dsp:txXfrm>
        <a:off x="23719" y="1456972"/>
        <a:ext cx="5752533" cy="438442"/>
      </dsp:txXfrm>
    </dsp:sp>
    <dsp:sp modelId="{3A582CA7-041F-43FA-96D5-349C6AFD6614}">
      <dsp:nvSpPr>
        <dsp:cNvPr id="0" name=""/>
        <dsp:cNvSpPr/>
      </dsp:nvSpPr>
      <dsp:spPr>
        <a:xfrm>
          <a:off x="0" y="2025693"/>
          <a:ext cx="5799971" cy="692640"/>
        </a:xfrm>
        <a:prstGeom prst="roundRect">
          <a:avLst/>
        </a:prstGeom>
        <a:solidFill>
          <a:schemeClr val="accent2">
            <a:hueOff val="10060638"/>
            <a:satOff val="8036"/>
            <a:lumOff val="686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>
              <a:solidFill>
                <a:sysClr val="windowText" lastClr="000000"/>
              </a:solidFill>
            </a:rPr>
            <a:t>If the key does not already exist in storage, then the key/value pair is added.  </a:t>
          </a:r>
          <a:endParaRPr lang="en-IN" sz="1800" kern="1200">
            <a:solidFill>
              <a:sysClr val="windowText" lastClr="000000"/>
            </a:solidFill>
          </a:endParaRPr>
        </a:p>
      </dsp:txBody>
      <dsp:txXfrm>
        <a:off x="33812" y="2059505"/>
        <a:ext cx="5732347" cy="625016"/>
      </dsp:txXfrm>
    </dsp:sp>
    <dsp:sp modelId="{62D599AF-61D3-45E3-B9A4-2546029A1D7A}">
      <dsp:nvSpPr>
        <dsp:cNvPr id="0" name=""/>
        <dsp:cNvSpPr/>
      </dsp:nvSpPr>
      <dsp:spPr>
        <a:xfrm>
          <a:off x="0" y="2824893"/>
          <a:ext cx="5799971" cy="692640"/>
        </a:xfrm>
        <a:prstGeom prst="roundRect">
          <a:avLst/>
        </a:prstGeom>
        <a:solidFill>
          <a:srgbClr val="BCA7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>
              <a:solidFill>
                <a:sysClr val="windowText" lastClr="000000"/>
              </a:solidFill>
            </a:rPr>
            <a:t>If the key is already present, then the value is updated. </a:t>
          </a:r>
          <a:endParaRPr lang="en-IN" sz="1800" kern="1200">
            <a:solidFill>
              <a:sysClr val="windowText" lastClr="000000"/>
            </a:solidFill>
          </a:endParaRPr>
        </a:p>
      </dsp:txBody>
      <dsp:txXfrm>
        <a:off x="33812" y="2858705"/>
        <a:ext cx="5732347" cy="625016"/>
      </dsp:txXfrm>
    </dsp:sp>
    <dsp:sp modelId="{D0A8AB11-0ED9-4EDE-B61F-CFC75F5C4448}">
      <dsp:nvSpPr>
        <dsp:cNvPr id="0" name=""/>
        <dsp:cNvSpPr/>
      </dsp:nvSpPr>
      <dsp:spPr>
        <a:xfrm>
          <a:off x="0" y="3624093"/>
          <a:ext cx="5799971" cy="485880"/>
        </a:xfrm>
        <a:prstGeom prst="roundRect">
          <a:avLst/>
        </a:prstGeom>
        <a:solidFill>
          <a:schemeClr val="accent2">
            <a:hueOff val="16767729"/>
            <a:satOff val="13393"/>
            <a:lumOff val="1143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>
              <a:solidFill>
                <a:sysClr val="windowText" lastClr="000000"/>
              </a:solidFill>
            </a:rPr>
            <a:t>sessionStorage.setItem("foo", 3.14);</a:t>
          </a:r>
          <a:endParaRPr lang="en-IN" sz="1800" kern="1200">
            <a:solidFill>
              <a:sysClr val="windowText" lastClr="000000"/>
            </a:solidFill>
          </a:endParaRPr>
        </a:p>
      </dsp:txBody>
      <dsp:txXfrm>
        <a:off x="23719" y="3647812"/>
        <a:ext cx="5752533" cy="438442"/>
      </dsp:txXfrm>
    </dsp:sp>
    <dsp:sp modelId="{EA6AB021-F2F7-427F-8DDF-0DDCFF661139}">
      <dsp:nvSpPr>
        <dsp:cNvPr id="0" name=""/>
        <dsp:cNvSpPr/>
      </dsp:nvSpPr>
      <dsp:spPr>
        <a:xfrm>
          <a:off x="0" y="4216533"/>
          <a:ext cx="5799971" cy="485880"/>
        </a:xfrm>
        <a:prstGeom prst="roundRect">
          <a:avLst/>
        </a:prstGeom>
        <a:solidFill>
          <a:schemeClr val="accent2">
            <a:hueOff val="20121277"/>
            <a:satOff val="16072"/>
            <a:lumOff val="1372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>
              <a:solidFill>
                <a:sysClr val="windowText" lastClr="000000"/>
              </a:solidFill>
            </a:rPr>
            <a:t>localStorage.setItem("bar", true);</a:t>
          </a:r>
          <a:endParaRPr lang="en-IN" sz="1800" kern="1200">
            <a:solidFill>
              <a:sysClr val="windowText" lastClr="000000"/>
            </a:solidFill>
          </a:endParaRPr>
        </a:p>
      </dsp:txBody>
      <dsp:txXfrm>
        <a:off x="23719" y="4240252"/>
        <a:ext cx="5752533" cy="438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_option 1" preserve="1">
  <p:cSld name="3_Title Slide_option 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l="3455" t="4216" r="719" b="17834"/>
          <a:stretch/>
        </p:blipFill>
        <p:spPr>
          <a:xfrm>
            <a:off x="3078" y="720442"/>
            <a:ext cx="8509091" cy="5191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;p8"/>
          <p:cNvGrpSpPr/>
          <p:nvPr/>
        </p:nvGrpSpPr>
        <p:grpSpPr>
          <a:xfrm>
            <a:off x="2" y="5876109"/>
            <a:ext cx="12192000" cy="54001"/>
            <a:chOff x="2" y="5876103"/>
            <a:chExt cx="12192000" cy="54001"/>
          </a:xfrm>
        </p:grpSpPr>
        <p:sp>
          <p:nvSpPr>
            <p:cNvPr id="9" name="Google Shape;9;p8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pic>
        <p:nvPicPr>
          <p:cNvPr id="12" name="Google Shape;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3393315" y="646777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  <a:defRPr sz="3708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3393315" y="2502273"/>
            <a:ext cx="4213381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2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2"/>
          </p:nvPr>
        </p:nvSpPr>
        <p:spPr>
          <a:xfrm>
            <a:off x="7840870" y="2510642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23760" marR="0" lvl="0" indent="-211880" algn="l" rtl="0">
              <a:lnSpc>
                <a:spcPct val="90000"/>
              </a:lnSpc>
              <a:spcBef>
                <a:spcPts val="9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47521" marR="0" lvl="1" indent="-353133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1280" marR="0" lvl="2" indent="-32959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95040" marR="0" lvl="3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18801" marR="0" lvl="4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2561" marR="0" lvl="5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66321" marR="0" lvl="6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90081" marR="0" lvl="7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3841" marR="0" lvl="8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7680151" y="2510642"/>
            <a:ext cx="68679" cy="130145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84738" tIns="42358" rIns="84738" bIns="42358" anchor="ctr" anchorCtr="0">
            <a:noAutofit/>
          </a:bodyPr>
          <a:lstStyle/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6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7991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 Outcomes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F99608-632D-EAE9-F5B5-A8E3F8F8851C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2DA4B93-9945-77EA-5530-4ECEEC657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E3870-885C-CAB0-C956-C5BF1CBBC3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7013" y="1762481"/>
            <a:ext cx="5649600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6DC5E-A4FB-A1A2-128F-C94ED5C91497}"/>
              </a:ext>
            </a:extLst>
          </p:cNvPr>
          <p:cNvSpPr txBox="1"/>
          <p:nvPr userDrawn="1"/>
        </p:nvSpPr>
        <p:spPr>
          <a:xfrm>
            <a:off x="227013" y="1104902"/>
            <a:ext cx="6061976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At the end of this video, you will be able to: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F96FD-40C3-5326-A689-C83700460219}"/>
              </a:ext>
            </a:extLst>
          </p:cNvPr>
          <p:cNvSpPr txBox="1"/>
          <p:nvPr userDrawn="1"/>
        </p:nvSpPr>
        <p:spPr>
          <a:xfrm>
            <a:off x="227013" y="231880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Learning Outcomes:</a:t>
            </a:r>
          </a:p>
        </p:txBody>
      </p:sp>
    </p:spTree>
    <p:extLst>
      <p:ext uri="{BB962C8B-B14F-4D97-AF65-F5344CB8AC3E}">
        <p14:creationId xmlns:p14="http://schemas.microsoft.com/office/powerpoint/2010/main" val="2483771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088">
          <p15:clr>
            <a:srgbClr val="FBAE40"/>
          </p15:clr>
        </p15:guide>
        <p15:guide id="4" pos="143">
          <p15:clr>
            <a:srgbClr val="FBAE40"/>
          </p15:clr>
        </p15:guide>
        <p15:guide id="5" pos="75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1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4744023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593FC-CCF5-4CDF-8B0C-8705FABF7C66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8627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5400675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1892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4119239"/>
            <a:ext cx="5868987" cy="2036144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A0DC08-0044-482F-A820-2157C3C57DEB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3298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5575" y="1758968"/>
            <a:ext cx="5940425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F964-E7E1-E6F0-5D41-831873328A68}"/>
              </a:ext>
            </a:extLst>
          </p:cNvPr>
          <p:cNvSpPr txBox="1"/>
          <p:nvPr userDrawn="1"/>
        </p:nvSpPr>
        <p:spPr>
          <a:xfrm>
            <a:off x="155575" y="288946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BEB98-6F44-3EE9-07D5-D9D87FB887AB}"/>
              </a:ext>
            </a:extLst>
          </p:cNvPr>
          <p:cNvSpPr txBox="1"/>
          <p:nvPr userDrawn="1"/>
        </p:nvSpPr>
        <p:spPr>
          <a:xfrm>
            <a:off x="155575" y="1131677"/>
            <a:ext cx="532800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have learned about</a:t>
            </a:r>
            <a:r>
              <a:rPr kumimoji="0" lang="en-US" sz="203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BBDD88-2AA6-434F-8E4C-AF08B389DFB3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8115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8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7"/>
          <p:cNvSpPr/>
          <p:nvPr/>
        </p:nvSpPr>
        <p:spPr>
          <a:xfrm>
            <a:off x="5188226" y="4965618"/>
            <a:ext cx="1815548" cy="166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17"/>
          <p:cNvGrpSpPr/>
          <p:nvPr/>
        </p:nvGrpSpPr>
        <p:grpSpPr>
          <a:xfrm>
            <a:off x="2" y="5876103"/>
            <a:ext cx="12192000" cy="54001"/>
            <a:chOff x="2" y="5876103"/>
            <a:chExt cx="12192000" cy="54001"/>
          </a:xfrm>
        </p:grpSpPr>
        <p:sp>
          <p:nvSpPr>
            <p:cNvPr id="70" name="Google Shape;70;p17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7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368800" y="6596390"/>
            <a:ext cx="782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778517" y="6550672"/>
            <a:ext cx="9413483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1" y="-1"/>
            <a:ext cx="2924257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844800" y="6558113"/>
            <a:ext cx="93472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1"/>
            <a:ext cx="93472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9957" y="6535821"/>
            <a:ext cx="2844800" cy="365125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21-07-2018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47169" y="6488196"/>
            <a:ext cx="3860800" cy="365125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FSE C2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347200" y="6101552"/>
            <a:ext cx="2844800" cy="365125"/>
          </a:xfrm>
        </p:spPr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83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4750811" y="2223656"/>
            <a:ext cx="2690381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1"/>
            <a:ext cx="12192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70"/>
            <a:ext cx="88392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70"/>
            <a:ext cx="9321800" cy="764364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57739" y="1600202"/>
            <a:ext cx="10160000" cy="2728913"/>
          </a:xfrm>
        </p:spPr>
        <p:txBody>
          <a:bodyPr/>
          <a:lstStyle>
            <a:lvl1pPr>
              <a:defRPr sz="1800">
                <a:latin typeface="Helvetica" panose="020B0604020202030204" pitchFamily="34" charset="0"/>
              </a:defRPr>
            </a:lvl1pPr>
            <a:lvl2pPr>
              <a:defRPr sz="1600">
                <a:latin typeface="Helvetica" panose="020B0604020202030204" pitchFamily="34" charset="0"/>
              </a:defRPr>
            </a:lvl2pPr>
            <a:lvl3pPr>
              <a:defRPr sz="1400">
                <a:latin typeface="Helvetica" panose="020B0604020202030204" pitchFamily="34" charset="0"/>
              </a:defRPr>
            </a:lvl3pPr>
            <a:lvl4pPr>
              <a:defRPr sz="1200">
                <a:latin typeface="Helvetica" panose="020B0604020202030204" pitchFamily="34" charset="0"/>
              </a:defRPr>
            </a:lvl4pPr>
            <a:lvl5pPr>
              <a:defRPr sz="12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838201" y="1143002"/>
            <a:ext cx="10179051" cy="39528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342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54" r:id="rId7"/>
    <p:sldLayoutId id="2147483662" r:id="rId8"/>
    <p:sldLayoutId id="214748366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</a:pPr>
            <a:r>
              <a:rPr lang="en-IN" dirty="0"/>
              <a:t>Full Stack </a:t>
            </a:r>
            <a:r>
              <a:rPr lang="en-US" dirty="0"/>
              <a:t>Application Development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2640331" y="2502273"/>
            <a:ext cx="4966366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/>
              <a:t>Understanding Frontend Development</a:t>
            </a:r>
          </a:p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/>
              <a:t>Client Side Scripting</a:t>
            </a:r>
          </a:p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/>
              <a:t>Client Side Web APIs</a:t>
            </a:r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 err="1"/>
              <a:t>Akshaya</a:t>
            </a:r>
            <a:r>
              <a:rPr lang="en-IN" sz="1800" dirty="0"/>
              <a:t> </a:t>
            </a:r>
            <a:r>
              <a:rPr lang="en-IN" sz="1800" dirty="0" err="1"/>
              <a:t>Ganesan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Web Storage  API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054EE86-D918-44A3-9A42-1D020D7943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334104"/>
              </p:ext>
            </p:extLst>
          </p:nvPr>
        </p:nvGraphicFramePr>
        <p:xfrm>
          <a:off x="296029" y="1089025"/>
          <a:ext cx="5799971" cy="4744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903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Reading Stored Data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76494F7-4278-4AD2-B6DC-31C6A4C2BA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867218"/>
              </p:ext>
            </p:extLst>
          </p:nvPr>
        </p:nvGraphicFramePr>
        <p:xfrm>
          <a:off x="315764" y="1138066"/>
          <a:ext cx="5780236" cy="3828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0995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IN" dirty="0"/>
            </a:br>
            <a:r>
              <a:rPr lang="en-IN" dirty="0"/>
              <a:t>Removing Stored Data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4C95F553-3C61-48F0-831C-706EA855EA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227866"/>
              </p:ext>
            </p:extLst>
          </p:nvPr>
        </p:nvGraphicFramePr>
        <p:xfrm>
          <a:off x="289450" y="1157801"/>
          <a:ext cx="5806550" cy="3920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7367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IN" dirty="0"/>
            </a:br>
            <a:r>
              <a:rPr lang="en-IN" dirty="0"/>
              <a:t>The storage Event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7CEAED2-E176-4333-9616-520D945D5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430135"/>
              </p:ext>
            </p:extLst>
          </p:nvPr>
        </p:nvGraphicFramePr>
        <p:xfrm>
          <a:off x="342078" y="1144645"/>
          <a:ext cx="5753922" cy="4381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8803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IN" dirty="0"/>
            </a:br>
            <a:r>
              <a:rPr lang="en-IN" dirty="0"/>
              <a:t>Indexed DB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172893A-9B9B-42D0-8EE7-F89D1D3E68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200909"/>
              </p:ext>
            </p:extLst>
          </p:nvPr>
        </p:nvGraphicFramePr>
        <p:xfrm>
          <a:off x="342078" y="1089025"/>
          <a:ext cx="5753922" cy="4910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1647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Indexed DB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9AF0977-D9D5-4E32-9422-676DE10A67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076348"/>
              </p:ext>
            </p:extLst>
          </p:nvPr>
        </p:nvGraphicFramePr>
        <p:xfrm>
          <a:off x="227013" y="1089029"/>
          <a:ext cx="5868987" cy="4744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5870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2700" lvl="1" indent="-342900">
              <a:spcBef>
                <a:spcPts val="0"/>
              </a:spcBef>
            </a:pPr>
            <a:r>
              <a:rPr lang="en-IN" sz="1800" dirty="0"/>
              <a:t>Asynchronous Programming</a:t>
            </a:r>
          </a:p>
        </p:txBody>
      </p:sp>
    </p:spTree>
    <p:extLst>
      <p:ext uri="{BB962C8B-B14F-4D97-AF65-F5344CB8AC3E}">
        <p14:creationId xmlns:p14="http://schemas.microsoft.com/office/powerpoint/2010/main" val="1990701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 dirty="0"/>
              <a:t>Thank You!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12700" lvl="1" indent="-342900">
              <a:spcBef>
                <a:spcPts val="0"/>
              </a:spcBef>
            </a:pPr>
            <a:endParaRPr lang="en-IN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JavaScript API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0A8ADB-FA08-47F2-BE4D-20C321C062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219056"/>
              </p:ext>
            </p:extLst>
          </p:nvPr>
        </p:nvGraphicFramePr>
        <p:xfrm>
          <a:off x="335498" y="1151223"/>
          <a:ext cx="5760501" cy="468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524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API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63A778-AD41-48D9-ADA9-6F86780E3B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969279"/>
              </p:ext>
            </p:extLst>
          </p:nvPr>
        </p:nvGraphicFramePr>
        <p:xfrm>
          <a:off x="322342" y="1151223"/>
          <a:ext cx="5773658" cy="2980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743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APIs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1FE735-1DAC-4EC8-B04C-2041300AEC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316481"/>
              </p:ext>
            </p:extLst>
          </p:nvPr>
        </p:nvGraphicFramePr>
        <p:xfrm>
          <a:off x="335499" y="1151224"/>
          <a:ext cx="5760501" cy="2953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556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APIs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AC2EFE1-5C97-4B9B-B936-75D1B892522B}"/>
              </a:ext>
            </a:extLst>
          </p:cNvPr>
          <p:cNvGrpSpPr/>
          <p:nvPr/>
        </p:nvGrpSpPr>
        <p:grpSpPr>
          <a:xfrm>
            <a:off x="325677" y="1106168"/>
            <a:ext cx="5358076" cy="4851216"/>
            <a:chOff x="325677" y="1171948"/>
            <a:chExt cx="5358076" cy="485121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3825D1F-6A2C-4C0D-BA2D-880608692646}"/>
                </a:ext>
              </a:extLst>
            </p:cNvPr>
            <p:cNvGrpSpPr/>
            <p:nvPr/>
          </p:nvGrpSpPr>
          <p:grpSpPr>
            <a:xfrm>
              <a:off x="325677" y="1171948"/>
              <a:ext cx="5358076" cy="689740"/>
              <a:chOff x="325677" y="1217994"/>
              <a:chExt cx="5358076" cy="689740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AEEFE568-610A-4074-9A13-4564351816AA}"/>
                  </a:ext>
                </a:extLst>
              </p:cNvPr>
              <p:cNvSpPr/>
              <p:nvPr/>
            </p:nvSpPr>
            <p:spPr>
              <a:xfrm>
                <a:off x="325677" y="1376984"/>
                <a:ext cx="5358076" cy="530750"/>
              </a:xfrm>
              <a:custGeom>
                <a:avLst/>
                <a:gdLst>
                  <a:gd name="connsiteX0" fmla="*/ 0 w 5358076"/>
                  <a:gd name="connsiteY0" fmla="*/ 0 h 542587"/>
                  <a:gd name="connsiteX1" fmla="*/ 5358076 w 5358076"/>
                  <a:gd name="connsiteY1" fmla="*/ 0 h 542587"/>
                  <a:gd name="connsiteX2" fmla="*/ 5358076 w 5358076"/>
                  <a:gd name="connsiteY2" fmla="*/ 542587 h 542587"/>
                  <a:gd name="connsiteX3" fmla="*/ 0 w 5358076"/>
                  <a:gd name="connsiteY3" fmla="*/ 542587 h 542587"/>
                  <a:gd name="connsiteX4" fmla="*/ 0 w 5358076"/>
                  <a:gd name="connsiteY4" fmla="*/ 0 h 542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58076" h="542587">
                    <a:moveTo>
                      <a:pt x="0" y="0"/>
                    </a:moveTo>
                    <a:lnTo>
                      <a:pt x="5358076" y="0"/>
                    </a:lnTo>
                    <a:lnTo>
                      <a:pt x="5358076" y="542587"/>
                    </a:lnTo>
                    <a:lnTo>
                      <a:pt x="0" y="542587"/>
                    </a:lnTo>
                    <a:lnTo>
                      <a:pt x="0" y="0"/>
                    </a:lnTo>
                    <a:close/>
                  </a:path>
                </a:pathLst>
              </a:cu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spcFirstLastPara="0" vert="horz" wrap="square" lIns="415846" tIns="270764" rIns="415846" bIns="92456" numCol="1" spcCol="1270" anchor="t" anchorCtr="0">
                <a:noAutofit/>
              </a:bodyPr>
              <a:lstStyle/>
              <a:p>
                <a:pPr lvl="1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600" kern="1200" dirty="0"/>
                  <a:t>Example: DOM API</a:t>
                </a:r>
                <a:endParaRPr lang="en-IN" sz="1600" kern="1200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E6DA322-C542-450C-BA5A-282B50255CEB}"/>
                  </a:ext>
                </a:extLst>
              </p:cNvPr>
              <p:cNvSpPr/>
              <p:nvPr/>
            </p:nvSpPr>
            <p:spPr>
              <a:xfrm>
                <a:off x="512119" y="1217994"/>
                <a:ext cx="4615441" cy="337170"/>
              </a:xfrm>
              <a:custGeom>
                <a:avLst/>
                <a:gdLst>
                  <a:gd name="connsiteX0" fmla="*/ 0 w 4615441"/>
                  <a:gd name="connsiteY0" fmla="*/ 63961 h 383760"/>
                  <a:gd name="connsiteX1" fmla="*/ 63961 w 4615441"/>
                  <a:gd name="connsiteY1" fmla="*/ 0 h 383760"/>
                  <a:gd name="connsiteX2" fmla="*/ 4551480 w 4615441"/>
                  <a:gd name="connsiteY2" fmla="*/ 0 h 383760"/>
                  <a:gd name="connsiteX3" fmla="*/ 4615441 w 4615441"/>
                  <a:gd name="connsiteY3" fmla="*/ 63961 h 383760"/>
                  <a:gd name="connsiteX4" fmla="*/ 4615441 w 4615441"/>
                  <a:gd name="connsiteY4" fmla="*/ 319799 h 383760"/>
                  <a:gd name="connsiteX5" fmla="*/ 4551480 w 4615441"/>
                  <a:gd name="connsiteY5" fmla="*/ 383760 h 383760"/>
                  <a:gd name="connsiteX6" fmla="*/ 63961 w 4615441"/>
                  <a:gd name="connsiteY6" fmla="*/ 383760 h 383760"/>
                  <a:gd name="connsiteX7" fmla="*/ 0 w 4615441"/>
                  <a:gd name="connsiteY7" fmla="*/ 319799 h 383760"/>
                  <a:gd name="connsiteX8" fmla="*/ 0 w 4615441"/>
                  <a:gd name="connsiteY8" fmla="*/ 63961 h 38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15441" h="383760">
                    <a:moveTo>
                      <a:pt x="0" y="63961"/>
                    </a:moveTo>
                    <a:cubicBezTo>
                      <a:pt x="0" y="28636"/>
                      <a:pt x="28636" y="0"/>
                      <a:pt x="63961" y="0"/>
                    </a:cubicBezTo>
                    <a:lnTo>
                      <a:pt x="4551480" y="0"/>
                    </a:lnTo>
                    <a:cubicBezTo>
                      <a:pt x="4586805" y="0"/>
                      <a:pt x="4615441" y="28636"/>
                      <a:pt x="4615441" y="63961"/>
                    </a:cubicBezTo>
                    <a:lnTo>
                      <a:pt x="4615441" y="319799"/>
                    </a:lnTo>
                    <a:cubicBezTo>
                      <a:pt x="4615441" y="355124"/>
                      <a:pt x="4586805" y="383760"/>
                      <a:pt x="4551480" y="383760"/>
                    </a:cubicBezTo>
                    <a:lnTo>
                      <a:pt x="63961" y="383760"/>
                    </a:lnTo>
                    <a:cubicBezTo>
                      <a:pt x="28636" y="383760"/>
                      <a:pt x="0" y="355124"/>
                      <a:pt x="0" y="319799"/>
                    </a:cubicBezTo>
                    <a:lnTo>
                      <a:pt x="0" y="63961"/>
                    </a:lnTo>
                    <a:close/>
                  </a:path>
                </a:pathLst>
              </a:custGeom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0500" tIns="18734" rIns="160500" bIns="18734" numCol="1" spcCol="1270" anchor="ctr" anchorCtr="0">
                <a:noAutofit/>
              </a:bodyPr>
              <a:lstStyle/>
              <a:p>
                <a:pPr marL="0" lvl="0" indent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i="0" kern="1200">
                    <a:latin typeface="Arial" panose="020B0604020202020204" pitchFamily="34" charset="0"/>
                    <a:cs typeface="Arial" panose="020B0604020202020204" pitchFamily="34" charset="0"/>
                  </a:rPr>
                  <a:t>APIs for manipulating documents</a:t>
                </a:r>
                <a:r>
                  <a:rPr lang="en-US" sz="1600" b="0" i="0" kern="1200"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endParaRPr lang="en-IN" sz="1600" kern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26A0CEB-0410-4D28-B697-092EDA29F271}"/>
                </a:ext>
              </a:extLst>
            </p:cNvPr>
            <p:cNvGrpSpPr/>
            <p:nvPr/>
          </p:nvGrpSpPr>
          <p:grpSpPr>
            <a:xfrm>
              <a:off x="325677" y="2004243"/>
              <a:ext cx="5358076" cy="689740"/>
              <a:chOff x="325677" y="2022661"/>
              <a:chExt cx="5358076" cy="68974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20626E4-DF1E-46E3-BBF6-FDDC6B6F7BE9}"/>
                  </a:ext>
                </a:extLst>
              </p:cNvPr>
              <p:cNvSpPr/>
              <p:nvPr/>
            </p:nvSpPr>
            <p:spPr>
              <a:xfrm>
                <a:off x="325677" y="2181651"/>
                <a:ext cx="5358076" cy="530750"/>
              </a:xfrm>
              <a:custGeom>
                <a:avLst/>
                <a:gdLst>
                  <a:gd name="connsiteX0" fmla="*/ 0 w 5358076"/>
                  <a:gd name="connsiteY0" fmla="*/ 0 h 542587"/>
                  <a:gd name="connsiteX1" fmla="*/ 5358076 w 5358076"/>
                  <a:gd name="connsiteY1" fmla="*/ 0 h 542587"/>
                  <a:gd name="connsiteX2" fmla="*/ 5358076 w 5358076"/>
                  <a:gd name="connsiteY2" fmla="*/ 542587 h 542587"/>
                  <a:gd name="connsiteX3" fmla="*/ 0 w 5358076"/>
                  <a:gd name="connsiteY3" fmla="*/ 542587 h 542587"/>
                  <a:gd name="connsiteX4" fmla="*/ 0 w 5358076"/>
                  <a:gd name="connsiteY4" fmla="*/ 0 h 542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58076" h="542587">
                    <a:moveTo>
                      <a:pt x="0" y="0"/>
                    </a:moveTo>
                    <a:lnTo>
                      <a:pt x="5358076" y="0"/>
                    </a:lnTo>
                    <a:lnTo>
                      <a:pt x="5358076" y="542587"/>
                    </a:lnTo>
                    <a:lnTo>
                      <a:pt x="0" y="542587"/>
                    </a:lnTo>
                    <a:lnTo>
                      <a:pt x="0" y="0"/>
                    </a:lnTo>
                    <a:close/>
                  </a:path>
                </a:pathLst>
              </a:cu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spcFirstLastPara="0" vert="horz" wrap="square" lIns="415846" tIns="270764" rIns="415846" bIns="92456" numCol="1" spcCol="1270" anchor="t" anchorCtr="0">
                <a:noAutofit/>
              </a:bodyPr>
              <a:lstStyle/>
              <a:p>
                <a:pPr lvl="1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600" kern="1200" dirty="0"/>
                  <a:t>Example: Fetch API</a:t>
                </a:r>
                <a:endParaRPr lang="en-IN" sz="1600" kern="1200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EFBE0251-B554-4E30-8BDE-1DF187D5F0D3}"/>
                  </a:ext>
                </a:extLst>
              </p:cNvPr>
              <p:cNvSpPr/>
              <p:nvPr/>
            </p:nvSpPr>
            <p:spPr>
              <a:xfrm>
                <a:off x="512119" y="2022661"/>
                <a:ext cx="4615441" cy="337170"/>
              </a:xfrm>
              <a:custGeom>
                <a:avLst/>
                <a:gdLst>
                  <a:gd name="connsiteX0" fmla="*/ 0 w 4615441"/>
                  <a:gd name="connsiteY0" fmla="*/ 63961 h 383760"/>
                  <a:gd name="connsiteX1" fmla="*/ 63961 w 4615441"/>
                  <a:gd name="connsiteY1" fmla="*/ 0 h 383760"/>
                  <a:gd name="connsiteX2" fmla="*/ 4551480 w 4615441"/>
                  <a:gd name="connsiteY2" fmla="*/ 0 h 383760"/>
                  <a:gd name="connsiteX3" fmla="*/ 4615441 w 4615441"/>
                  <a:gd name="connsiteY3" fmla="*/ 63961 h 383760"/>
                  <a:gd name="connsiteX4" fmla="*/ 4615441 w 4615441"/>
                  <a:gd name="connsiteY4" fmla="*/ 319799 h 383760"/>
                  <a:gd name="connsiteX5" fmla="*/ 4551480 w 4615441"/>
                  <a:gd name="connsiteY5" fmla="*/ 383760 h 383760"/>
                  <a:gd name="connsiteX6" fmla="*/ 63961 w 4615441"/>
                  <a:gd name="connsiteY6" fmla="*/ 383760 h 383760"/>
                  <a:gd name="connsiteX7" fmla="*/ 0 w 4615441"/>
                  <a:gd name="connsiteY7" fmla="*/ 319799 h 383760"/>
                  <a:gd name="connsiteX8" fmla="*/ 0 w 4615441"/>
                  <a:gd name="connsiteY8" fmla="*/ 63961 h 38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15441" h="383760">
                    <a:moveTo>
                      <a:pt x="0" y="63961"/>
                    </a:moveTo>
                    <a:cubicBezTo>
                      <a:pt x="0" y="28636"/>
                      <a:pt x="28636" y="0"/>
                      <a:pt x="63961" y="0"/>
                    </a:cubicBezTo>
                    <a:lnTo>
                      <a:pt x="4551480" y="0"/>
                    </a:lnTo>
                    <a:cubicBezTo>
                      <a:pt x="4586805" y="0"/>
                      <a:pt x="4615441" y="28636"/>
                      <a:pt x="4615441" y="63961"/>
                    </a:cubicBezTo>
                    <a:lnTo>
                      <a:pt x="4615441" y="319799"/>
                    </a:lnTo>
                    <a:cubicBezTo>
                      <a:pt x="4615441" y="355124"/>
                      <a:pt x="4586805" y="383760"/>
                      <a:pt x="4551480" y="383760"/>
                    </a:cubicBezTo>
                    <a:lnTo>
                      <a:pt x="63961" y="383760"/>
                    </a:lnTo>
                    <a:cubicBezTo>
                      <a:pt x="28636" y="383760"/>
                      <a:pt x="0" y="355124"/>
                      <a:pt x="0" y="319799"/>
                    </a:cubicBezTo>
                    <a:lnTo>
                      <a:pt x="0" y="63961"/>
                    </a:lnTo>
                    <a:close/>
                  </a:path>
                </a:pathLst>
              </a:custGeom>
              <a:solidFill>
                <a:srgbClr val="7030A0"/>
              </a:solid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0500" tIns="18734" rIns="160500" bIns="18734" numCol="1" spcCol="1270" anchor="ctr" anchorCtr="0">
                <a:noAutofit/>
              </a:bodyPr>
              <a:lstStyle/>
              <a:p>
                <a:pPr marL="0" lvl="0" indent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i="0" kern="1200">
                    <a:latin typeface="Arial" panose="020B0604020202020204" pitchFamily="34" charset="0"/>
                    <a:cs typeface="Arial" panose="020B0604020202020204" pitchFamily="34" charset="0"/>
                  </a:rPr>
                  <a:t>APIs that fetch data from the server</a:t>
                </a:r>
                <a:endParaRPr lang="en-IN" sz="1600" kern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A880850-5778-4931-8822-CA19A816DBAD}"/>
                </a:ext>
              </a:extLst>
            </p:cNvPr>
            <p:cNvGrpSpPr/>
            <p:nvPr/>
          </p:nvGrpSpPr>
          <p:grpSpPr>
            <a:xfrm>
              <a:off x="325677" y="2836538"/>
              <a:ext cx="5358076" cy="689740"/>
              <a:chOff x="325677" y="2827329"/>
              <a:chExt cx="5358076" cy="68974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32DC05A-4B5E-4976-B698-C8DC5F959680}"/>
                  </a:ext>
                </a:extLst>
              </p:cNvPr>
              <p:cNvSpPr/>
              <p:nvPr/>
            </p:nvSpPr>
            <p:spPr>
              <a:xfrm>
                <a:off x="325677" y="2986319"/>
                <a:ext cx="5358076" cy="530750"/>
              </a:xfrm>
              <a:custGeom>
                <a:avLst/>
                <a:gdLst>
                  <a:gd name="connsiteX0" fmla="*/ 0 w 5358076"/>
                  <a:gd name="connsiteY0" fmla="*/ 0 h 542587"/>
                  <a:gd name="connsiteX1" fmla="*/ 5358076 w 5358076"/>
                  <a:gd name="connsiteY1" fmla="*/ 0 h 542587"/>
                  <a:gd name="connsiteX2" fmla="*/ 5358076 w 5358076"/>
                  <a:gd name="connsiteY2" fmla="*/ 542587 h 542587"/>
                  <a:gd name="connsiteX3" fmla="*/ 0 w 5358076"/>
                  <a:gd name="connsiteY3" fmla="*/ 542587 h 542587"/>
                  <a:gd name="connsiteX4" fmla="*/ 0 w 5358076"/>
                  <a:gd name="connsiteY4" fmla="*/ 0 h 542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58076" h="542587">
                    <a:moveTo>
                      <a:pt x="0" y="0"/>
                    </a:moveTo>
                    <a:lnTo>
                      <a:pt x="5358076" y="0"/>
                    </a:lnTo>
                    <a:lnTo>
                      <a:pt x="5358076" y="542587"/>
                    </a:lnTo>
                    <a:lnTo>
                      <a:pt x="0" y="542587"/>
                    </a:lnTo>
                    <a:lnTo>
                      <a:pt x="0" y="0"/>
                    </a:lnTo>
                    <a:close/>
                  </a:path>
                </a:pathLst>
              </a:cu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spcFirstLastPara="0" vert="horz" wrap="square" lIns="415846" tIns="270764" rIns="415846" bIns="92456" numCol="1" spcCol="1270" anchor="t" anchorCtr="0">
                <a:noAutofit/>
              </a:bodyPr>
              <a:lstStyle/>
              <a:p>
                <a:pPr lvl="1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600" kern="1200" dirty="0"/>
                  <a:t>Example: Canvas API</a:t>
                </a:r>
                <a:endParaRPr lang="en-IN" sz="1600" kern="1200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7DE7456-06F0-44BC-888D-A793FF5048BE}"/>
                  </a:ext>
                </a:extLst>
              </p:cNvPr>
              <p:cNvSpPr/>
              <p:nvPr/>
            </p:nvSpPr>
            <p:spPr>
              <a:xfrm>
                <a:off x="512119" y="2827329"/>
                <a:ext cx="4615441" cy="337170"/>
              </a:xfrm>
              <a:custGeom>
                <a:avLst/>
                <a:gdLst>
                  <a:gd name="connsiteX0" fmla="*/ 0 w 4615441"/>
                  <a:gd name="connsiteY0" fmla="*/ 63961 h 383760"/>
                  <a:gd name="connsiteX1" fmla="*/ 63961 w 4615441"/>
                  <a:gd name="connsiteY1" fmla="*/ 0 h 383760"/>
                  <a:gd name="connsiteX2" fmla="*/ 4551480 w 4615441"/>
                  <a:gd name="connsiteY2" fmla="*/ 0 h 383760"/>
                  <a:gd name="connsiteX3" fmla="*/ 4615441 w 4615441"/>
                  <a:gd name="connsiteY3" fmla="*/ 63961 h 383760"/>
                  <a:gd name="connsiteX4" fmla="*/ 4615441 w 4615441"/>
                  <a:gd name="connsiteY4" fmla="*/ 319799 h 383760"/>
                  <a:gd name="connsiteX5" fmla="*/ 4551480 w 4615441"/>
                  <a:gd name="connsiteY5" fmla="*/ 383760 h 383760"/>
                  <a:gd name="connsiteX6" fmla="*/ 63961 w 4615441"/>
                  <a:gd name="connsiteY6" fmla="*/ 383760 h 383760"/>
                  <a:gd name="connsiteX7" fmla="*/ 0 w 4615441"/>
                  <a:gd name="connsiteY7" fmla="*/ 319799 h 383760"/>
                  <a:gd name="connsiteX8" fmla="*/ 0 w 4615441"/>
                  <a:gd name="connsiteY8" fmla="*/ 63961 h 38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15441" h="383760">
                    <a:moveTo>
                      <a:pt x="0" y="63961"/>
                    </a:moveTo>
                    <a:cubicBezTo>
                      <a:pt x="0" y="28636"/>
                      <a:pt x="28636" y="0"/>
                      <a:pt x="63961" y="0"/>
                    </a:cubicBezTo>
                    <a:lnTo>
                      <a:pt x="4551480" y="0"/>
                    </a:lnTo>
                    <a:cubicBezTo>
                      <a:pt x="4586805" y="0"/>
                      <a:pt x="4615441" y="28636"/>
                      <a:pt x="4615441" y="63961"/>
                    </a:cubicBezTo>
                    <a:lnTo>
                      <a:pt x="4615441" y="319799"/>
                    </a:lnTo>
                    <a:cubicBezTo>
                      <a:pt x="4615441" y="355124"/>
                      <a:pt x="4586805" y="383760"/>
                      <a:pt x="4551480" y="383760"/>
                    </a:cubicBezTo>
                    <a:lnTo>
                      <a:pt x="63961" y="383760"/>
                    </a:lnTo>
                    <a:cubicBezTo>
                      <a:pt x="28636" y="383760"/>
                      <a:pt x="0" y="355124"/>
                      <a:pt x="0" y="319799"/>
                    </a:cubicBezTo>
                    <a:lnTo>
                      <a:pt x="0" y="63961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0500" tIns="18734" rIns="160500" bIns="18734" numCol="1" spcCol="1270" anchor="ctr" anchorCtr="0">
                <a:noAutofit/>
              </a:bodyPr>
              <a:lstStyle/>
              <a:p>
                <a:pPr marL="0" lvl="0" indent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i="0" kern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APIs for drawing and manipulating graphics</a:t>
                </a:r>
                <a:endParaRPr lang="en-IN" sz="1600" kern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244587B-1D27-4D70-8709-8E7F6C6B304A}"/>
                </a:ext>
              </a:extLst>
            </p:cNvPr>
            <p:cNvGrpSpPr/>
            <p:nvPr/>
          </p:nvGrpSpPr>
          <p:grpSpPr>
            <a:xfrm>
              <a:off x="325677" y="3668833"/>
              <a:ext cx="5358076" cy="689740"/>
              <a:chOff x="325677" y="3631997"/>
              <a:chExt cx="5358076" cy="68974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DB7A2F9-C8A7-4945-BBAD-4DB6AEA50F96}"/>
                  </a:ext>
                </a:extLst>
              </p:cNvPr>
              <p:cNvSpPr/>
              <p:nvPr/>
            </p:nvSpPr>
            <p:spPr>
              <a:xfrm>
                <a:off x="325677" y="3790987"/>
                <a:ext cx="5358076" cy="530750"/>
              </a:xfrm>
              <a:custGeom>
                <a:avLst/>
                <a:gdLst>
                  <a:gd name="connsiteX0" fmla="*/ 0 w 5358076"/>
                  <a:gd name="connsiteY0" fmla="*/ 0 h 542587"/>
                  <a:gd name="connsiteX1" fmla="*/ 5358076 w 5358076"/>
                  <a:gd name="connsiteY1" fmla="*/ 0 h 542587"/>
                  <a:gd name="connsiteX2" fmla="*/ 5358076 w 5358076"/>
                  <a:gd name="connsiteY2" fmla="*/ 542587 h 542587"/>
                  <a:gd name="connsiteX3" fmla="*/ 0 w 5358076"/>
                  <a:gd name="connsiteY3" fmla="*/ 542587 h 542587"/>
                  <a:gd name="connsiteX4" fmla="*/ 0 w 5358076"/>
                  <a:gd name="connsiteY4" fmla="*/ 0 h 542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58076" h="542587">
                    <a:moveTo>
                      <a:pt x="0" y="0"/>
                    </a:moveTo>
                    <a:lnTo>
                      <a:pt x="5358076" y="0"/>
                    </a:lnTo>
                    <a:lnTo>
                      <a:pt x="5358076" y="542587"/>
                    </a:lnTo>
                    <a:lnTo>
                      <a:pt x="0" y="542587"/>
                    </a:lnTo>
                    <a:lnTo>
                      <a:pt x="0" y="0"/>
                    </a:lnTo>
                    <a:close/>
                  </a:path>
                </a:pathLst>
              </a:cu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spcFirstLastPara="0" vert="horz" wrap="square" lIns="415846" tIns="270764" rIns="415846" bIns="92456" numCol="1" spcCol="1270" anchor="t" anchorCtr="0">
                <a:noAutofit/>
              </a:bodyPr>
              <a:lstStyle/>
              <a:p>
                <a:pPr lvl="1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600" kern="1200" dirty="0"/>
                  <a:t>Example: Web Audio API</a:t>
                </a:r>
                <a:endParaRPr lang="en-IN" sz="1600" kern="1200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0D517C1-1509-46D6-B196-161692CCCC79}"/>
                  </a:ext>
                </a:extLst>
              </p:cNvPr>
              <p:cNvSpPr/>
              <p:nvPr/>
            </p:nvSpPr>
            <p:spPr>
              <a:xfrm>
                <a:off x="512119" y="3631997"/>
                <a:ext cx="4615441" cy="337170"/>
              </a:xfrm>
              <a:custGeom>
                <a:avLst/>
                <a:gdLst>
                  <a:gd name="connsiteX0" fmla="*/ 0 w 4615441"/>
                  <a:gd name="connsiteY0" fmla="*/ 63961 h 383760"/>
                  <a:gd name="connsiteX1" fmla="*/ 63961 w 4615441"/>
                  <a:gd name="connsiteY1" fmla="*/ 0 h 383760"/>
                  <a:gd name="connsiteX2" fmla="*/ 4551480 w 4615441"/>
                  <a:gd name="connsiteY2" fmla="*/ 0 h 383760"/>
                  <a:gd name="connsiteX3" fmla="*/ 4615441 w 4615441"/>
                  <a:gd name="connsiteY3" fmla="*/ 63961 h 383760"/>
                  <a:gd name="connsiteX4" fmla="*/ 4615441 w 4615441"/>
                  <a:gd name="connsiteY4" fmla="*/ 319799 h 383760"/>
                  <a:gd name="connsiteX5" fmla="*/ 4551480 w 4615441"/>
                  <a:gd name="connsiteY5" fmla="*/ 383760 h 383760"/>
                  <a:gd name="connsiteX6" fmla="*/ 63961 w 4615441"/>
                  <a:gd name="connsiteY6" fmla="*/ 383760 h 383760"/>
                  <a:gd name="connsiteX7" fmla="*/ 0 w 4615441"/>
                  <a:gd name="connsiteY7" fmla="*/ 319799 h 383760"/>
                  <a:gd name="connsiteX8" fmla="*/ 0 w 4615441"/>
                  <a:gd name="connsiteY8" fmla="*/ 63961 h 38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15441" h="383760">
                    <a:moveTo>
                      <a:pt x="0" y="63961"/>
                    </a:moveTo>
                    <a:cubicBezTo>
                      <a:pt x="0" y="28636"/>
                      <a:pt x="28636" y="0"/>
                      <a:pt x="63961" y="0"/>
                    </a:cubicBezTo>
                    <a:lnTo>
                      <a:pt x="4551480" y="0"/>
                    </a:lnTo>
                    <a:cubicBezTo>
                      <a:pt x="4586805" y="0"/>
                      <a:pt x="4615441" y="28636"/>
                      <a:pt x="4615441" y="63961"/>
                    </a:cubicBezTo>
                    <a:lnTo>
                      <a:pt x="4615441" y="319799"/>
                    </a:lnTo>
                    <a:cubicBezTo>
                      <a:pt x="4615441" y="355124"/>
                      <a:pt x="4586805" y="383760"/>
                      <a:pt x="4551480" y="383760"/>
                    </a:cubicBezTo>
                    <a:lnTo>
                      <a:pt x="63961" y="383760"/>
                    </a:lnTo>
                    <a:cubicBezTo>
                      <a:pt x="28636" y="383760"/>
                      <a:pt x="0" y="355124"/>
                      <a:pt x="0" y="319799"/>
                    </a:cubicBezTo>
                    <a:lnTo>
                      <a:pt x="0" y="63961"/>
                    </a:lnTo>
                    <a:close/>
                  </a:path>
                </a:pathLst>
              </a:custGeom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0500" tIns="18734" rIns="160500" bIns="18734" numCol="1" spcCol="1270" anchor="ctr" anchorCtr="0">
                <a:noAutofit/>
              </a:bodyPr>
              <a:lstStyle/>
              <a:p>
                <a:pPr marL="0" lvl="0" indent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i="0" kern="1200">
                    <a:latin typeface="Arial" panose="020B0604020202020204" pitchFamily="34" charset="0"/>
                    <a:cs typeface="Arial" panose="020B0604020202020204" pitchFamily="34" charset="0"/>
                  </a:rPr>
                  <a:t>Audio and Video APIs</a:t>
                </a:r>
                <a:r>
                  <a:rPr lang="en-US" sz="1600" b="0" i="0" kern="1200"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endParaRPr lang="en-IN" sz="1600" kern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A1EE2ED-6DAC-4E3A-B40E-30D3B404B4A9}"/>
                </a:ext>
              </a:extLst>
            </p:cNvPr>
            <p:cNvGrpSpPr/>
            <p:nvPr/>
          </p:nvGrpSpPr>
          <p:grpSpPr>
            <a:xfrm>
              <a:off x="325677" y="4501128"/>
              <a:ext cx="5358076" cy="689740"/>
              <a:chOff x="325677" y="4436664"/>
              <a:chExt cx="5358076" cy="68974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3F14CA9-2C3B-47E3-9980-0F1B2481A658}"/>
                  </a:ext>
                </a:extLst>
              </p:cNvPr>
              <p:cNvSpPr/>
              <p:nvPr/>
            </p:nvSpPr>
            <p:spPr>
              <a:xfrm>
                <a:off x="325677" y="4595654"/>
                <a:ext cx="5358076" cy="530750"/>
              </a:xfrm>
              <a:custGeom>
                <a:avLst/>
                <a:gdLst>
                  <a:gd name="connsiteX0" fmla="*/ 0 w 5358076"/>
                  <a:gd name="connsiteY0" fmla="*/ 0 h 542587"/>
                  <a:gd name="connsiteX1" fmla="*/ 5358076 w 5358076"/>
                  <a:gd name="connsiteY1" fmla="*/ 0 h 542587"/>
                  <a:gd name="connsiteX2" fmla="*/ 5358076 w 5358076"/>
                  <a:gd name="connsiteY2" fmla="*/ 542587 h 542587"/>
                  <a:gd name="connsiteX3" fmla="*/ 0 w 5358076"/>
                  <a:gd name="connsiteY3" fmla="*/ 542587 h 542587"/>
                  <a:gd name="connsiteX4" fmla="*/ 0 w 5358076"/>
                  <a:gd name="connsiteY4" fmla="*/ 0 h 542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58076" h="542587">
                    <a:moveTo>
                      <a:pt x="0" y="0"/>
                    </a:moveTo>
                    <a:lnTo>
                      <a:pt x="5358076" y="0"/>
                    </a:lnTo>
                    <a:lnTo>
                      <a:pt x="5358076" y="542587"/>
                    </a:lnTo>
                    <a:lnTo>
                      <a:pt x="0" y="542587"/>
                    </a:lnTo>
                    <a:lnTo>
                      <a:pt x="0" y="0"/>
                    </a:lnTo>
                    <a:close/>
                  </a:path>
                </a:pathLst>
              </a:cu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spcFirstLastPara="0" vert="horz" wrap="square" lIns="415846" tIns="270764" rIns="415846" bIns="92456" numCol="1" spcCol="1270" anchor="t" anchorCtr="0">
                <a:noAutofit/>
              </a:bodyPr>
              <a:lstStyle/>
              <a:p>
                <a:pPr lvl="1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600" kern="1200" dirty="0"/>
                  <a:t>Example: Geolocation API</a:t>
                </a:r>
                <a:endParaRPr lang="en-IN" sz="1600" kern="1200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F784E87-C8A3-414E-9EE0-3DC82821060C}"/>
                  </a:ext>
                </a:extLst>
              </p:cNvPr>
              <p:cNvSpPr/>
              <p:nvPr/>
            </p:nvSpPr>
            <p:spPr>
              <a:xfrm>
                <a:off x="512119" y="4436664"/>
                <a:ext cx="4615441" cy="337170"/>
              </a:xfrm>
              <a:custGeom>
                <a:avLst/>
                <a:gdLst>
                  <a:gd name="connsiteX0" fmla="*/ 0 w 4615441"/>
                  <a:gd name="connsiteY0" fmla="*/ 63961 h 383760"/>
                  <a:gd name="connsiteX1" fmla="*/ 63961 w 4615441"/>
                  <a:gd name="connsiteY1" fmla="*/ 0 h 383760"/>
                  <a:gd name="connsiteX2" fmla="*/ 4551480 w 4615441"/>
                  <a:gd name="connsiteY2" fmla="*/ 0 h 383760"/>
                  <a:gd name="connsiteX3" fmla="*/ 4615441 w 4615441"/>
                  <a:gd name="connsiteY3" fmla="*/ 63961 h 383760"/>
                  <a:gd name="connsiteX4" fmla="*/ 4615441 w 4615441"/>
                  <a:gd name="connsiteY4" fmla="*/ 319799 h 383760"/>
                  <a:gd name="connsiteX5" fmla="*/ 4551480 w 4615441"/>
                  <a:gd name="connsiteY5" fmla="*/ 383760 h 383760"/>
                  <a:gd name="connsiteX6" fmla="*/ 63961 w 4615441"/>
                  <a:gd name="connsiteY6" fmla="*/ 383760 h 383760"/>
                  <a:gd name="connsiteX7" fmla="*/ 0 w 4615441"/>
                  <a:gd name="connsiteY7" fmla="*/ 319799 h 383760"/>
                  <a:gd name="connsiteX8" fmla="*/ 0 w 4615441"/>
                  <a:gd name="connsiteY8" fmla="*/ 63961 h 38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15441" h="383760">
                    <a:moveTo>
                      <a:pt x="0" y="63961"/>
                    </a:moveTo>
                    <a:cubicBezTo>
                      <a:pt x="0" y="28636"/>
                      <a:pt x="28636" y="0"/>
                      <a:pt x="63961" y="0"/>
                    </a:cubicBezTo>
                    <a:lnTo>
                      <a:pt x="4551480" y="0"/>
                    </a:lnTo>
                    <a:cubicBezTo>
                      <a:pt x="4586805" y="0"/>
                      <a:pt x="4615441" y="28636"/>
                      <a:pt x="4615441" y="63961"/>
                    </a:cubicBezTo>
                    <a:lnTo>
                      <a:pt x="4615441" y="319799"/>
                    </a:lnTo>
                    <a:cubicBezTo>
                      <a:pt x="4615441" y="355124"/>
                      <a:pt x="4586805" y="383760"/>
                      <a:pt x="4551480" y="383760"/>
                    </a:cubicBezTo>
                    <a:lnTo>
                      <a:pt x="63961" y="383760"/>
                    </a:lnTo>
                    <a:cubicBezTo>
                      <a:pt x="28636" y="383760"/>
                      <a:pt x="0" y="355124"/>
                      <a:pt x="0" y="319799"/>
                    </a:cubicBezTo>
                    <a:lnTo>
                      <a:pt x="0" y="63961"/>
                    </a:lnTo>
                    <a:close/>
                  </a:path>
                </a:pathLst>
              </a:custGeom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0500" tIns="18734" rIns="160500" bIns="18734" numCol="1" spcCol="1270" anchor="ctr" anchorCtr="0">
                <a:noAutofit/>
              </a:bodyPr>
              <a:lstStyle/>
              <a:p>
                <a:pPr marL="0" lvl="0" indent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i="0" kern="1200">
                    <a:latin typeface="Arial" panose="020B0604020202020204" pitchFamily="34" charset="0"/>
                    <a:cs typeface="Arial" panose="020B0604020202020204" pitchFamily="34" charset="0"/>
                  </a:rPr>
                  <a:t>Device APIs</a:t>
                </a:r>
                <a:endParaRPr lang="en-IN" sz="1600" kern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A1F8CA4-F256-43AD-9D19-133039D2B5E4}"/>
                </a:ext>
              </a:extLst>
            </p:cNvPr>
            <p:cNvGrpSpPr/>
            <p:nvPr/>
          </p:nvGrpSpPr>
          <p:grpSpPr>
            <a:xfrm>
              <a:off x="325677" y="5333424"/>
              <a:ext cx="5358076" cy="689740"/>
              <a:chOff x="325677" y="5241332"/>
              <a:chExt cx="5358076" cy="689740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9EEA249-52DD-4C8E-9A72-16A4A2780674}"/>
                  </a:ext>
                </a:extLst>
              </p:cNvPr>
              <p:cNvSpPr/>
              <p:nvPr/>
            </p:nvSpPr>
            <p:spPr>
              <a:xfrm>
                <a:off x="325677" y="5400322"/>
                <a:ext cx="5358076" cy="530750"/>
              </a:xfrm>
              <a:custGeom>
                <a:avLst/>
                <a:gdLst>
                  <a:gd name="connsiteX0" fmla="*/ 0 w 5358076"/>
                  <a:gd name="connsiteY0" fmla="*/ 0 h 542587"/>
                  <a:gd name="connsiteX1" fmla="*/ 5358076 w 5358076"/>
                  <a:gd name="connsiteY1" fmla="*/ 0 h 542587"/>
                  <a:gd name="connsiteX2" fmla="*/ 5358076 w 5358076"/>
                  <a:gd name="connsiteY2" fmla="*/ 542587 h 542587"/>
                  <a:gd name="connsiteX3" fmla="*/ 0 w 5358076"/>
                  <a:gd name="connsiteY3" fmla="*/ 542587 h 542587"/>
                  <a:gd name="connsiteX4" fmla="*/ 0 w 5358076"/>
                  <a:gd name="connsiteY4" fmla="*/ 0 h 542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58076" h="542587">
                    <a:moveTo>
                      <a:pt x="0" y="0"/>
                    </a:moveTo>
                    <a:lnTo>
                      <a:pt x="5358076" y="0"/>
                    </a:lnTo>
                    <a:lnTo>
                      <a:pt x="5358076" y="542587"/>
                    </a:lnTo>
                    <a:lnTo>
                      <a:pt x="0" y="542587"/>
                    </a:lnTo>
                    <a:lnTo>
                      <a:pt x="0" y="0"/>
                    </a:lnTo>
                    <a:close/>
                  </a:path>
                </a:pathLst>
              </a:cu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spcFirstLastPara="0" vert="horz" wrap="square" lIns="415846" tIns="270764" rIns="415846" bIns="92456" numCol="1" spcCol="1270" anchor="t" anchorCtr="0">
                <a:noAutofit/>
              </a:bodyPr>
              <a:lstStyle/>
              <a:p>
                <a:pPr lvl="1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600" kern="1200" dirty="0"/>
                  <a:t>Example: Web Storage API</a:t>
                </a:r>
                <a:endParaRPr lang="en-IN" sz="1600" kern="1200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C1F8E7B-F645-40DA-8ACA-95EAD3E1BB80}"/>
                  </a:ext>
                </a:extLst>
              </p:cNvPr>
              <p:cNvSpPr/>
              <p:nvPr/>
            </p:nvSpPr>
            <p:spPr>
              <a:xfrm>
                <a:off x="512119" y="5241332"/>
                <a:ext cx="4615441" cy="337170"/>
              </a:xfrm>
              <a:custGeom>
                <a:avLst/>
                <a:gdLst>
                  <a:gd name="connsiteX0" fmla="*/ 0 w 4615441"/>
                  <a:gd name="connsiteY0" fmla="*/ 63961 h 383760"/>
                  <a:gd name="connsiteX1" fmla="*/ 63961 w 4615441"/>
                  <a:gd name="connsiteY1" fmla="*/ 0 h 383760"/>
                  <a:gd name="connsiteX2" fmla="*/ 4551480 w 4615441"/>
                  <a:gd name="connsiteY2" fmla="*/ 0 h 383760"/>
                  <a:gd name="connsiteX3" fmla="*/ 4615441 w 4615441"/>
                  <a:gd name="connsiteY3" fmla="*/ 63961 h 383760"/>
                  <a:gd name="connsiteX4" fmla="*/ 4615441 w 4615441"/>
                  <a:gd name="connsiteY4" fmla="*/ 319799 h 383760"/>
                  <a:gd name="connsiteX5" fmla="*/ 4551480 w 4615441"/>
                  <a:gd name="connsiteY5" fmla="*/ 383760 h 383760"/>
                  <a:gd name="connsiteX6" fmla="*/ 63961 w 4615441"/>
                  <a:gd name="connsiteY6" fmla="*/ 383760 h 383760"/>
                  <a:gd name="connsiteX7" fmla="*/ 0 w 4615441"/>
                  <a:gd name="connsiteY7" fmla="*/ 319799 h 383760"/>
                  <a:gd name="connsiteX8" fmla="*/ 0 w 4615441"/>
                  <a:gd name="connsiteY8" fmla="*/ 63961 h 38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15441" h="383760">
                    <a:moveTo>
                      <a:pt x="0" y="63961"/>
                    </a:moveTo>
                    <a:cubicBezTo>
                      <a:pt x="0" y="28636"/>
                      <a:pt x="28636" y="0"/>
                      <a:pt x="63961" y="0"/>
                    </a:cubicBezTo>
                    <a:lnTo>
                      <a:pt x="4551480" y="0"/>
                    </a:lnTo>
                    <a:cubicBezTo>
                      <a:pt x="4586805" y="0"/>
                      <a:pt x="4615441" y="28636"/>
                      <a:pt x="4615441" y="63961"/>
                    </a:cubicBezTo>
                    <a:lnTo>
                      <a:pt x="4615441" y="319799"/>
                    </a:lnTo>
                    <a:cubicBezTo>
                      <a:pt x="4615441" y="355124"/>
                      <a:pt x="4586805" y="383760"/>
                      <a:pt x="4551480" y="383760"/>
                    </a:cubicBezTo>
                    <a:lnTo>
                      <a:pt x="63961" y="383760"/>
                    </a:lnTo>
                    <a:cubicBezTo>
                      <a:pt x="28636" y="383760"/>
                      <a:pt x="0" y="355124"/>
                      <a:pt x="0" y="319799"/>
                    </a:cubicBezTo>
                    <a:lnTo>
                      <a:pt x="0" y="63961"/>
                    </a:lnTo>
                    <a:close/>
                  </a:path>
                </a:pathLst>
              </a:custGeom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0500" tIns="18734" rIns="160500" bIns="18734" numCol="1" spcCol="1270" anchor="ctr" anchorCtr="0">
                <a:noAutofit/>
              </a:bodyPr>
              <a:lstStyle/>
              <a:p>
                <a:pPr marL="0" lvl="0" indent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i="0" kern="1200">
                    <a:latin typeface="Arial" panose="020B0604020202020204" pitchFamily="34" charset="0"/>
                    <a:cs typeface="Arial" panose="020B0604020202020204" pitchFamily="34" charset="0"/>
                  </a:rPr>
                  <a:t>Client-side storage APIs</a:t>
                </a:r>
                <a:endParaRPr lang="en-IN" sz="1600" kern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7851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storage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4A9420F-E6F0-40AF-996E-15F38A2963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546109"/>
              </p:ext>
            </p:extLst>
          </p:nvPr>
        </p:nvGraphicFramePr>
        <p:xfrm>
          <a:off x="328921" y="1144645"/>
          <a:ext cx="5767079" cy="898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6307124-372E-414B-B6FA-6CBB49F7A4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746319"/>
              </p:ext>
            </p:extLst>
          </p:nvPr>
        </p:nvGraphicFramePr>
        <p:xfrm>
          <a:off x="827236" y="2166128"/>
          <a:ext cx="5268764" cy="2392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4424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Cookies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DB1529-107F-4D0F-96CD-8A604F5DC5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9383068"/>
              </p:ext>
            </p:extLst>
          </p:nvPr>
        </p:nvGraphicFramePr>
        <p:xfrm>
          <a:off x="342078" y="1151222"/>
          <a:ext cx="5753922" cy="3894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5839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Web Storage API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91FC5A-40D1-4D0D-86B8-3747296DDC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431198"/>
              </p:ext>
            </p:extLst>
          </p:nvPr>
        </p:nvGraphicFramePr>
        <p:xfrm>
          <a:off x="315764" y="1138065"/>
          <a:ext cx="5780236" cy="4749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75883D5-5BC7-4EE0-9663-9AEF31B62D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8114922"/>
              </p:ext>
            </p:extLst>
          </p:nvPr>
        </p:nvGraphicFramePr>
        <p:xfrm>
          <a:off x="583835" y="2641117"/>
          <a:ext cx="5512165" cy="2575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828730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5C2E4"/>
      </a:accent1>
      <a:accent2>
        <a:srgbClr val="ED7D31"/>
      </a:accent2>
      <a:accent3>
        <a:srgbClr val="FF6566"/>
      </a:accent3>
      <a:accent4>
        <a:srgbClr val="F9C82D"/>
      </a:accent4>
      <a:accent5>
        <a:srgbClr val="43EDA8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</TotalTime>
  <Words>893</Words>
  <Application>Microsoft Office PowerPoint</Application>
  <PresentationFormat>Widescreen</PresentationFormat>
  <Paragraphs>93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Helvetica</vt:lpstr>
      <vt:lpstr>1_Office Theme</vt:lpstr>
      <vt:lpstr>Full Stack Application Development</vt:lpstr>
      <vt:lpstr>PowerPoint Presentation</vt:lpstr>
      <vt:lpstr>Client-side JavaScript API</vt:lpstr>
      <vt:lpstr>Browser API</vt:lpstr>
      <vt:lpstr>Third-party APIs</vt:lpstr>
      <vt:lpstr>Common APIs</vt:lpstr>
      <vt:lpstr>Client-side storage</vt:lpstr>
      <vt:lpstr>Cookies</vt:lpstr>
      <vt:lpstr>Web Storage API</vt:lpstr>
      <vt:lpstr>Web Storage  API</vt:lpstr>
      <vt:lpstr>Reading Stored Data</vt:lpstr>
      <vt:lpstr> Removing Stored Data </vt:lpstr>
      <vt:lpstr> The storage Event </vt:lpstr>
      <vt:lpstr> Indexed DB </vt:lpstr>
      <vt:lpstr>Indexed DB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Shivam Chauhan</dc:creator>
  <cp:lastModifiedBy>Rohit</cp:lastModifiedBy>
  <cp:revision>99</cp:revision>
  <dcterms:created xsi:type="dcterms:W3CDTF">2022-09-26T09:02:06Z</dcterms:created>
  <dcterms:modified xsi:type="dcterms:W3CDTF">2024-02-14T09:22:20Z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0x010100B3AC44B68C077B4EBA1A8030BA55A96A</vt:lpwstr>
  </property>
</Properties>
</file>