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32" r:id="rId4"/>
    <p:sldId id="335" r:id="rId5"/>
    <p:sldId id="333" r:id="rId6"/>
    <p:sldId id="334" r:id="rId7"/>
    <p:sldId id="288" r:id="rId8"/>
    <p:sldId id="26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483"/>
    <a:srgbClr val="DF845B"/>
    <a:srgbClr val="FEDF5C"/>
    <a:srgbClr val="B4D02A"/>
    <a:srgbClr val="4472C4"/>
    <a:srgbClr val="CAD62E"/>
    <a:srgbClr val="FFFF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92649-9518-4CC1-8527-098C620FFB4A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276B2FE-B921-449F-A7EB-D859BD46F3F2}">
      <dgm:prSet custT="1"/>
      <dgm:spPr>
        <a:gradFill flip="none" rotWithShape="0">
          <a:gsLst>
            <a:gs pos="52000">
              <a:srgbClr val="EEB076"/>
            </a:gs>
            <a:gs pos="4425">
              <a:srgbClr val="DF845B"/>
            </a:gs>
            <a:gs pos="100000">
              <a:srgbClr val="F5C483"/>
            </a:gs>
          </a:gsLst>
          <a:lin ang="16200000" scaled="1"/>
          <a:tileRect/>
        </a:gra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 framework is a library that offers opinions about how software gets built. 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8F568B-85D3-4958-8FE3-C44C0BC7BEC4}" type="parTrans" cxnId="{A7A2B84C-165E-448C-9AD9-ABD15C897703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A796C6-7B79-411C-9561-F0623F098BC0}" type="sibTrans" cxnId="{A7A2B84C-165E-448C-9AD9-ABD15C897703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6349EA-F375-4B1E-B051-88F41DC26F2D}">
      <dgm:prSet custT="1"/>
      <dgm:spPr>
        <a:gradFill flip="none" rotWithShape="0">
          <a:gsLst>
            <a:gs pos="53000">
              <a:srgbClr val="EADB4E"/>
            </a:gs>
            <a:gs pos="0">
              <a:srgbClr val="B4D02A"/>
            </a:gs>
            <a:gs pos="100000">
              <a:srgbClr val="FEDF5C"/>
            </a:gs>
          </a:gsLst>
          <a:lin ang="16200000" scaled="1"/>
          <a:tileRect/>
        </a:gra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frameworks were created to make work a lot easier.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3CCB2-953A-453B-B7B3-9CCEE244AFEE}" type="parTrans" cxnId="{9FABC5DC-D2C3-4D5C-A9F2-525FE9E44C3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FD9743-9888-46C4-8674-187CC8051E60}" type="sibTrans" cxnId="{9FABC5DC-D2C3-4D5C-A9F2-525FE9E44C3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BB8E9D-AA98-4B5A-8C0F-AEECE8819C3A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advantages of frameworks are achievable in vanilla </a:t>
          </a:r>
          <a:r>
            <a:rPr lang="en-US" sz="18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B4D021-5438-445F-B90C-7C4C61FF3456}" type="parTrans" cxnId="{F8E24FFB-2507-4298-9F65-4B521AB932C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4D21A0-FCCE-43BC-80E3-029D02E32C24}" type="sibTrans" cxnId="{F8E24FFB-2507-4298-9F65-4B521AB932C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C7CF60-9817-43D2-A0DC-C61D8C9B0ED1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But using a framework takes away all of the cognitive load of having to solve these problems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A4A910-2BC8-4246-89AF-58BDB9C697DC}" type="parTrans" cxnId="{29DD9030-22C6-4208-8708-CF08DFBB28B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34EACA-A829-4C2F-9CB2-82F5DDC67C4F}" type="sibTrans" cxnId="{29DD9030-22C6-4208-8708-CF08DFBB28B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2260DB-D243-4A8A-A3CC-9EB08E6CBC1A}" type="pres">
      <dgm:prSet presAssocID="{23D92649-9518-4CC1-8527-098C620FFB4A}" presName="linear" presStyleCnt="0">
        <dgm:presLayoutVars>
          <dgm:animLvl val="lvl"/>
          <dgm:resizeHandles val="exact"/>
        </dgm:presLayoutVars>
      </dgm:prSet>
      <dgm:spPr/>
    </dgm:pt>
    <dgm:pt modelId="{0B468788-AB49-4677-B4BC-E5916BEEF916}" type="pres">
      <dgm:prSet presAssocID="{1276B2FE-B921-449F-A7EB-D859BD46F3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755E32-7E83-4C86-B532-E1E8E3769594}" type="pres">
      <dgm:prSet presAssocID="{ADA796C6-7B79-411C-9561-F0623F098BC0}" presName="spacer" presStyleCnt="0"/>
      <dgm:spPr/>
    </dgm:pt>
    <dgm:pt modelId="{7175A42C-391E-445E-8911-6DA5966AB970}" type="pres">
      <dgm:prSet presAssocID="{D16349EA-F375-4B1E-B051-88F41DC26F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C92524-48EF-4CDC-8935-A87C5D69E7CC}" type="pres">
      <dgm:prSet presAssocID="{0FFD9743-9888-46C4-8674-187CC8051E60}" presName="spacer" presStyleCnt="0"/>
      <dgm:spPr/>
    </dgm:pt>
    <dgm:pt modelId="{6412F604-5669-4588-B69C-E9A1191F5DEB}" type="pres">
      <dgm:prSet presAssocID="{FDBB8E9D-AA98-4B5A-8C0F-AEECE8819C3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3186F8-D78D-44B4-AC7A-5B69B44BA4DE}" type="pres">
      <dgm:prSet presAssocID="{B84D21A0-FCCE-43BC-80E3-029D02E32C24}" presName="spacer" presStyleCnt="0"/>
      <dgm:spPr/>
    </dgm:pt>
    <dgm:pt modelId="{A7576EF8-BE7A-4A2F-8553-E1EEB91A1E62}" type="pres">
      <dgm:prSet presAssocID="{5CC7CF60-9817-43D2-A0DC-C61D8C9B0ED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D74519-9D51-49E2-84DF-6B0A7659424B}" type="presOf" srcId="{1276B2FE-B921-449F-A7EB-D859BD46F3F2}" destId="{0B468788-AB49-4677-B4BC-E5916BEEF916}" srcOrd="0" destOrd="0" presId="urn:microsoft.com/office/officeart/2005/8/layout/vList2"/>
    <dgm:cxn modelId="{D7B17A22-F822-47C4-89A7-C9EAAE1B6021}" type="presOf" srcId="{23D92649-9518-4CC1-8527-098C620FFB4A}" destId="{532260DB-D243-4A8A-A3CC-9EB08E6CBC1A}" srcOrd="0" destOrd="0" presId="urn:microsoft.com/office/officeart/2005/8/layout/vList2"/>
    <dgm:cxn modelId="{29DD9030-22C6-4208-8708-CF08DFBB28BA}" srcId="{23D92649-9518-4CC1-8527-098C620FFB4A}" destId="{5CC7CF60-9817-43D2-A0DC-C61D8C9B0ED1}" srcOrd="3" destOrd="0" parTransId="{57A4A910-2BC8-4246-89AF-58BDB9C697DC}" sibTransId="{7834EACA-A829-4C2F-9CB2-82F5DDC67C4F}"/>
    <dgm:cxn modelId="{A7A2B84C-165E-448C-9AD9-ABD15C897703}" srcId="{23D92649-9518-4CC1-8527-098C620FFB4A}" destId="{1276B2FE-B921-449F-A7EB-D859BD46F3F2}" srcOrd="0" destOrd="0" parTransId="{688F568B-85D3-4958-8FE3-C44C0BC7BEC4}" sibTransId="{ADA796C6-7B79-411C-9561-F0623F098BC0}"/>
    <dgm:cxn modelId="{3450239B-B3FD-4A66-914E-3168E3AA509B}" type="presOf" srcId="{FDBB8E9D-AA98-4B5A-8C0F-AEECE8819C3A}" destId="{6412F604-5669-4588-B69C-E9A1191F5DEB}" srcOrd="0" destOrd="0" presId="urn:microsoft.com/office/officeart/2005/8/layout/vList2"/>
    <dgm:cxn modelId="{0FEFAAA0-F2D2-4789-8E53-FB7671D4E8D2}" type="presOf" srcId="{5CC7CF60-9817-43D2-A0DC-C61D8C9B0ED1}" destId="{A7576EF8-BE7A-4A2F-8553-E1EEB91A1E62}" srcOrd="0" destOrd="0" presId="urn:microsoft.com/office/officeart/2005/8/layout/vList2"/>
    <dgm:cxn modelId="{0ED17AC8-9335-4FA1-A858-E3C3949464E3}" type="presOf" srcId="{D16349EA-F375-4B1E-B051-88F41DC26F2D}" destId="{7175A42C-391E-445E-8911-6DA5966AB970}" srcOrd="0" destOrd="0" presId="urn:microsoft.com/office/officeart/2005/8/layout/vList2"/>
    <dgm:cxn modelId="{9FABC5DC-D2C3-4D5C-A9F2-525FE9E44C39}" srcId="{23D92649-9518-4CC1-8527-098C620FFB4A}" destId="{D16349EA-F375-4B1E-B051-88F41DC26F2D}" srcOrd="1" destOrd="0" parTransId="{CE13CCB2-953A-453B-B7B3-9CCEE244AFEE}" sibTransId="{0FFD9743-9888-46C4-8674-187CC8051E60}"/>
    <dgm:cxn modelId="{F8E24FFB-2507-4298-9F65-4B521AB932C1}" srcId="{23D92649-9518-4CC1-8527-098C620FFB4A}" destId="{FDBB8E9D-AA98-4B5A-8C0F-AEECE8819C3A}" srcOrd="2" destOrd="0" parTransId="{E7B4D021-5438-445F-B90C-7C4C61FF3456}" sibTransId="{B84D21A0-FCCE-43BC-80E3-029D02E32C24}"/>
    <dgm:cxn modelId="{FECBDE7F-3950-4A7C-8DB9-EBF71DAE996B}" type="presParOf" srcId="{532260DB-D243-4A8A-A3CC-9EB08E6CBC1A}" destId="{0B468788-AB49-4677-B4BC-E5916BEEF916}" srcOrd="0" destOrd="0" presId="urn:microsoft.com/office/officeart/2005/8/layout/vList2"/>
    <dgm:cxn modelId="{DB6A8A57-91CA-49AC-A6F3-C90A701CC672}" type="presParOf" srcId="{532260DB-D243-4A8A-A3CC-9EB08E6CBC1A}" destId="{8C755E32-7E83-4C86-B532-E1E8E3769594}" srcOrd="1" destOrd="0" presId="urn:microsoft.com/office/officeart/2005/8/layout/vList2"/>
    <dgm:cxn modelId="{F16E28EC-BECA-4545-8195-2CAC14C0B49F}" type="presParOf" srcId="{532260DB-D243-4A8A-A3CC-9EB08E6CBC1A}" destId="{7175A42C-391E-445E-8911-6DA5966AB970}" srcOrd="2" destOrd="0" presId="urn:microsoft.com/office/officeart/2005/8/layout/vList2"/>
    <dgm:cxn modelId="{FC44C9E3-E5F4-4E71-9BFB-83F60E0E4901}" type="presParOf" srcId="{532260DB-D243-4A8A-A3CC-9EB08E6CBC1A}" destId="{16C92524-48EF-4CDC-8935-A87C5D69E7CC}" srcOrd="3" destOrd="0" presId="urn:microsoft.com/office/officeart/2005/8/layout/vList2"/>
    <dgm:cxn modelId="{F9A91D13-AC90-4916-9489-17B75165EE38}" type="presParOf" srcId="{532260DB-D243-4A8A-A3CC-9EB08E6CBC1A}" destId="{6412F604-5669-4588-B69C-E9A1191F5DEB}" srcOrd="4" destOrd="0" presId="urn:microsoft.com/office/officeart/2005/8/layout/vList2"/>
    <dgm:cxn modelId="{67BB6935-3E02-4217-8D43-A57D05E2B8AE}" type="presParOf" srcId="{532260DB-D243-4A8A-A3CC-9EB08E6CBC1A}" destId="{4E3186F8-D78D-44B4-AC7A-5B69B44BA4DE}" srcOrd="5" destOrd="0" presId="urn:microsoft.com/office/officeart/2005/8/layout/vList2"/>
    <dgm:cxn modelId="{879F15A9-8298-4C8D-8CF4-E728AA539AA1}" type="presParOf" srcId="{532260DB-D243-4A8A-A3CC-9EB08E6CBC1A}" destId="{A7576EF8-BE7A-4A2F-8553-E1EEB91A1E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493F7-7059-43B8-97E6-D680ABB70A1D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A8F8F33-3AA0-4F47-A7C7-4E6C5297527E}">
      <dgm:prSet custT="1"/>
      <dgm:spPr/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Streamlined Development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D01339-64EF-4D83-A5AB-CDCE33F1531B}" type="parTrans" cxnId="{CA01DD7A-BB84-486E-8C21-754596D90C7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52F8D8-8C4E-468B-9CFA-5E741CC3948B}" type="sibTrans" cxnId="{CA01DD7A-BB84-486E-8C21-754596D90C7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80FCA2-8CE8-4057-BB08-308E35C37A74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Consistency and Maintainability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040686-A494-4B8D-A395-52F6C24D9D5B}" type="parTrans" cxnId="{4054D857-3DC0-4D9C-B715-F1C2EA4EEC7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B685A-6186-476B-A10F-8A920CAADF82}" type="sibTrans" cxnId="{4054D857-3DC0-4D9C-B715-F1C2EA4EEC7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ED82FA-58DB-49AF-B01B-4FDC02C6BC28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Enhanced Productivity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644D1-806B-4DEB-81AE-04FC42E104DC}" type="parTrans" cxnId="{6EC0FA86-87F4-4D47-8800-4EA640EBEAE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B3A084-C0CA-4EE0-9AEB-0CEF0BBD7664}" type="sibTrans" cxnId="{6EC0FA86-87F4-4D47-8800-4EA640EBEAE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277524-1A34-4675-805F-FD963FD4C6A4}" type="pres">
      <dgm:prSet presAssocID="{42A493F7-7059-43B8-97E6-D680ABB70A1D}" presName="linear" presStyleCnt="0">
        <dgm:presLayoutVars>
          <dgm:animLvl val="lvl"/>
          <dgm:resizeHandles val="exact"/>
        </dgm:presLayoutVars>
      </dgm:prSet>
      <dgm:spPr/>
    </dgm:pt>
    <dgm:pt modelId="{8234ACBC-E1F0-4C50-B869-9B10B048C4F6}" type="pres">
      <dgm:prSet presAssocID="{FA8F8F33-3AA0-4F47-A7C7-4E6C529752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59FA1E-7077-42AE-9DB9-FE5D202F182A}" type="pres">
      <dgm:prSet presAssocID="{D952F8D8-8C4E-468B-9CFA-5E741CC3948B}" presName="spacer" presStyleCnt="0"/>
      <dgm:spPr/>
    </dgm:pt>
    <dgm:pt modelId="{7B91EFA7-3171-4573-A7A9-AFB814095203}" type="pres">
      <dgm:prSet presAssocID="{1680FCA2-8CE8-4057-BB08-308E35C37A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6A32BF-D78F-45B9-8125-FFEA1849D345}" type="pres">
      <dgm:prSet presAssocID="{569B685A-6186-476B-A10F-8A920CAADF82}" presName="spacer" presStyleCnt="0"/>
      <dgm:spPr/>
    </dgm:pt>
    <dgm:pt modelId="{5D1DE4E0-8DEA-44AD-9011-FFE890D80E86}" type="pres">
      <dgm:prSet presAssocID="{ACED82FA-58DB-49AF-B01B-4FDC02C6BC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89B919-AFD2-47F1-AFC2-CCA4D496EB08}" type="presOf" srcId="{42A493F7-7059-43B8-97E6-D680ABB70A1D}" destId="{93277524-1A34-4675-805F-FD963FD4C6A4}" srcOrd="0" destOrd="0" presId="urn:microsoft.com/office/officeart/2005/8/layout/vList2"/>
    <dgm:cxn modelId="{4054D857-3DC0-4D9C-B715-F1C2EA4EEC75}" srcId="{42A493F7-7059-43B8-97E6-D680ABB70A1D}" destId="{1680FCA2-8CE8-4057-BB08-308E35C37A74}" srcOrd="1" destOrd="0" parTransId="{38040686-A494-4B8D-A395-52F6C24D9D5B}" sibTransId="{569B685A-6186-476B-A10F-8A920CAADF82}"/>
    <dgm:cxn modelId="{A7DA2D78-4314-457D-88CF-8DAFC928BBFE}" type="presOf" srcId="{ACED82FA-58DB-49AF-B01B-4FDC02C6BC28}" destId="{5D1DE4E0-8DEA-44AD-9011-FFE890D80E86}" srcOrd="0" destOrd="0" presId="urn:microsoft.com/office/officeart/2005/8/layout/vList2"/>
    <dgm:cxn modelId="{CA01DD7A-BB84-486E-8C21-754596D90C7E}" srcId="{42A493F7-7059-43B8-97E6-D680ABB70A1D}" destId="{FA8F8F33-3AA0-4F47-A7C7-4E6C5297527E}" srcOrd="0" destOrd="0" parTransId="{E7D01339-64EF-4D83-A5AB-CDCE33F1531B}" sibTransId="{D952F8D8-8C4E-468B-9CFA-5E741CC3948B}"/>
    <dgm:cxn modelId="{6EC0FA86-87F4-4D47-8800-4EA640EBEAE4}" srcId="{42A493F7-7059-43B8-97E6-D680ABB70A1D}" destId="{ACED82FA-58DB-49AF-B01B-4FDC02C6BC28}" srcOrd="2" destOrd="0" parTransId="{76C644D1-806B-4DEB-81AE-04FC42E104DC}" sibTransId="{2AB3A084-C0CA-4EE0-9AEB-0CEF0BBD7664}"/>
    <dgm:cxn modelId="{F154B0AE-CD89-4EAF-8424-A8C4507DC4F9}" type="presOf" srcId="{1680FCA2-8CE8-4057-BB08-308E35C37A74}" destId="{7B91EFA7-3171-4573-A7A9-AFB814095203}" srcOrd="0" destOrd="0" presId="urn:microsoft.com/office/officeart/2005/8/layout/vList2"/>
    <dgm:cxn modelId="{78A1C5D8-4371-4A47-891B-9112B697F287}" type="presOf" srcId="{FA8F8F33-3AA0-4F47-A7C7-4E6C5297527E}" destId="{8234ACBC-E1F0-4C50-B869-9B10B048C4F6}" srcOrd="0" destOrd="0" presId="urn:microsoft.com/office/officeart/2005/8/layout/vList2"/>
    <dgm:cxn modelId="{C0A1AACA-F9CB-44B5-8EB4-F13C874AD024}" type="presParOf" srcId="{93277524-1A34-4675-805F-FD963FD4C6A4}" destId="{8234ACBC-E1F0-4C50-B869-9B10B048C4F6}" srcOrd="0" destOrd="0" presId="urn:microsoft.com/office/officeart/2005/8/layout/vList2"/>
    <dgm:cxn modelId="{F4BD68AB-1617-4EF5-8449-448045CD46DA}" type="presParOf" srcId="{93277524-1A34-4675-805F-FD963FD4C6A4}" destId="{1259FA1E-7077-42AE-9DB9-FE5D202F182A}" srcOrd="1" destOrd="0" presId="urn:microsoft.com/office/officeart/2005/8/layout/vList2"/>
    <dgm:cxn modelId="{C5ADB6BF-96C8-4FD6-B3E2-63985A53FD1B}" type="presParOf" srcId="{93277524-1A34-4675-805F-FD963FD4C6A4}" destId="{7B91EFA7-3171-4573-A7A9-AFB814095203}" srcOrd="2" destOrd="0" presId="urn:microsoft.com/office/officeart/2005/8/layout/vList2"/>
    <dgm:cxn modelId="{EF585BBC-35BD-4B78-8ED6-BCE4CB566650}" type="presParOf" srcId="{93277524-1A34-4675-805F-FD963FD4C6A4}" destId="{CD6A32BF-D78F-45B9-8125-FFEA1849D345}" srcOrd="3" destOrd="0" presId="urn:microsoft.com/office/officeart/2005/8/layout/vList2"/>
    <dgm:cxn modelId="{323ABC95-E509-4DC7-8811-6550C8B2361D}" type="presParOf" srcId="{93277524-1A34-4675-805F-FD963FD4C6A4}" destId="{5D1DE4E0-8DEA-44AD-9011-FFE890D80E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6FA8A-0FA2-472D-ACF3-24AB8480ED6F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080BA3B-89CB-4031-9A6E-A0A1AE79EC26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Tooling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6F9C15-09BE-46B4-B046-26C1AF15A6BF}" type="parTrans" cxnId="{5FB8461F-38FC-4A3A-A228-5F43059680D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64D14B-26F3-4A5D-9059-783A89E864E1}" type="sibTrans" cxnId="{5FB8461F-38FC-4A3A-A228-5F43059680D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DF91F0-E9B3-4788-B4E0-5A85C536E943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Enable reusability through Components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8F8464-9B33-4590-BB26-299E72565452}" type="parTrans" cxnId="{9EC595FC-26A7-4408-BD45-77DBA4F3E76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2780B-7BE1-4821-BF7C-C547C8DD6AA5}" type="sibTrans" cxnId="{9EC595FC-26A7-4408-BD45-77DBA4F3E76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0F1594-FBE9-47AE-9674-2E2301C06774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Routing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49F122-1991-4BCE-9E64-CAD016590236}" type="parTrans" cxnId="{322366DB-EC63-4BB3-876E-B81FA548B1F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F954AD-905F-43D7-A2D3-F6F9123ECFA6}" type="sibTrans" cxnId="{322366DB-EC63-4BB3-876E-B81FA548B1F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5C9BCF-26E9-49F9-88C6-7D016A6D47C3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Styling components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FF9292-9D2B-4748-98C8-4F8B35D1FEBD}" type="parTrans" cxnId="{12411EF8-E57B-40A4-8364-D6059665BAF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27A633-FA34-4371-AD29-745A741AB01D}" type="sibTrans" cxnId="{12411EF8-E57B-40A4-8364-D6059665BAF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6BA9BC-CB69-4F82-B8A6-662B0EE4FD37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State management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F6F15E-6C96-4C59-985E-DBA491F2DFF2}" type="parTrans" cxnId="{4507DF1B-9F60-48D9-BA5B-3F7B1ED4A36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6F96DD-AFB2-46D4-9BEE-EC6416BCFB7B}" type="sibTrans" cxnId="{4507DF1B-9F60-48D9-BA5B-3F7B1ED4A36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C59183-E430-4D83-9928-3FFC309A0762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Handling dependencies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A3E6AC-9E91-496F-A27F-923579F2E419}" type="parTrans" cxnId="{25CE34ED-096A-40B6-BCAA-461629D5764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158DDC-335B-46BB-9D6E-FA43CCB13BAE}" type="sibTrans" cxnId="{25CE34ED-096A-40B6-BCAA-461629D5764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BF4264-2CDA-4E27-9252-0A2ADB313313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Perform actions based on component lifecycle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501735-BF71-45FB-ADE6-F92C0CEC6821}" type="parTrans" cxnId="{A43FA5C6-F0D7-4C04-8619-14969FFB904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C49A4E-CE9A-4086-BEF1-C3B49F4897E3}" type="sibTrans" cxnId="{A43FA5C6-F0D7-4C04-8619-14969FFB904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910F88-78CB-47EC-8A3D-A34C1E22553D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Rendering elements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DE0E14-6F04-473E-9E14-4689211265A6}" type="parTrans" cxnId="{9DC92276-9B7B-4D56-AB96-D18E3FD320D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D7A00E-FB7F-44BB-B053-4849591CFF6A}" type="sibTrans" cxnId="{9DC92276-9B7B-4D56-AB96-D18E3FD320D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4E4E57-3992-49B5-A339-A945BF41C6C1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F64A30-5BB4-49E8-A640-84C6D829839C}" type="parTrans" cxnId="{9B8C75CC-B99B-4372-A370-6679F64FBB0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85E368-A676-4868-978F-BA6C91E90E6B}" type="sibTrans" cxnId="{9B8C75CC-B99B-4372-A370-6679F64FBB0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99F14C-10DD-473A-B0CB-24800820B31F}" type="pres">
      <dgm:prSet presAssocID="{E246FA8A-0FA2-472D-ACF3-24AB8480ED6F}" presName="linear" presStyleCnt="0">
        <dgm:presLayoutVars>
          <dgm:animLvl val="lvl"/>
          <dgm:resizeHandles val="exact"/>
        </dgm:presLayoutVars>
      </dgm:prSet>
      <dgm:spPr/>
    </dgm:pt>
    <dgm:pt modelId="{E846D2C2-D7D0-40FB-8538-1BDC1CCF5224}" type="pres">
      <dgm:prSet presAssocID="{E080BA3B-89CB-4031-9A6E-A0A1AE79EC26}" presName="parentText" presStyleLbl="node1" presStyleIdx="0" presStyleCnt="9" custScaleY="91225">
        <dgm:presLayoutVars>
          <dgm:chMax val="0"/>
          <dgm:bulletEnabled val="1"/>
        </dgm:presLayoutVars>
      </dgm:prSet>
      <dgm:spPr/>
    </dgm:pt>
    <dgm:pt modelId="{656FF52A-BB49-4926-B515-8843C5317722}" type="pres">
      <dgm:prSet presAssocID="{2264D14B-26F3-4A5D-9059-783A89E864E1}" presName="spacer" presStyleCnt="0"/>
      <dgm:spPr/>
    </dgm:pt>
    <dgm:pt modelId="{26B94D38-41A0-487C-A6A1-0050644368F5}" type="pres">
      <dgm:prSet presAssocID="{63DF91F0-E9B3-4788-B4E0-5A85C536E943}" presName="parentText" presStyleLbl="node1" presStyleIdx="1" presStyleCnt="9" custScaleY="91225">
        <dgm:presLayoutVars>
          <dgm:chMax val="0"/>
          <dgm:bulletEnabled val="1"/>
        </dgm:presLayoutVars>
      </dgm:prSet>
      <dgm:spPr/>
    </dgm:pt>
    <dgm:pt modelId="{908366F3-63E1-4E27-B3C6-9443BDFE23BD}" type="pres">
      <dgm:prSet presAssocID="{2AC2780B-7BE1-4821-BF7C-C547C8DD6AA5}" presName="spacer" presStyleCnt="0"/>
      <dgm:spPr/>
    </dgm:pt>
    <dgm:pt modelId="{052DDEFF-7428-41E9-B15A-3ADBC1AD7ED8}" type="pres">
      <dgm:prSet presAssocID="{150F1594-FBE9-47AE-9674-2E2301C06774}" presName="parentText" presStyleLbl="node1" presStyleIdx="2" presStyleCnt="9" custScaleY="91225">
        <dgm:presLayoutVars>
          <dgm:chMax val="0"/>
          <dgm:bulletEnabled val="1"/>
        </dgm:presLayoutVars>
      </dgm:prSet>
      <dgm:spPr/>
    </dgm:pt>
    <dgm:pt modelId="{67BBADCF-346D-40F5-8AEE-1EA81C303891}" type="pres">
      <dgm:prSet presAssocID="{E5F954AD-905F-43D7-A2D3-F6F9123ECFA6}" presName="spacer" presStyleCnt="0"/>
      <dgm:spPr/>
    </dgm:pt>
    <dgm:pt modelId="{22C3C49A-775A-4AD8-AFC4-A8DCF1F62C0A}" type="pres">
      <dgm:prSet presAssocID="{495C9BCF-26E9-49F9-88C6-7D016A6D47C3}" presName="parentText" presStyleLbl="node1" presStyleIdx="3" presStyleCnt="9" custScaleY="91225">
        <dgm:presLayoutVars>
          <dgm:chMax val="0"/>
          <dgm:bulletEnabled val="1"/>
        </dgm:presLayoutVars>
      </dgm:prSet>
      <dgm:spPr/>
    </dgm:pt>
    <dgm:pt modelId="{A63BDB2C-318B-4934-B2CF-C21816C7128E}" type="pres">
      <dgm:prSet presAssocID="{7627A633-FA34-4371-AD29-745A741AB01D}" presName="spacer" presStyleCnt="0"/>
      <dgm:spPr/>
    </dgm:pt>
    <dgm:pt modelId="{B8F1EB34-846D-4C2C-B031-1B1B3CEF943B}" type="pres">
      <dgm:prSet presAssocID="{FB6BA9BC-CB69-4F82-B8A6-662B0EE4FD37}" presName="parentText" presStyleLbl="node1" presStyleIdx="4" presStyleCnt="9" custScaleY="91225">
        <dgm:presLayoutVars>
          <dgm:chMax val="0"/>
          <dgm:bulletEnabled val="1"/>
        </dgm:presLayoutVars>
      </dgm:prSet>
      <dgm:spPr/>
    </dgm:pt>
    <dgm:pt modelId="{61E3BE40-4CCD-4F25-AD08-26AA13EA9323}" type="pres">
      <dgm:prSet presAssocID="{E96F96DD-AFB2-46D4-9BEE-EC6416BCFB7B}" presName="spacer" presStyleCnt="0"/>
      <dgm:spPr/>
    </dgm:pt>
    <dgm:pt modelId="{FC586745-3271-4793-8E9A-90CB8CD20B22}" type="pres">
      <dgm:prSet presAssocID="{1BC59183-E430-4D83-9928-3FFC309A0762}" presName="parentText" presStyleLbl="node1" presStyleIdx="5" presStyleCnt="9" custScaleY="91225">
        <dgm:presLayoutVars>
          <dgm:chMax val="0"/>
          <dgm:bulletEnabled val="1"/>
        </dgm:presLayoutVars>
      </dgm:prSet>
      <dgm:spPr/>
    </dgm:pt>
    <dgm:pt modelId="{A09A2E1A-5C57-41F8-B8F3-ADCE6823A3D6}" type="pres">
      <dgm:prSet presAssocID="{53158DDC-335B-46BB-9D6E-FA43CCB13BAE}" presName="spacer" presStyleCnt="0"/>
      <dgm:spPr/>
    </dgm:pt>
    <dgm:pt modelId="{19128F50-C8EE-4750-B99A-D4766C6BD9F2}" type="pres">
      <dgm:prSet presAssocID="{D1BF4264-2CDA-4E27-9252-0A2ADB313313}" presName="parentText" presStyleLbl="node1" presStyleIdx="6" presStyleCnt="9" custScaleY="91225">
        <dgm:presLayoutVars>
          <dgm:chMax val="0"/>
          <dgm:bulletEnabled val="1"/>
        </dgm:presLayoutVars>
      </dgm:prSet>
      <dgm:spPr/>
    </dgm:pt>
    <dgm:pt modelId="{8724CBE2-FEF3-4BB6-B13A-FBE49991C780}" type="pres">
      <dgm:prSet presAssocID="{DAC49A4E-CE9A-4086-BEF1-C3B49F4897E3}" presName="spacer" presStyleCnt="0"/>
      <dgm:spPr/>
    </dgm:pt>
    <dgm:pt modelId="{E5D3D384-44BC-4CCC-A100-9593296B9283}" type="pres">
      <dgm:prSet presAssocID="{3E910F88-78CB-47EC-8A3D-A34C1E22553D}" presName="parentText" presStyleLbl="node1" presStyleIdx="7" presStyleCnt="9" custScaleY="91225">
        <dgm:presLayoutVars>
          <dgm:chMax val="0"/>
          <dgm:bulletEnabled val="1"/>
        </dgm:presLayoutVars>
      </dgm:prSet>
      <dgm:spPr/>
    </dgm:pt>
    <dgm:pt modelId="{23FDA752-83F8-4BCC-AAAD-C9684A8D551F}" type="pres">
      <dgm:prSet presAssocID="{4DD7A00E-FB7F-44BB-B053-4849591CFF6A}" presName="spacer" presStyleCnt="0"/>
      <dgm:spPr/>
    </dgm:pt>
    <dgm:pt modelId="{69E7B76A-DB6D-494F-9619-CD1462AB97C7}" type="pres">
      <dgm:prSet presAssocID="{B94E4E57-3992-49B5-A339-A945BF41C6C1}" presName="parentText" presStyleLbl="node1" presStyleIdx="8" presStyleCnt="9" custScaleY="91225">
        <dgm:presLayoutVars>
          <dgm:chMax val="0"/>
          <dgm:bulletEnabled val="1"/>
        </dgm:presLayoutVars>
      </dgm:prSet>
      <dgm:spPr/>
    </dgm:pt>
  </dgm:ptLst>
  <dgm:cxnLst>
    <dgm:cxn modelId="{4507DF1B-9F60-48D9-BA5B-3F7B1ED4A364}" srcId="{E246FA8A-0FA2-472D-ACF3-24AB8480ED6F}" destId="{FB6BA9BC-CB69-4F82-B8A6-662B0EE4FD37}" srcOrd="4" destOrd="0" parTransId="{B8F6F15E-6C96-4C59-985E-DBA491F2DFF2}" sibTransId="{E96F96DD-AFB2-46D4-9BEE-EC6416BCFB7B}"/>
    <dgm:cxn modelId="{5FB8461F-38FC-4A3A-A228-5F43059680DD}" srcId="{E246FA8A-0FA2-472D-ACF3-24AB8480ED6F}" destId="{E080BA3B-89CB-4031-9A6E-A0A1AE79EC26}" srcOrd="0" destOrd="0" parTransId="{B66F9C15-09BE-46B4-B046-26C1AF15A6BF}" sibTransId="{2264D14B-26F3-4A5D-9059-783A89E864E1}"/>
    <dgm:cxn modelId="{1C81D930-A09D-453F-819F-02C46186C18B}" type="presOf" srcId="{B94E4E57-3992-49B5-A339-A945BF41C6C1}" destId="{69E7B76A-DB6D-494F-9619-CD1462AB97C7}" srcOrd="0" destOrd="0" presId="urn:microsoft.com/office/officeart/2005/8/layout/vList2"/>
    <dgm:cxn modelId="{2173B145-3853-4B63-AC01-B37CF29A7EB3}" type="presOf" srcId="{E080BA3B-89CB-4031-9A6E-A0A1AE79EC26}" destId="{E846D2C2-D7D0-40FB-8538-1BDC1CCF5224}" srcOrd="0" destOrd="0" presId="urn:microsoft.com/office/officeart/2005/8/layout/vList2"/>
    <dgm:cxn modelId="{6D758348-2156-42D2-879E-1EF159F62260}" type="presOf" srcId="{1BC59183-E430-4D83-9928-3FFC309A0762}" destId="{FC586745-3271-4793-8E9A-90CB8CD20B22}" srcOrd="0" destOrd="0" presId="urn:microsoft.com/office/officeart/2005/8/layout/vList2"/>
    <dgm:cxn modelId="{E07D886A-C48D-4191-BC05-82D7BF9239C1}" type="presOf" srcId="{3E910F88-78CB-47EC-8A3D-A34C1E22553D}" destId="{E5D3D384-44BC-4CCC-A100-9593296B9283}" srcOrd="0" destOrd="0" presId="urn:microsoft.com/office/officeart/2005/8/layout/vList2"/>
    <dgm:cxn modelId="{AA6D2F4C-A870-4817-9172-6E7CBBF82E53}" type="presOf" srcId="{E246FA8A-0FA2-472D-ACF3-24AB8480ED6F}" destId="{5099F14C-10DD-473A-B0CB-24800820B31F}" srcOrd="0" destOrd="0" presId="urn:microsoft.com/office/officeart/2005/8/layout/vList2"/>
    <dgm:cxn modelId="{9DC92276-9B7B-4D56-AB96-D18E3FD320D3}" srcId="{E246FA8A-0FA2-472D-ACF3-24AB8480ED6F}" destId="{3E910F88-78CB-47EC-8A3D-A34C1E22553D}" srcOrd="7" destOrd="0" parTransId="{B2DE0E14-6F04-473E-9E14-4689211265A6}" sibTransId="{4DD7A00E-FB7F-44BB-B053-4849591CFF6A}"/>
    <dgm:cxn modelId="{3C476990-82E7-4CF3-9937-240E3276C6BC}" type="presOf" srcId="{D1BF4264-2CDA-4E27-9252-0A2ADB313313}" destId="{19128F50-C8EE-4750-B99A-D4766C6BD9F2}" srcOrd="0" destOrd="0" presId="urn:microsoft.com/office/officeart/2005/8/layout/vList2"/>
    <dgm:cxn modelId="{D5B9D793-3175-4B89-9752-D9D710CDA325}" type="presOf" srcId="{495C9BCF-26E9-49F9-88C6-7D016A6D47C3}" destId="{22C3C49A-775A-4AD8-AFC4-A8DCF1F62C0A}" srcOrd="0" destOrd="0" presId="urn:microsoft.com/office/officeart/2005/8/layout/vList2"/>
    <dgm:cxn modelId="{8C82D5B9-B5B6-4A09-8065-74C0BD95248A}" type="presOf" srcId="{150F1594-FBE9-47AE-9674-2E2301C06774}" destId="{052DDEFF-7428-41E9-B15A-3ADBC1AD7ED8}" srcOrd="0" destOrd="0" presId="urn:microsoft.com/office/officeart/2005/8/layout/vList2"/>
    <dgm:cxn modelId="{A43FA5C6-F0D7-4C04-8619-14969FFB9040}" srcId="{E246FA8A-0FA2-472D-ACF3-24AB8480ED6F}" destId="{D1BF4264-2CDA-4E27-9252-0A2ADB313313}" srcOrd="6" destOrd="0" parTransId="{C8501735-BF71-45FB-ADE6-F92C0CEC6821}" sibTransId="{DAC49A4E-CE9A-4086-BEF1-C3B49F4897E3}"/>
    <dgm:cxn modelId="{9B8C75CC-B99B-4372-A370-6679F64FBB00}" srcId="{E246FA8A-0FA2-472D-ACF3-24AB8480ED6F}" destId="{B94E4E57-3992-49B5-A339-A945BF41C6C1}" srcOrd="8" destOrd="0" parTransId="{12F64A30-5BB4-49E8-A640-84C6D829839C}" sibTransId="{6185E368-A676-4868-978F-BA6C91E90E6B}"/>
    <dgm:cxn modelId="{18CAC1D2-C79C-434D-BFF7-258EA798A19F}" type="presOf" srcId="{FB6BA9BC-CB69-4F82-B8A6-662B0EE4FD37}" destId="{B8F1EB34-846D-4C2C-B031-1B1B3CEF943B}" srcOrd="0" destOrd="0" presId="urn:microsoft.com/office/officeart/2005/8/layout/vList2"/>
    <dgm:cxn modelId="{322366DB-EC63-4BB3-876E-B81FA548B1FA}" srcId="{E246FA8A-0FA2-472D-ACF3-24AB8480ED6F}" destId="{150F1594-FBE9-47AE-9674-2E2301C06774}" srcOrd="2" destOrd="0" parTransId="{2049F122-1991-4BCE-9E64-CAD016590236}" sibTransId="{E5F954AD-905F-43D7-A2D3-F6F9123ECFA6}"/>
    <dgm:cxn modelId="{25CE34ED-096A-40B6-BCAA-461629D57644}" srcId="{E246FA8A-0FA2-472D-ACF3-24AB8480ED6F}" destId="{1BC59183-E430-4D83-9928-3FFC309A0762}" srcOrd="5" destOrd="0" parTransId="{0BA3E6AC-9E91-496F-A27F-923579F2E419}" sibTransId="{53158DDC-335B-46BB-9D6E-FA43CCB13BAE}"/>
    <dgm:cxn modelId="{12411EF8-E57B-40A4-8364-D6059665BAFD}" srcId="{E246FA8A-0FA2-472D-ACF3-24AB8480ED6F}" destId="{495C9BCF-26E9-49F9-88C6-7D016A6D47C3}" srcOrd="3" destOrd="0" parTransId="{EEFF9292-9D2B-4748-98C8-4F8B35D1FEBD}" sibTransId="{7627A633-FA34-4371-AD29-745A741AB01D}"/>
    <dgm:cxn modelId="{2BA359FC-EC66-41D9-9095-124431E9EA27}" type="presOf" srcId="{63DF91F0-E9B3-4788-B4E0-5A85C536E943}" destId="{26B94D38-41A0-487C-A6A1-0050644368F5}" srcOrd="0" destOrd="0" presId="urn:microsoft.com/office/officeart/2005/8/layout/vList2"/>
    <dgm:cxn modelId="{9EC595FC-26A7-4408-BD45-77DBA4F3E768}" srcId="{E246FA8A-0FA2-472D-ACF3-24AB8480ED6F}" destId="{63DF91F0-E9B3-4788-B4E0-5A85C536E943}" srcOrd="1" destOrd="0" parTransId="{4C8F8464-9B33-4590-BB26-299E72565452}" sibTransId="{2AC2780B-7BE1-4821-BF7C-C547C8DD6AA5}"/>
    <dgm:cxn modelId="{B83F1FED-4DB0-414C-B2CB-BEE3D329DD99}" type="presParOf" srcId="{5099F14C-10DD-473A-B0CB-24800820B31F}" destId="{E846D2C2-D7D0-40FB-8538-1BDC1CCF5224}" srcOrd="0" destOrd="0" presId="urn:microsoft.com/office/officeart/2005/8/layout/vList2"/>
    <dgm:cxn modelId="{855EF83C-82D2-4D1E-9ABE-EF0E4FF6EF50}" type="presParOf" srcId="{5099F14C-10DD-473A-B0CB-24800820B31F}" destId="{656FF52A-BB49-4926-B515-8843C5317722}" srcOrd="1" destOrd="0" presId="urn:microsoft.com/office/officeart/2005/8/layout/vList2"/>
    <dgm:cxn modelId="{23DA578C-BB3E-48E8-AC45-DA902009A4BD}" type="presParOf" srcId="{5099F14C-10DD-473A-B0CB-24800820B31F}" destId="{26B94D38-41A0-487C-A6A1-0050644368F5}" srcOrd="2" destOrd="0" presId="urn:microsoft.com/office/officeart/2005/8/layout/vList2"/>
    <dgm:cxn modelId="{4D9C02BD-3C91-41AA-BD3F-5CC4A2DACC30}" type="presParOf" srcId="{5099F14C-10DD-473A-B0CB-24800820B31F}" destId="{908366F3-63E1-4E27-B3C6-9443BDFE23BD}" srcOrd="3" destOrd="0" presId="urn:microsoft.com/office/officeart/2005/8/layout/vList2"/>
    <dgm:cxn modelId="{5A946408-B5FE-4885-9FA9-F630CE5BCF40}" type="presParOf" srcId="{5099F14C-10DD-473A-B0CB-24800820B31F}" destId="{052DDEFF-7428-41E9-B15A-3ADBC1AD7ED8}" srcOrd="4" destOrd="0" presId="urn:microsoft.com/office/officeart/2005/8/layout/vList2"/>
    <dgm:cxn modelId="{73AC9BB4-F976-4B8A-9C0B-C02815947F2B}" type="presParOf" srcId="{5099F14C-10DD-473A-B0CB-24800820B31F}" destId="{67BBADCF-346D-40F5-8AEE-1EA81C303891}" srcOrd="5" destOrd="0" presId="urn:microsoft.com/office/officeart/2005/8/layout/vList2"/>
    <dgm:cxn modelId="{C06F880A-D2F6-4041-B160-5F6E20603915}" type="presParOf" srcId="{5099F14C-10DD-473A-B0CB-24800820B31F}" destId="{22C3C49A-775A-4AD8-AFC4-A8DCF1F62C0A}" srcOrd="6" destOrd="0" presId="urn:microsoft.com/office/officeart/2005/8/layout/vList2"/>
    <dgm:cxn modelId="{377B0071-9536-40DC-98CD-4272C92D2D67}" type="presParOf" srcId="{5099F14C-10DD-473A-B0CB-24800820B31F}" destId="{A63BDB2C-318B-4934-B2CF-C21816C7128E}" srcOrd="7" destOrd="0" presId="urn:microsoft.com/office/officeart/2005/8/layout/vList2"/>
    <dgm:cxn modelId="{42EAB52F-FF52-4888-853B-1E8921B8AF87}" type="presParOf" srcId="{5099F14C-10DD-473A-B0CB-24800820B31F}" destId="{B8F1EB34-846D-4C2C-B031-1B1B3CEF943B}" srcOrd="8" destOrd="0" presId="urn:microsoft.com/office/officeart/2005/8/layout/vList2"/>
    <dgm:cxn modelId="{255207B4-D8DB-48CC-BA31-DEB46CF9142E}" type="presParOf" srcId="{5099F14C-10DD-473A-B0CB-24800820B31F}" destId="{61E3BE40-4CCD-4F25-AD08-26AA13EA9323}" srcOrd="9" destOrd="0" presId="urn:microsoft.com/office/officeart/2005/8/layout/vList2"/>
    <dgm:cxn modelId="{D9F630F9-8953-407C-8DE9-6DDC43D21C91}" type="presParOf" srcId="{5099F14C-10DD-473A-B0CB-24800820B31F}" destId="{FC586745-3271-4793-8E9A-90CB8CD20B22}" srcOrd="10" destOrd="0" presId="urn:microsoft.com/office/officeart/2005/8/layout/vList2"/>
    <dgm:cxn modelId="{2BCC8DB5-FF73-40E1-8BE2-37DE75D97A18}" type="presParOf" srcId="{5099F14C-10DD-473A-B0CB-24800820B31F}" destId="{A09A2E1A-5C57-41F8-B8F3-ADCE6823A3D6}" srcOrd="11" destOrd="0" presId="urn:microsoft.com/office/officeart/2005/8/layout/vList2"/>
    <dgm:cxn modelId="{F3F25350-CC46-4331-B829-D7C2298CD4B0}" type="presParOf" srcId="{5099F14C-10DD-473A-B0CB-24800820B31F}" destId="{19128F50-C8EE-4750-B99A-D4766C6BD9F2}" srcOrd="12" destOrd="0" presId="urn:microsoft.com/office/officeart/2005/8/layout/vList2"/>
    <dgm:cxn modelId="{46147742-AE24-4F95-8768-25D6E7B2FEC9}" type="presParOf" srcId="{5099F14C-10DD-473A-B0CB-24800820B31F}" destId="{8724CBE2-FEF3-4BB6-B13A-FBE49991C780}" srcOrd="13" destOrd="0" presId="urn:microsoft.com/office/officeart/2005/8/layout/vList2"/>
    <dgm:cxn modelId="{8A54F449-EFC7-4A97-8414-3A09129FD9C9}" type="presParOf" srcId="{5099F14C-10DD-473A-B0CB-24800820B31F}" destId="{E5D3D384-44BC-4CCC-A100-9593296B9283}" srcOrd="14" destOrd="0" presId="urn:microsoft.com/office/officeart/2005/8/layout/vList2"/>
    <dgm:cxn modelId="{0C11B9A9-2457-4EAE-B131-6D9147E7219C}" type="presParOf" srcId="{5099F14C-10DD-473A-B0CB-24800820B31F}" destId="{23FDA752-83F8-4BCC-AAAD-C9684A8D551F}" srcOrd="15" destOrd="0" presId="urn:microsoft.com/office/officeart/2005/8/layout/vList2"/>
    <dgm:cxn modelId="{0BB46978-45EE-4F29-AA1D-2A296CA55093}" type="presParOf" srcId="{5099F14C-10DD-473A-B0CB-24800820B31F}" destId="{69E7B76A-DB6D-494F-9619-CD1462AB97C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68788-AB49-4677-B4BC-E5916BEEF916}">
      <dsp:nvSpPr>
        <dsp:cNvPr id="0" name=""/>
        <dsp:cNvSpPr/>
      </dsp:nvSpPr>
      <dsp:spPr>
        <a:xfrm>
          <a:off x="0" y="1143"/>
          <a:ext cx="5739007" cy="767520"/>
        </a:xfrm>
        <a:prstGeom prst="roundRect">
          <a:avLst/>
        </a:prstGeom>
        <a:gradFill flip="none" rotWithShape="0">
          <a:gsLst>
            <a:gs pos="52000">
              <a:srgbClr val="EEB076"/>
            </a:gs>
            <a:gs pos="4425">
              <a:srgbClr val="DF845B"/>
            </a:gs>
            <a:gs pos="100000">
              <a:srgbClr val="F5C483"/>
            </a:gs>
          </a:gsLst>
          <a:lin ang="16200000" scaled="1"/>
          <a:tileRect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 framework is a library that offers opinions about how software gets built. 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38610"/>
        <a:ext cx="5664073" cy="692586"/>
      </dsp:txXfrm>
    </dsp:sp>
    <dsp:sp modelId="{7175A42C-391E-445E-8911-6DA5966AB970}">
      <dsp:nvSpPr>
        <dsp:cNvPr id="0" name=""/>
        <dsp:cNvSpPr/>
      </dsp:nvSpPr>
      <dsp:spPr>
        <a:xfrm>
          <a:off x="0" y="886744"/>
          <a:ext cx="5739007" cy="767520"/>
        </a:xfrm>
        <a:prstGeom prst="roundRect">
          <a:avLst/>
        </a:prstGeom>
        <a:gradFill flip="none" rotWithShape="0">
          <a:gsLst>
            <a:gs pos="53000">
              <a:srgbClr val="EADB4E"/>
            </a:gs>
            <a:gs pos="0">
              <a:srgbClr val="B4D02A"/>
            </a:gs>
            <a:gs pos="100000">
              <a:srgbClr val="FEDF5C"/>
            </a:gs>
          </a:gsLst>
          <a:lin ang="16200000" scaled="1"/>
          <a:tileRect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frameworks were created to make work a lot easier.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924211"/>
        <a:ext cx="5664073" cy="692586"/>
      </dsp:txXfrm>
    </dsp:sp>
    <dsp:sp modelId="{6412F604-5669-4588-B69C-E9A1191F5DEB}">
      <dsp:nvSpPr>
        <dsp:cNvPr id="0" name=""/>
        <dsp:cNvSpPr/>
      </dsp:nvSpPr>
      <dsp:spPr>
        <a:xfrm>
          <a:off x="0" y="1772344"/>
          <a:ext cx="5739007" cy="767520"/>
        </a:xfrm>
        <a:prstGeom prst="roundRect">
          <a:avLst/>
        </a:prstGeom>
        <a:gradFill rotWithShape="0">
          <a:gsLst>
            <a:gs pos="0">
              <a:schemeClr val="accent4">
                <a:hueOff val="6514909"/>
                <a:satOff val="-27185"/>
                <a:lumOff val="96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6514909"/>
                <a:satOff val="-27185"/>
                <a:lumOff val="96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advantages of frameworks are achievable in vanilla </a:t>
          </a:r>
          <a:r>
            <a:rPr lang="en-US" sz="18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1809811"/>
        <a:ext cx="5664073" cy="692586"/>
      </dsp:txXfrm>
    </dsp:sp>
    <dsp:sp modelId="{A7576EF8-BE7A-4A2F-8553-E1EEB91A1E62}">
      <dsp:nvSpPr>
        <dsp:cNvPr id="0" name=""/>
        <dsp:cNvSpPr/>
      </dsp:nvSpPr>
      <dsp:spPr>
        <a:xfrm>
          <a:off x="0" y="2657944"/>
          <a:ext cx="5739007" cy="767520"/>
        </a:xfrm>
        <a:prstGeom prst="roundRect">
          <a:avLst/>
        </a:prstGeom>
        <a:gradFill rotWithShape="0">
          <a:gsLst>
            <a:gs pos="0">
              <a:schemeClr val="accent4">
                <a:hueOff val="9772364"/>
                <a:satOff val="-40777"/>
                <a:lumOff val="145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772364"/>
                <a:satOff val="-40777"/>
                <a:lumOff val="145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But using a framework takes away all of the cognitive load of having to solve these problems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7" y="2695411"/>
        <a:ext cx="5664073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4ACBC-E1F0-4C50-B869-9B10B048C4F6}">
      <dsp:nvSpPr>
        <dsp:cNvPr id="0" name=""/>
        <dsp:cNvSpPr/>
      </dsp:nvSpPr>
      <dsp:spPr>
        <a:xfrm>
          <a:off x="0" y="27945"/>
          <a:ext cx="4953548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Streamlined Development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64498"/>
        <a:ext cx="4880442" cy="675694"/>
      </dsp:txXfrm>
    </dsp:sp>
    <dsp:sp modelId="{7B91EFA7-3171-4573-A7A9-AFB814095203}">
      <dsp:nvSpPr>
        <dsp:cNvPr id="0" name=""/>
        <dsp:cNvSpPr/>
      </dsp:nvSpPr>
      <dsp:spPr>
        <a:xfrm>
          <a:off x="0" y="891945"/>
          <a:ext cx="4953548" cy="748800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Consistency and Maintainability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928498"/>
        <a:ext cx="4880442" cy="675694"/>
      </dsp:txXfrm>
    </dsp:sp>
    <dsp:sp modelId="{5D1DE4E0-8DEA-44AD-9011-FFE890D80E86}">
      <dsp:nvSpPr>
        <dsp:cNvPr id="0" name=""/>
        <dsp:cNvSpPr/>
      </dsp:nvSpPr>
      <dsp:spPr>
        <a:xfrm>
          <a:off x="0" y="1755945"/>
          <a:ext cx="4953548" cy="748800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Enhanced Productivity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1792498"/>
        <a:ext cx="4880442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6D2C2-D7D0-40FB-8538-1BDC1CCF5224}">
      <dsp:nvSpPr>
        <dsp:cNvPr id="0" name=""/>
        <dsp:cNvSpPr/>
      </dsp:nvSpPr>
      <dsp:spPr>
        <a:xfrm>
          <a:off x="0" y="30282"/>
          <a:ext cx="5433772" cy="47816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Tooling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42" y="53624"/>
        <a:ext cx="5387088" cy="431480"/>
      </dsp:txXfrm>
    </dsp:sp>
    <dsp:sp modelId="{26B94D38-41A0-487C-A6A1-0050644368F5}">
      <dsp:nvSpPr>
        <dsp:cNvPr id="0" name=""/>
        <dsp:cNvSpPr/>
      </dsp:nvSpPr>
      <dsp:spPr>
        <a:xfrm>
          <a:off x="0" y="589087"/>
          <a:ext cx="5433772" cy="47816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Enable reusability through Components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42" y="612429"/>
        <a:ext cx="5387088" cy="431480"/>
      </dsp:txXfrm>
    </dsp:sp>
    <dsp:sp modelId="{052DDEFF-7428-41E9-B15A-3ADBC1AD7ED8}">
      <dsp:nvSpPr>
        <dsp:cNvPr id="0" name=""/>
        <dsp:cNvSpPr/>
      </dsp:nvSpPr>
      <dsp:spPr>
        <a:xfrm>
          <a:off x="0" y="1147892"/>
          <a:ext cx="5433772" cy="47816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Routing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42" y="1171234"/>
        <a:ext cx="5387088" cy="431480"/>
      </dsp:txXfrm>
    </dsp:sp>
    <dsp:sp modelId="{22C3C49A-775A-4AD8-AFC4-A8DCF1F62C0A}">
      <dsp:nvSpPr>
        <dsp:cNvPr id="0" name=""/>
        <dsp:cNvSpPr/>
      </dsp:nvSpPr>
      <dsp:spPr>
        <a:xfrm>
          <a:off x="0" y="1706697"/>
          <a:ext cx="5433772" cy="47816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Styling components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42" y="1730039"/>
        <a:ext cx="5387088" cy="431480"/>
      </dsp:txXfrm>
    </dsp:sp>
    <dsp:sp modelId="{B8F1EB34-846D-4C2C-B031-1B1B3CEF943B}">
      <dsp:nvSpPr>
        <dsp:cNvPr id="0" name=""/>
        <dsp:cNvSpPr/>
      </dsp:nvSpPr>
      <dsp:spPr>
        <a:xfrm>
          <a:off x="0" y="2265502"/>
          <a:ext cx="5433772" cy="47816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State management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42" y="2288844"/>
        <a:ext cx="5387088" cy="431480"/>
      </dsp:txXfrm>
    </dsp:sp>
    <dsp:sp modelId="{FC586745-3271-4793-8E9A-90CB8CD20B22}">
      <dsp:nvSpPr>
        <dsp:cNvPr id="0" name=""/>
        <dsp:cNvSpPr/>
      </dsp:nvSpPr>
      <dsp:spPr>
        <a:xfrm>
          <a:off x="0" y="2824306"/>
          <a:ext cx="5433772" cy="47816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Handling dependencies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42" y="2847648"/>
        <a:ext cx="5387088" cy="431480"/>
      </dsp:txXfrm>
    </dsp:sp>
    <dsp:sp modelId="{19128F50-C8EE-4750-B99A-D4766C6BD9F2}">
      <dsp:nvSpPr>
        <dsp:cNvPr id="0" name=""/>
        <dsp:cNvSpPr/>
      </dsp:nvSpPr>
      <dsp:spPr>
        <a:xfrm>
          <a:off x="0" y="3383111"/>
          <a:ext cx="5433772" cy="47816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Perform actions based on component lifecycle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42" y="3406453"/>
        <a:ext cx="5387088" cy="431480"/>
      </dsp:txXfrm>
    </dsp:sp>
    <dsp:sp modelId="{E5D3D384-44BC-4CCC-A100-9593296B9283}">
      <dsp:nvSpPr>
        <dsp:cNvPr id="0" name=""/>
        <dsp:cNvSpPr/>
      </dsp:nvSpPr>
      <dsp:spPr>
        <a:xfrm>
          <a:off x="0" y="3941916"/>
          <a:ext cx="5433772" cy="47816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Rendering elements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42" y="3965258"/>
        <a:ext cx="5387088" cy="431480"/>
      </dsp:txXfrm>
    </dsp:sp>
    <dsp:sp modelId="{69E7B76A-DB6D-494F-9619-CD1462AB97C7}">
      <dsp:nvSpPr>
        <dsp:cNvPr id="0" name=""/>
        <dsp:cNvSpPr/>
      </dsp:nvSpPr>
      <dsp:spPr>
        <a:xfrm>
          <a:off x="0" y="4500721"/>
          <a:ext cx="5433772" cy="47816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42" y="4524063"/>
        <a:ext cx="5387088" cy="431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844800" y="6558113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9957" y="6535821"/>
            <a:ext cx="2844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21-07-2018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47169" y="6488196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FSE C2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347200" y="6101552"/>
            <a:ext cx="28448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3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1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1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70"/>
            <a:ext cx="88392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70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2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1" y="1143002"/>
            <a:ext cx="10179051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4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299855" y="2502273"/>
            <a:ext cx="5306842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Understanding Frontend Development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Frameworks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Need and Advantages of Frontend Frameworks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Frontend frameworks</a:t>
            </a:r>
          </a:p>
          <a:p>
            <a:pPr marL="812700" lvl="1" indent="-342900">
              <a:spcBef>
                <a:spcPts val="0"/>
              </a:spcBef>
            </a:pPr>
            <a:r>
              <a:rPr lang="en-IN" sz="1800" dirty="0"/>
              <a:t>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6B6442-C876-4DAD-BEA4-C6A248346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931757"/>
              </p:ext>
            </p:extLst>
          </p:nvPr>
        </p:nvGraphicFramePr>
        <p:xfrm>
          <a:off x="356992" y="1089026"/>
          <a:ext cx="5739008" cy="3426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24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Frameworks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9601FE-A0D4-4ACC-B962-79A937F59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050243"/>
              </p:ext>
            </p:extLst>
          </p:nvPr>
        </p:nvGraphicFramePr>
        <p:xfrm>
          <a:off x="315764" y="1164380"/>
          <a:ext cx="4953548" cy="253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71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4965C5-C1B8-4AD1-A2BD-A3FE66CC7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608126"/>
              </p:ext>
            </p:extLst>
          </p:nvPr>
        </p:nvGraphicFramePr>
        <p:xfrm>
          <a:off x="309186" y="1089024"/>
          <a:ext cx="5433772" cy="500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1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Frameworks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B9B7D-6064-4A3E-B7E7-C05BA760F8FF}"/>
              </a:ext>
            </a:extLst>
          </p:cNvPr>
          <p:cNvGrpSpPr/>
          <p:nvPr/>
        </p:nvGrpSpPr>
        <p:grpSpPr>
          <a:xfrm>
            <a:off x="858995" y="1422667"/>
            <a:ext cx="3055368" cy="1244650"/>
            <a:chOff x="3095452" y="1256653"/>
            <a:chExt cx="3055368" cy="124465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62160CA-2EE2-4DA3-A3C6-E17D7BDB299D}"/>
                </a:ext>
              </a:extLst>
            </p:cNvPr>
            <p:cNvSpPr/>
            <p:nvPr/>
          </p:nvSpPr>
          <p:spPr>
            <a:xfrm>
              <a:off x="4198126" y="1414312"/>
              <a:ext cx="1952694" cy="906546"/>
            </a:xfrm>
            <a:prstGeom prst="roundRect">
              <a:avLst>
                <a:gd name="adj" fmla="val 926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468000" rtlCol="0" anchor="ctr"/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364413-3351-4CE4-A1A0-B53208A0A302}"/>
                </a:ext>
              </a:extLst>
            </p:cNvPr>
            <p:cNvSpPr/>
            <p:nvPr/>
          </p:nvSpPr>
          <p:spPr>
            <a:xfrm>
              <a:off x="3095452" y="1256653"/>
              <a:ext cx="1328840" cy="1244650"/>
            </a:xfrm>
            <a:prstGeom prst="roundRect">
              <a:avLst>
                <a:gd name="adj" fmla="val 926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C00DD6-C11A-4D68-9BE4-EFB33714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396" y="1414312"/>
              <a:ext cx="1040575" cy="90443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0C92BE-6377-4BF9-8431-563E27DB0F7A}"/>
              </a:ext>
            </a:extLst>
          </p:cNvPr>
          <p:cNvGrpSpPr/>
          <p:nvPr/>
        </p:nvGrpSpPr>
        <p:grpSpPr>
          <a:xfrm>
            <a:off x="858995" y="2822192"/>
            <a:ext cx="3055368" cy="1244650"/>
            <a:chOff x="2086822" y="2739801"/>
            <a:chExt cx="3055368" cy="1244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A18D9D-585A-48AB-9CD3-EF43E0BC981D}"/>
                </a:ext>
              </a:extLst>
            </p:cNvPr>
            <p:cNvGrpSpPr/>
            <p:nvPr/>
          </p:nvGrpSpPr>
          <p:grpSpPr>
            <a:xfrm>
              <a:off x="2086822" y="2739801"/>
              <a:ext cx="3055368" cy="1244650"/>
              <a:chOff x="3095452" y="1256653"/>
              <a:chExt cx="3055368" cy="124465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C965C37-FBFD-4756-8E1E-702B6080D0D7}"/>
                  </a:ext>
                </a:extLst>
              </p:cNvPr>
              <p:cNvSpPr/>
              <p:nvPr/>
            </p:nvSpPr>
            <p:spPr>
              <a:xfrm>
                <a:off x="4198126" y="1414312"/>
                <a:ext cx="1952694" cy="906546"/>
              </a:xfrm>
              <a:prstGeom prst="roundRect">
                <a:avLst>
                  <a:gd name="adj" fmla="val 9268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68000" rtlCol="0" anchor="ctr"/>
              <a:lstStyle/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Angular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9CAE39D-91D1-44EF-B17C-5FDA5C5960EB}"/>
                  </a:ext>
                </a:extLst>
              </p:cNvPr>
              <p:cNvSpPr/>
              <p:nvPr/>
            </p:nvSpPr>
            <p:spPr>
              <a:xfrm>
                <a:off x="3095452" y="1256653"/>
                <a:ext cx="1328840" cy="1244650"/>
              </a:xfrm>
              <a:prstGeom prst="roundRect">
                <a:avLst>
                  <a:gd name="adj" fmla="val 9268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6840AC-BA1D-4CA8-87EF-0479E509F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6766" y="2815980"/>
              <a:ext cx="1040576" cy="1098053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91D716-9940-4503-AAA9-DD8D8801BA0C}"/>
              </a:ext>
            </a:extLst>
          </p:cNvPr>
          <p:cNvGrpSpPr/>
          <p:nvPr/>
        </p:nvGrpSpPr>
        <p:grpSpPr>
          <a:xfrm>
            <a:off x="858995" y="4221718"/>
            <a:ext cx="3055368" cy="1244650"/>
            <a:chOff x="2079834" y="4321526"/>
            <a:chExt cx="3055368" cy="12446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9E1B13-A7B9-4900-84DD-AD561890821B}"/>
                </a:ext>
              </a:extLst>
            </p:cNvPr>
            <p:cNvGrpSpPr/>
            <p:nvPr/>
          </p:nvGrpSpPr>
          <p:grpSpPr>
            <a:xfrm>
              <a:off x="2079834" y="4321526"/>
              <a:ext cx="3055368" cy="1244650"/>
              <a:chOff x="3095452" y="1256653"/>
              <a:chExt cx="3055368" cy="124465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5EBA2F5-9BB1-4A64-B951-42A0389A60E5}"/>
                  </a:ext>
                </a:extLst>
              </p:cNvPr>
              <p:cNvSpPr/>
              <p:nvPr/>
            </p:nvSpPr>
            <p:spPr>
              <a:xfrm>
                <a:off x="4198126" y="1414312"/>
                <a:ext cx="1952694" cy="906546"/>
              </a:xfrm>
              <a:prstGeom prst="roundRect">
                <a:avLst>
                  <a:gd name="adj" fmla="val 9268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468000" rtlCol="0" anchor="ctr"/>
              <a:lstStyle/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Vue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E954FB6-048F-439A-82CF-41C265C7E5B8}"/>
                  </a:ext>
                </a:extLst>
              </p:cNvPr>
              <p:cNvSpPr/>
              <p:nvPr/>
            </p:nvSpPr>
            <p:spPr>
              <a:xfrm>
                <a:off x="3095452" y="1256653"/>
                <a:ext cx="1328840" cy="1244650"/>
              </a:xfrm>
              <a:prstGeom prst="roundRect">
                <a:avLst>
                  <a:gd name="adj" fmla="val 9268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0D17D6-E91B-4286-B88E-C60BDFFC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1709" y="4502421"/>
              <a:ext cx="1045387" cy="906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28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E6AF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114</Words>
  <Application>Microsoft Office PowerPoint</Application>
  <PresentationFormat>Widescreen</PresentationFormat>
  <Paragraphs>32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1_Office Theme</vt:lpstr>
      <vt:lpstr>Full Stack Application Development</vt:lpstr>
      <vt:lpstr>PowerPoint Presentation</vt:lpstr>
      <vt:lpstr>Frameworks</vt:lpstr>
      <vt:lpstr>Advantages of Frameworks</vt:lpstr>
      <vt:lpstr>Features</vt:lpstr>
      <vt:lpstr>Popular Frameworks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101</cp:revision>
  <dcterms:created xsi:type="dcterms:W3CDTF">2022-09-26T09:02:06Z</dcterms:created>
  <dcterms:modified xsi:type="dcterms:W3CDTF">2024-02-14T07:29:36Z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