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9" r:id="rId4"/>
    <p:sldId id="290" r:id="rId5"/>
    <p:sldId id="291" r:id="rId6"/>
    <p:sldId id="292" r:id="rId7"/>
    <p:sldId id="295" r:id="rId8"/>
    <p:sldId id="294" r:id="rId9"/>
    <p:sldId id="288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E9A7D-04E1-4800-A346-B32DADFE7024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FB7529A-CAE2-4F89-98EC-EEEAABF7B119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is a JavaScript library for rendering user interfaces (UI).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4516C8-3CD8-4F84-822F-19331299AA39}" type="parTrans" cxnId="{667BF881-4E06-4E03-A210-CD9114D33F50}">
      <dgm:prSet/>
      <dgm:spPr/>
      <dgm:t>
        <a:bodyPr/>
        <a:lstStyle/>
        <a:p>
          <a:endParaRPr lang="en-IN"/>
        </a:p>
      </dgm:t>
    </dgm:pt>
    <dgm:pt modelId="{BEDCEADF-B7AB-4C86-9A0D-EAD6C359D89A}" type="sibTrans" cxnId="{667BF881-4E06-4E03-A210-CD9114D33F50}">
      <dgm:prSet/>
      <dgm:spPr/>
      <dgm:t>
        <a:bodyPr/>
        <a:lstStyle/>
        <a:p>
          <a:endParaRPr lang="en-IN"/>
        </a:p>
      </dgm:t>
    </dgm:pt>
    <dgm:pt modelId="{A69518C4-F00D-494B-847C-E4E05563B582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Free and open-source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68CC1-B068-46B5-8232-1D8677C2ECD0}" type="parTrans" cxnId="{1F929F48-4676-4376-8C15-9154092C5EFB}">
      <dgm:prSet/>
      <dgm:spPr/>
      <dgm:t>
        <a:bodyPr/>
        <a:lstStyle/>
        <a:p>
          <a:endParaRPr lang="en-IN"/>
        </a:p>
      </dgm:t>
    </dgm:pt>
    <dgm:pt modelId="{B2F88344-837B-4CBE-899A-202E85BCE5A2}" type="sibTrans" cxnId="{1F929F48-4676-4376-8C15-9154092C5EFB}">
      <dgm:prSet/>
      <dgm:spPr/>
      <dgm:t>
        <a:bodyPr/>
        <a:lstStyle/>
        <a:p>
          <a:endParaRPr lang="en-IN"/>
        </a:p>
      </dgm:t>
    </dgm:pt>
    <dgm:pt modelId="{992BEFD3-D841-43B7-A330-47E69C8EE69D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It is maintained by Meta (formerly Facebook) and a community of individual developers and companies.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C940D1-F1CB-454F-ACB1-EC06FDBE166A}" type="parTrans" cxnId="{7BD6B57E-FE07-41D7-BB20-A341CDB5BAFC}">
      <dgm:prSet/>
      <dgm:spPr/>
      <dgm:t>
        <a:bodyPr/>
        <a:lstStyle/>
        <a:p>
          <a:endParaRPr lang="en-IN"/>
        </a:p>
      </dgm:t>
    </dgm:pt>
    <dgm:pt modelId="{28189768-C664-420C-A58A-B211A91186B0}" type="sibTrans" cxnId="{7BD6B57E-FE07-41D7-BB20-A341CDB5BAFC}">
      <dgm:prSet/>
      <dgm:spPr/>
      <dgm:t>
        <a:bodyPr/>
        <a:lstStyle/>
        <a:p>
          <a:endParaRPr lang="en-IN"/>
        </a:p>
      </dgm:t>
    </dgm:pt>
    <dgm:pt modelId="{0F06E145-6FB4-4C44-BE02-F1380732397D}" type="pres">
      <dgm:prSet presAssocID="{ED5E9A7D-04E1-4800-A346-B32DADFE7024}" presName="linear" presStyleCnt="0">
        <dgm:presLayoutVars>
          <dgm:animLvl val="lvl"/>
          <dgm:resizeHandles val="exact"/>
        </dgm:presLayoutVars>
      </dgm:prSet>
      <dgm:spPr/>
    </dgm:pt>
    <dgm:pt modelId="{103FFFAD-9BD0-4222-8019-B13E92C1B272}" type="pres">
      <dgm:prSet presAssocID="{1FB7529A-CAE2-4F89-98EC-EEEAABF7B1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B3C27E-E9BE-44B8-962F-325DDB1DD28A}" type="pres">
      <dgm:prSet presAssocID="{BEDCEADF-B7AB-4C86-9A0D-EAD6C359D89A}" presName="spacer" presStyleCnt="0"/>
      <dgm:spPr/>
    </dgm:pt>
    <dgm:pt modelId="{A1A81812-AD35-4EAE-8078-E0EA911EA9AC}" type="pres">
      <dgm:prSet presAssocID="{A69518C4-F00D-494B-847C-E4E05563B582}" presName="parentText" presStyleLbl="node1" presStyleIdx="1" presStyleCnt="3" custScaleY="66979">
        <dgm:presLayoutVars>
          <dgm:chMax val="0"/>
          <dgm:bulletEnabled val="1"/>
        </dgm:presLayoutVars>
      </dgm:prSet>
      <dgm:spPr/>
    </dgm:pt>
    <dgm:pt modelId="{156C3245-BEFB-45ED-B8E5-D834CB77E632}" type="pres">
      <dgm:prSet presAssocID="{B2F88344-837B-4CBE-899A-202E85BCE5A2}" presName="spacer" presStyleCnt="0"/>
      <dgm:spPr/>
    </dgm:pt>
    <dgm:pt modelId="{AF9154B9-C232-45DE-9771-A8A0FED20695}" type="pres">
      <dgm:prSet presAssocID="{992BEFD3-D841-43B7-A330-47E69C8EE69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FA5962-A0BC-411D-BBEC-69A11DAC5560}" type="presOf" srcId="{992BEFD3-D841-43B7-A330-47E69C8EE69D}" destId="{AF9154B9-C232-45DE-9771-A8A0FED20695}" srcOrd="0" destOrd="0" presId="urn:microsoft.com/office/officeart/2005/8/layout/vList2"/>
    <dgm:cxn modelId="{1F929F48-4676-4376-8C15-9154092C5EFB}" srcId="{ED5E9A7D-04E1-4800-A346-B32DADFE7024}" destId="{A69518C4-F00D-494B-847C-E4E05563B582}" srcOrd="1" destOrd="0" parTransId="{A6968CC1-B068-46B5-8232-1D8677C2ECD0}" sibTransId="{B2F88344-837B-4CBE-899A-202E85BCE5A2}"/>
    <dgm:cxn modelId="{7BD6B57E-FE07-41D7-BB20-A341CDB5BAFC}" srcId="{ED5E9A7D-04E1-4800-A346-B32DADFE7024}" destId="{992BEFD3-D841-43B7-A330-47E69C8EE69D}" srcOrd="2" destOrd="0" parTransId="{DFC940D1-F1CB-454F-ACB1-EC06FDBE166A}" sibTransId="{28189768-C664-420C-A58A-B211A91186B0}"/>
    <dgm:cxn modelId="{667BF881-4E06-4E03-A210-CD9114D33F50}" srcId="{ED5E9A7D-04E1-4800-A346-B32DADFE7024}" destId="{1FB7529A-CAE2-4F89-98EC-EEEAABF7B119}" srcOrd="0" destOrd="0" parTransId="{CD4516C8-3CD8-4F84-822F-19331299AA39}" sibTransId="{BEDCEADF-B7AB-4C86-9A0D-EAD6C359D89A}"/>
    <dgm:cxn modelId="{B5D58A89-8C19-4913-BFDB-AF3DCAD32F83}" type="presOf" srcId="{A69518C4-F00D-494B-847C-E4E05563B582}" destId="{A1A81812-AD35-4EAE-8078-E0EA911EA9AC}" srcOrd="0" destOrd="0" presId="urn:microsoft.com/office/officeart/2005/8/layout/vList2"/>
    <dgm:cxn modelId="{C3A5B6D0-0B5D-47A3-9EF1-2B37852D1B04}" type="presOf" srcId="{1FB7529A-CAE2-4F89-98EC-EEEAABF7B119}" destId="{103FFFAD-9BD0-4222-8019-B13E92C1B272}" srcOrd="0" destOrd="0" presId="urn:microsoft.com/office/officeart/2005/8/layout/vList2"/>
    <dgm:cxn modelId="{59C27CE6-C139-49ED-84F5-D187799D28F9}" type="presOf" srcId="{ED5E9A7D-04E1-4800-A346-B32DADFE7024}" destId="{0F06E145-6FB4-4C44-BE02-F1380732397D}" srcOrd="0" destOrd="0" presId="urn:microsoft.com/office/officeart/2005/8/layout/vList2"/>
    <dgm:cxn modelId="{62AD1580-90A3-4689-97B8-30B1DA098883}" type="presParOf" srcId="{0F06E145-6FB4-4C44-BE02-F1380732397D}" destId="{103FFFAD-9BD0-4222-8019-B13E92C1B272}" srcOrd="0" destOrd="0" presId="urn:microsoft.com/office/officeart/2005/8/layout/vList2"/>
    <dgm:cxn modelId="{04E04691-9F0B-4214-AB1E-A1C1AF7A5705}" type="presParOf" srcId="{0F06E145-6FB4-4C44-BE02-F1380732397D}" destId="{5AB3C27E-E9BE-44B8-962F-325DDB1DD28A}" srcOrd="1" destOrd="0" presId="urn:microsoft.com/office/officeart/2005/8/layout/vList2"/>
    <dgm:cxn modelId="{C0A852D7-AE82-4667-955C-32F11C03E5D1}" type="presParOf" srcId="{0F06E145-6FB4-4C44-BE02-F1380732397D}" destId="{A1A81812-AD35-4EAE-8078-E0EA911EA9AC}" srcOrd="2" destOrd="0" presId="urn:microsoft.com/office/officeart/2005/8/layout/vList2"/>
    <dgm:cxn modelId="{1B8EF246-51CB-4058-A19E-F104C0100C4D}" type="presParOf" srcId="{0F06E145-6FB4-4C44-BE02-F1380732397D}" destId="{156C3245-BEFB-45ED-B8E5-D834CB77E632}" srcOrd="3" destOrd="0" presId="urn:microsoft.com/office/officeart/2005/8/layout/vList2"/>
    <dgm:cxn modelId="{A7604448-EC14-49B3-A8AF-269B71DE47BA}" type="presParOf" srcId="{0F06E145-6FB4-4C44-BE02-F1380732397D}" destId="{AF9154B9-C232-45DE-9771-A8A0FED206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9BE7C6-7127-4980-ABB6-CCF8846C1AA9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5F0D9A3-3F23-4A7F-B022-7DB12D27ED7A}">
      <dgm:prSet custT="1"/>
      <dgm:spPr/>
      <dgm:t>
        <a:bodyPr/>
        <a:lstStyle/>
        <a:p>
          <a:r>
            <a:rPr lang="en-US" sz="1800" dirty="0"/>
            <a:t>React adheres to the declarative programming paradigm</a:t>
          </a:r>
          <a:endParaRPr lang="en-IN" sz="1800" dirty="0"/>
        </a:p>
      </dgm:t>
    </dgm:pt>
    <dgm:pt modelId="{E4F2B234-858F-4BA0-8DA8-B881B5E31A41}" type="parTrans" cxnId="{55543DE2-5892-40C5-9B5B-8335A9626224}">
      <dgm:prSet/>
      <dgm:spPr/>
      <dgm:t>
        <a:bodyPr/>
        <a:lstStyle/>
        <a:p>
          <a:endParaRPr lang="en-IN" sz="1800"/>
        </a:p>
      </dgm:t>
    </dgm:pt>
    <dgm:pt modelId="{CC7F6259-564C-43A5-A931-E495106603C8}" type="sibTrans" cxnId="{55543DE2-5892-40C5-9B5B-8335A9626224}">
      <dgm:prSet/>
      <dgm:spPr/>
      <dgm:t>
        <a:bodyPr/>
        <a:lstStyle/>
        <a:p>
          <a:endParaRPr lang="en-IN" sz="1800"/>
        </a:p>
      </dgm:t>
    </dgm:pt>
    <dgm:pt modelId="{54AC937F-FA5D-4FAE-B471-015FB410126F}">
      <dgm:prSet custT="1"/>
      <dgm:spPr/>
      <dgm:t>
        <a:bodyPr/>
        <a:lstStyle/>
        <a:p>
          <a:r>
            <a:rPr lang="en-IN" sz="1800"/>
            <a:t>React lets you break down the UI into reusable components</a:t>
          </a:r>
        </a:p>
      </dgm:t>
    </dgm:pt>
    <dgm:pt modelId="{B881BDF2-1C81-4514-9A75-11A2A22E783A}" type="parTrans" cxnId="{D0F3B9EE-A9AB-4ED4-AD98-BBFAB9311C69}">
      <dgm:prSet/>
      <dgm:spPr/>
      <dgm:t>
        <a:bodyPr/>
        <a:lstStyle/>
        <a:p>
          <a:endParaRPr lang="en-IN" sz="1800"/>
        </a:p>
      </dgm:t>
    </dgm:pt>
    <dgm:pt modelId="{DF87A435-A77D-48CF-B9F6-FC4B5936D0CA}" type="sibTrans" cxnId="{D0F3B9EE-A9AB-4ED4-AD98-BBFAB9311C69}">
      <dgm:prSet/>
      <dgm:spPr/>
      <dgm:t>
        <a:bodyPr/>
        <a:lstStyle/>
        <a:p>
          <a:endParaRPr lang="en-IN" sz="1800"/>
        </a:p>
      </dgm:t>
    </dgm:pt>
    <dgm:pt modelId="{FE974D4C-4203-4416-AFC2-0528F91962CF}">
      <dgm:prSet custT="1"/>
      <dgm:spPr/>
      <dgm:t>
        <a:bodyPr/>
        <a:lstStyle/>
        <a:p>
          <a:r>
            <a:rPr lang="en-IN" sz="1800"/>
            <a:t>React uses a virtual DOM</a:t>
          </a:r>
        </a:p>
      </dgm:t>
    </dgm:pt>
    <dgm:pt modelId="{3AFE459C-969E-4E54-8CE6-18BEA2802B29}" type="parTrans" cxnId="{D89A98FA-BA74-494A-876B-E8DEF6CC49ED}">
      <dgm:prSet/>
      <dgm:spPr/>
      <dgm:t>
        <a:bodyPr/>
        <a:lstStyle/>
        <a:p>
          <a:endParaRPr lang="en-IN" sz="1800"/>
        </a:p>
      </dgm:t>
    </dgm:pt>
    <dgm:pt modelId="{2B5EAAEC-48E6-4EBC-A722-DAE1A1403975}" type="sibTrans" cxnId="{D89A98FA-BA74-494A-876B-E8DEF6CC49ED}">
      <dgm:prSet/>
      <dgm:spPr/>
      <dgm:t>
        <a:bodyPr/>
        <a:lstStyle/>
        <a:p>
          <a:endParaRPr lang="en-IN" sz="1800"/>
        </a:p>
      </dgm:t>
    </dgm:pt>
    <dgm:pt modelId="{A6EC04DB-A29E-4B31-8BC1-3BC439273584}">
      <dgm:prSet custT="1"/>
      <dgm:spPr/>
      <dgm:t>
        <a:bodyPr/>
        <a:lstStyle/>
        <a:p>
          <a:r>
            <a:rPr lang="en-IN" sz="1800"/>
            <a:t>It is easy to learn and use</a:t>
          </a:r>
        </a:p>
      </dgm:t>
    </dgm:pt>
    <dgm:pt modelId="{BF3B26CA-60DA-44BD-95B6-4A1910FF8D68}" type="parTrans" cxnId="{F3D4A528-FBB2-4258-ABD2-98A45B334232}">
      <dgm:prSet/>
      <dgm:spPr/>
      <dgm:t>
        <a:bodyPr/>
        <a:lstStyle/>
        <a:p>
          <a:endParaRPr lang="en-IN" sz="1800"/>
        </a:p>
      </dgm:t>
    </dgm:pt>
    <dgm:pt modelId="{6AA0D56D-BF84-4B1A-BF39-D78B57D014AE}" type="sibTrans" cxnId="{F3D4A528-FBB2-4258-ABD2-98A45B334232}">
      <dgm:prSet/>
      <dgm:spPr/>
      <dgm:t>
        <a:bodyPr/>
        <a:lstStyle/>
        <a:p>
          <a:endParaRPr lang="en-IN" sz="1800"/>
        </a:p>
      </dgm:t>
    </dgm:pt>
    <dgm:pt modelId="{FA582977-015D-4E94-81E0-6D81355B6BDE}" type="pres">
      <dgm:prSet presAssocID="{AD9BE7C6-7127-4980-ABB6-CCF8846C1AA9}" presName="linear" presStyleCnt="0">
        <dgm:presLayoutVars>
          <dgm:animLvl val="lvl"/>
          <dgm:resizeHandles val="exact"/>
        </dgm:presLayoutVars>
      </dgm:prSet>
      <dgm:spPr/>
    </dgm:pt>
    <dgm:pt modelId="{049E8951-5E55-462B-B733-E16E033BECC0}" type="pres">
      <dgm:prSet presAssocID="{C5F0D9A3-3F23-4A7F-B022-7DB12D27ED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56955F-4272-4069-BF55-A12E5DF67B3A}" type="pres">
      <dgm:prSet presAssocID="{CC7F6259-564C-43A5-A931-E495106603C8}" presName="spacer" presStyleCnt="0"/>
      <dgm:spPr/>
    </dgm:pt>
    <dgm:pt modelId="{5CDB074D-4B17-4FB0-901B-0EFF67449287}" type="pres">
      <dgm:prSet presAssocID="{54AC937F-FA5D-4FAE-B471-015FB41012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0FE154-4EA6-4BB7-9BD9-43505AF80C7F}" type="pres">
      <dgm:prSet presAssocID="{DF87A435-A77D-48CF-B9F6-FC4B5936D0CA}" presName="spacer" presStyleCnt="0"/>
      <dgm:spPr/>
    </dgm:pt>
    <dgm:pt modelId="{1A51864A-1AF2-4C12-8788-620B4B935A17}" type="pres">
      <dgm:prSet presAssocID="{FE974D4C-4203-4416-AFC2-0528F91962CF}" presName="parentText" presStyleLbl="node1" presStyleIdx="2" presStyleCnt="4" custScaleY="66937">
        <dgm:presLayoutVars>
          <dgm:chMax val="0"/>
          <dgm:bulletEnabled val="1"/>
        </dgm:presLayoutVars>
      </dgm:prSet>
      <dgm:spPr/>
    </dgm:pt>
    <dgm:pt modelId="{ACACF735-03EF-4037-86AF-BEA4D302099E}" type="pres">
      <dgm:prSet presAssocID="{2B5EAAEC-48E6-4EBC-A722-DAE1A1403975}" presName="spacer" presStyleCnt="0"/>
      <dgm:spPr/>
    </dgm:pt>
    <dgm:pt modelId="{9B70EB38-CD94-405C-A5C4-7F1987839124}" type="pres">
      <dgm:prSet presAssocID="{A6EC04DB-A29E-4B31-8BC1-3BC439273584}" presName="parentText" presStyleLbl="node1" presStyleIdx="3" presStyleCnt="4" custScaleY="66937">
        <dgm:presLayoutVars>
          <dgm:chMax val="0"/>
          <dgm:bulletEnabled val="1"/>
        </dgm:presLayoutVars>
      </dgm:prSet>
      <dgm:spPr/>
    </dgm:pt>
  </dgm:ptLst>
  <dgm:cxnLst>
    <dgm:cxn modelId="{F3D4A528-FBB2-4258-ABD2-98A45B334232}" srcId="{AD9BE7C6-7127-4980-ABB6-CCF8846C1AA9}" destId="{A6EC04DB-A29E-4B31-8BC1-3BC439273584}" srcOrd="3" destOrd="0" parTransId="{BF3B26CA-60DA-44BD-95B6-4A1910FF8D68}" sibTransId="{6AA0D56D-BF84-4B1A-BF39-D78B57D014AE}"/>
    <dgm:cxn modelId="{64932063-4684-44F1-831B-E9B786C328ED}" type="presOf" srcId="{FE974D4C-4203-4416-AFC2-0528F91962CF}" destId="{1A51864A-1AF2-4C12-8788-620B4B935A17}" srcOrd="0" destOrd="0" presId="urn:microsoft.com/office/officeart/2005/8/layout/vList2"/>
    <dgm:cxn modelId="{B4576464-D76C-45A1-91DF-C5B2048CF0F7}" type="presOf" srcId="{A6EC04DB-A29E-4B31-8BC1-3BC439273584}" destId="{9B70EB38-CD94-405C-A5C4-7F1987839124}" srcOrd="0" destOrd="0" presId="urn:microsoft.com/office/officeart/2005/8/layout/vList2"/>
    <dgm:cxn modelId="{A969945A-2360-45EA-917A-7327AF3E202C}" type="presOf" srcId="{54AC937F-FA5D-4FAE-B471-015FB410126F}" destId="{5CDB074D-4B17-4FB0-901B-0EFF67449287}" srcOrd="0" destOrd="0" presId="urn:microsoft.com/office/officeart/2005/8/layout/vList2"/>
    <dgm:cxn modelId="{FCA5C0C6-3F99-41D1-BA3F-91151EB79942}" type="presOf" srcId="{AD9BE7C6-7127-4980-ABB6-CCF8846C1AA9}" destId="{FA582977-015D-4E94-81E0-6D81355B6BDE}" srcOrd="0" destOrd="0" presId="urn:microsoft.com/office/officeart/2005/8/layout/vList2"/>
    <dgm:cxn modelId="{55543DE2-5892-40C5-9B5B-8335A9626224}" srcId="{AD9BE7C6-7127-4980-ABB6-CCF8846C1AA9}" destId="{C5F0D9A3-3F23-4A7F-B022-7DB12D27ED7A}" srcOrd="0" destOrd="0" parTransId="{E4F2B234-858F-4BA0-8DA8-B881B5E31A41}" sibTransId="{CC7F6259-564C-43A5-A931-E495106603C8}"/>
    <dgm:cxn modelId="{D0F3B9EE-A9AB-4ED4-AD98-BBFAB9311C69}" srcId="{AD9BE7C6-7127-4980-ABB6-CCF8846C1AA9}" destId="{54AC937F-FA5D-4FAE-B471-015FB410126F}" srcOrd="1" destOrd="0" parTransId="{B881BDF2-1C81-4514-9A75-11A2A22E783A}" sibTransId="{DF87A435-A77D-48CF-B9F6-FC4B5936D0CA}"/>
    <dgm:cxn modelId="{BE0912FA-A947-4611-961C-4D4D15BFC0A5}" type="presOf" srcId="{C5F0D9A3-3F23-4A7F-B022-7DB12D27ED7A}" destId="{049E8951-5E55-462B-B733-E16E033BECC0}" srcOrd="0" destOrd="0" presId="urn:microsoft.com/office/officeart/2005/8/layout/vList2"/>
    <dgm:cxn modelId="{D89A98FA-BA74-494A-876B-E8DEF6CC49ED}" srcId="{AD9BE7C6-7127-4980-ABB6-CCF8846C1AA9}" destId="{FE974D4C-4203-4416-AFC2-0528F91962CF}" srcOrd="2" destOrd="0" parTransId="{3AFE459C-969E-4E54-8CE6-18BEA2802B29}" sibTransId="{2B5EAAEC-48E6-4EBC-A722-DAE1A1403975}"/>
    <dgm:cxn modelId="{9C0F47BA-6CF2-4384-990A-1E324A5C6953}" type="presParOf" srcId="{FA582977-015D-4E94-81E0-6D81355B6BDE}" destId="{049E8951-5E55-462B-B733-E16E033BECC0}" srcOrd="0" destOrd="0" presId="urn:microsoft.com/office/officeart/2005/8/layout/vList2"/>
    <dgm:cxn modelId="{51D4DBA7-6376-4AFB-A4FB-F02898AD4AD5}" type="presParOf" srcId="{FA582977-015D-4E94-81E0-6D81355B6BDE}" destId="{F056955F-4272-4069-BF55-A12E5DF67B3A}" srcOrd="1" destOrd="0" presId="urn:microsoft.com/office/officeart/2005/8/layout/vList2"/>
    <dgm:cxn modelId="{2D23C763-51FA-45F1-A243-746380624A7E}" type="presParOf" srcId="{FA582977-015D-4E94-81E0-6D81355B6BDE}" destId="{5CDB074D-4B17-4FB0-901B-0EFF67449287}" srcOrd="2" destOrd="0" presId="urn:microsoft.com/office/officeart/2005/8/layout/vList2"/>
    <dgm:cxn modelId="{566DD172-89E8-44AF-A6F9-F8E314CF4E9C}" type="presParOf" srcId="{FA582977-015D-4E94-81E0-6D81355B6BDE}" destId="{C20FE154-4EA6-4BB7-9BD9-43505AF80C7F}" srcOrd="3" destOrd="0" presId="urn:microsoft.com/office/officeart/2005/8/layout/vList2"/>
    <dgm:cxn modelId="{08DC2A86-0E8A-4D1D-B9AA-43B74A2B91F1}" type="presParOf" srcId="{FA582977-015D-4E94-81E0-6D81355B6BDE}" destId="{1A51864A-1AF2-4C12-8788-620B4B935A17}" srcOrd="4" destOrd="0" presId="urn:microsoft.com/office/officeart/2005/8/layout/vList2"/>
    <dgm:cxn modelId="{E719D1DF-4114-42BA-BC31-3DD52796DADF}" type="presParOf" srcId="{FA582977-015D-4E94-81E0-6D81355B6BDE}" destId="{ACACF735-03EF-4037-86AF-BEA4D302099E}" srcOrd="5" destOrd="0" presId="urn:microsoft.com/office/officeart/2005/8/layout/vList2"/>
    <dgm:cxn modelId="{C2370548-60AE-48F4-810D-65293AB4205B}" type="presParOf" srcId="{FA582977-015D-4E94-81E0-6D81355B6BDE}" destId="{9B70EB38-CD94-405C-A5C4-7F19878391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7BAECE-7AFB-4DA3-AFDD-E0FFA7337BA0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183B1E9-31C0-4258-896C-7FCBF20BF6C5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is based on a component-based architecture that allows developers to break down their user interface into small, reusable components.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51CCEA-BDFD-4002-8743-167EBD4D0F1D}" type="parTrans" cxnId="{E5B61D1E-5171-4622-8F19-F765A2BFEF1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E3E8CC-411A-4377-8006-6D9E59AB0D37}" type="sibTrans" cxnId="{E5B61D1E-5171-4622-8F19-F765A2BFEF1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CCB465-DC88-43DF-BCFA-96D4D411C554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This makes it easier to manage and maintain complex UI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753CA7-756F-4606-9818-EAD4D9B1752F}" type="parTrans" cxnId="{26E32A2E-E946-4325-AB10-442AB8D3AF5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E58F6F-C9D4-40E4-B896-6ADE4FFBBBB0}" type="sibTrans" cxnId="{26E32A2E-E946-4325-AB10-442AB8D3AF5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5B8A64-C471-4EF0-82DA-061B26D0A8A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Developers can focus on developing and testing individual components separately.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9859F6-EDE2-4EC6-9EF1-8620C43F4741}" type="parTrans" cxnId="{B042F6F3-D0AD-4BB5-9CE4-D152F474AE7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E59A48-39F5-4141-879B-EB42837A0A54}" type="sibTrans" cxnId="{B042F6F3-D0AD-4BB5-9CE4-D152F474AE7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C20FE-19E5-4585-9DB5-E0D2700951FA}" type="pres">
      <dgm:prSet presAssocID="{0A7BAECE-7AFB-4DA3-AFDD-E0FFA7337BA0}" presName="linear" presStyleCnt="0">
        <dgm:presLayoutVars>
          <dgm:animLvl val="lvl"/>
          <dgm:resizeHandles val="exact"/>
        </dgm:presLayoutVars>
      </dgm:prSet>
      <dgm:spPr/>
    </dgm:pt>
    <dgm:pt modelId="{BE6E7634-D63D-4A63-BD54-7F746EA8E09B}" type="pres">
      <dgm:prSet presAssocID="{D183B1E9-31C0-4258-896C-7FCBF20BF6C5}" presName="parentText" presStyleLbl="node1" presStyleIdx="0" presStyleCnt="3" custScaleY="106509">
        <dgm:presLayoutVars>
          <dgm:chMax val="0"/>
          <dgm:bulletEnabled val="1"/>
        </dgm:presLayoutVars>
      </dgm:prSet>
      <dgm:spPr/>
    </dgm:pt>
    <dgm:pt modelId="{342243FF-B09E-45D3-BD92-B4E5F59506B8}" type="pres">
      <dgm:prSet presAssocID="{AAE3E8CC-411A-4377-8006-6D9E59AB0D37}" presName="spacer" presStyleCnt="0"/>
      <dgm:spPr/>
    </dgm:pt>
    <dgm:pt modelId="{967DD8B5-ECBC-4C07-9B23-E74E9AB29476}" type="pres">
      <dgm:prSet presAssocID="{E2CCB465-DC88-43DF-BCFA-96D4D411C554}" presName="parentText" presStyleLbl="node1" presStyleIdx="1" presStyleCnt="3" custScaleY="75714">
        <dgm:presLayoutVars>
          <dgm:chMax val="0"/>
          <dgm:bulletEnabled val="1"/>
        </dgm:presLayoutVars>
      </dgm:prSet>
      <dgm:spPr/>
    </dgm:pt>
    <dgm:pt modelId="{3BCCECD9-758B-49C0-8DA0-DF38E6072F07}" type="pres">
      <dgm:prSet presAssocID="{BBE58F6F-C9D4-40E4-B896-6ADE4FFBBBB0}" presName="spacer" presStyleCnt="0"/>
      <dgm:spPr/>
    </dgm:pt>
    <dgm:pt modelId="{50591DB2-7226-4B1E-934B-83E652A77828}" type="pres">
      <dgm:prSet presAssocID="{995B8A64-C471-4EF0-82DA-061B26D0A8A0}" presName="parentText" presStyleLbl="node1" presStyleIdx="2" presStyleCnt="3" custScaleY="75714">
        <dgm:presLayoutVars>
          <dgm:chMax val="0"/>
          <dgm:bulletEnabled val="1"/>
        </dgm:presLayoutVars>
      </dgm:prSet>
      <dgm:spPr/>
    </dgm:pt>
  </dgm:ptLst>
  <dgm:cxnLst>
    <dgm:cxn modelId="{E5B61D1E-5171-4622-8F19-F765A2BFEF16}" srcId="{0A7BAECE-7AFB-4DA3-AFDD-E0FFA7337BA0}" destId="{D183B1E9-31C0-4258-896C-7FCBF20BF6C5}" srcOrd="0" destOrd="0" parTransId="{8451CCEA-BDFD-4002-8743-167EBD4D0F1D}" sibTransId="{AAE3E8CC-411A-4377-8006-6D9E59AB0D37}"/>
    <dgm:cxn modelId="{26E32A2E-E946-4325-AB10-442AB8D3AF56}" srcId="{0A7BAECE-7AFB-4DA3-AFDD-E0FFA7337BA0}" destId="{E2CCB465-DC88-43DF-BCFA-96D4D411C554}" srcOrd="1" destOrd="0" parTransId="{D4753CA7-756F-4606-9818-EAD4D9B1752F}" sibTransId="{BBE58F6F-C9D4-40E4-B896-6ADE4FFBBBB0}"/>
    <dgm:cxn modelId="{7F15C369-CC20-40B4-965A-F0F9B8B88A81}" type="presOf" srcId="{D183B1E9-31C0-4258-896C-7FCBF20BF6C5}" destId="{BE6E7634-D63D-4A63-BD54-7F746EA8E09B}" srcOrd="0" destOrd="0" presId="urn:microsoft.com/office/officeart/2005/8/layout/vList2"/>
    <dgm:cxn modelId="{120B0983-2617-4C55-A7F0-FE7DBAF27C81}" type="presOf" srcId="{995B8A64-C471-4EF0-82DA-061B26D0A8A0}" destId="{50591DB2-7226-4B1E-934B-83E652A77828}" srcOrd="0" destOrd="0" presId="urn:microsoft.com/office/officeart/2005/8/layout/vList2"/>
    <dgm:cxn modelId="{74ADF99C-26F7-4F8D-B533-2F77457D0FB5}" type="presOf" srcId="{0A7BAECE-7AFB-4DA3-AFDD-E0FFA7337BA0}" destId="{271C20FE-19E5-4585-9DB5-E0D2700951FA}" srcOrd="0" destOrd="0" presId="urn:microsoft.com/office/officeart/2005/8/layout/vList2"/>
    <dgm:cxn modelId="{BAFA49A3-0FA3-4342-B561-E55636FCB941}" type="presOf" srcId="{E2CCB465-DC88-43DF-BCFA-96D4D411C554}" destId="{967DD8B5-ECBC-4C07-9B23-E74E9AB29476}" srcOrd="0" destOrd="0" presId="urn:microsoft.com/office/officeart/2005/8/layout/vList2"/>
    <dgm:cxn modelId="{B042F6F3-D0AD-4BB5-9CE4-D152F474AE74}" srcId="{0A7BAECE-7AFB-4DA3-AFDD-E0FFA7337BA0}" destId="{995B8A64-C471-4EF0-82DA-061B26D0A8A0}" srcOrd="2" destOrd="0" parTransId="{4D9859F6-EDE2-4EC6-9EF1-8620C43F4741}" sibTransId="{1BE59A48-39F5-4141-879B-EB42837A0A54}"/>
    <dgm:cxn modelId="{50D34E4E-89BB-4A68-94B2-BA637774C1C6}" type="presParOf" srcId="{271C20FE-19E5-4585-9DB5-E0D2700951FA}" destId="{BE6E7634-D63D-4A63-BD54-7F746EA8E09B}" srcOrd="0" destOrd="0" presId="urn:microsoft.com/office/officeart/2005/8/layout/vList2"/>
    <dgm:cxn modelId="{A0CDD1A0-9AD0-4855-B791-83E9A6444F07}" type="presParOf" srcId="{271C20FE-19E5-4585-9DB5-E0D2700951FA}" destId="{342243FF-B09E-45D3-BD92-B4E5F59506B8}" srcOrd="1" destOrd="0" presId="urn:microsoft.com/office/officeart/2005/8/layout/vList2"/>
    <dgm:cxn modelId="{A1B2FB26-1BBE-45A0-9744-F73783A2A430}" type="presParOf" srcId="{271C20FE-19E5-4585-9DB5-E0D2700951FA}" destId="{967DD8B5-ECBC-4C07-9B23-E74E9AB29476}" srcOrd="2" destOrd="0" presId="urn:microsoft.com/office/officeart/2005/8/layout/vList2"/>
    <dgm:cxn modelId="{5AC933A5-0B91-429E-AFB6-53ED7F8A52C3}" type="presParOf" srcId="{271C20FE-19E5-4585-9DB5-E0D2700951FA}" destId="{3BCCECD9-758B-49C0-8DA0-DF38E6072F07}" srcOrd="3" destOrd="0" presId="urn:microsoft.com/office/officeart/2005/8/layout/vList2"/>
    <dgm:cxn modelId="{9683E604-965B-4254-A552-6CA4C0F42477}" type="presParOf" srcId="{271C20FE-19E5-4585-9DB5-E0D2700951FA}" destId="{50591DB2-7226-4B1E-934B-83E652A778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F14DA1-42D9-4060-831F-821D45CFC5D3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C5A2DA6-EFF9-4E78-97D6-FC0811B3C9DF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uses a virtual DOM, which is a lightweight representation of the actual DOM.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BC0325-4A71-4635-91D8-B81EB988B182}" type="parTrans" cxnId="{6B29705B-7ED7-4B82-8D7F-9D6411152385}">
      <dgm:prSet/>
      <dgm:spPr/>
      <dgm:t>
        <a:bodyPr/>
        <a:lstStyle/>
        <a:p>
          <a:endParaRPr lang="en-IN"/>
        </a:p>
      </dgm:t>
    </dgm:pt>
    <dgm:pt modelId="{9E758FF3-B9BA-4BF2-94ED-14669F7D6616}" type="sibTrans" cxnId="{6B29705B-7ED7-4B82-8D7F-9D6411152385}">
      <dgm:prSet/>
      <dgm:spPr/>
      <dgm:t>
        <a:bodyPr/>
        <a:lstStyle/>
        <a:p>
          <a:endParaRPr lang="en-IN"/>
        </a:p>
      </dgm:t>
    </dgm:pt>
    <dgm:pt modelId="{0922B035-5406-4E35-A2D2-3285B9169B8A}">
      <dgm:prSet custT="1"/>
      <dgm:spPr>
        <a:gradFill flip="none" rotWithShape="0">
          <a:gsLst>
            <a:gs pos="51000">
              <a:srgbClr val="9ECA81"/>
            </a:gs>
            <a:gs pos="0">
              <a:schemeClr val="accent6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6">
                <a:lumMod val="60000"/>
                <a:lumOff val="4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updates the virtual DOM instead of the actual DOM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3D5BF-98B0-4C29-A883-F7296C1DCE1E}" type="parTrans" cxnId="{701A7F1C-A5DE-43ED-8608-0D4D5981679F}">
      <dgm:prSet/>
      <dgm:spPr/>
      <dgm:t>
        <a:bodyPr/>
        <a:lstStyle/>
        <a:p>
          <a:endParaRPr lang="en-IN"/>
        </a:p>
      </dgm:t>
    </dgm:pt>
    <dgm:pt modelId="{4CF01993-89E7-4317-9DC5-D0915406CC4A}" type="sibTrans" cxnId="{701A7F1C-A5DE-43ED-8608-0D4D5981679F}">
      <dgm:prSet/>
      <dgm:spPr/>
      <dgm:t>
        <a:bodyPr/>
        <a:lstStyle/>
        <a:p>
          <a:endParaRPr lang="en-IN"/>
        </a:p>
      </dgm:t>
    </dgm:pt>
    <dgm:pt modelId="{FA6EFDC9-A1FC-4E29-B9C0-E7C4F1E0805A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then compares the virtual DOM with the actual DOM and only updates the necessary parts of the UI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DCC681-47DC-4DE1-918C-953FF2E20BC0}" type="parTrans" cxnId="{57F98E8E-6616-44D6-850D-CE64C9DE8F66}">
      <dgm:prSet/>
      <dgm:spPr/>
      <dgm:t>
        <a:bodyPr/>
        <a:lstStyle/>
        <a:p>
          <a:endParaRPr lang="en-IN"/>
        </a:p>
      </dgm:t>
    </dgm:pt>
    <dgm:pt modelId="{17ACD5C8-AB7F-4722-B3E0-1B4AC075FC0E}" type="sibTrans" cxnId="{57F98E8E-6616-44D6-850D-CE64C9DE8F66}">
      <dgm:prSet/>
      <dgm:spPr/>
      <dgm:t>
        <a:bodyPr/>
        <a:lstStyle/>
        <a:p>
          <a:endParaRPr lang="en-IN"/>
        </a:p>
      </dgm:t>
    </dgm:pt>
    <dgm:pt modelId="{8586881A-AC7A-4BD7-8809-818BA923E448}" type="pres">
      <dgm:prSet presAssocID="{F8F14DA1-42D9-4060-831F-821D45CFC5D3}" presName="linear" presStyleCnt="0">
        <dgm:presLayoutVars>
          <dgm:animLvl val="lvl"/>
          <dgm:resizeHandles val="exact"/>
        </dgm:presLayoutVars>
      </dgm:prSet>
      <dgm:spPr/>
    </dgm:pt>
    <dgm:pt modelId="{216FA9E6-0A7E-48F1-A217-7E9D1AAE0622}" type="pres">
      <dgm:prSet presAssocID="{4C5A2DA6-EFF9-4E78-97D6-FC0811B3C9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DF53BE-E9B4-4CFA-A64D-6CE8E8946741}" type="pres">
      <dgm:prSet presAssocID="{9E758FF3-B9BA-4BF2-94ED-14669F7D6616}" presName="spacer" presStyleCnt="0"/>
      <dgm:spPr/>
    </dgm:pt>
    <dgm:pt modelId="{F2610CBA-4727-4CC2-A31D-725D082F8F2F}" type="pres">
      <dgm:prSet presAssocID="{0922B035-5406-4E35-A2D2-3285B9169B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0BD5CE-E587-4B5B-8813-3C95D9C2B1D9}" type="pres">
      <dgm:prSet presAssocID="{4CF01993-89E7-4317-9DC5-D0915406CC4A}" presName="spacer" presStyleCnt="0"/>
      <dgm:spPr/>
    </dgm:pt>
    <dgm:pt modelId="{EA1990DE-BE6F-4FE4-98D0-AB1B803C76EA}" type="pres">
      <dgm:prSet presAssocID="{FA6EFDC9-A1FC-4E29-B9C0-E7C4F1E0805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1A7F1C-A5DE-43ED-8608-0D4D5981679F}" srcId="{F8F14DA1-42D9-4060-831F-821D45CFC5D3}" destId="{0922B035-5406-4E35-A2D2-3285B9169B8A}" srcOrd="1" destOrd="0" parTransId="{EAE3D5BF-98B0-4C29-A883-F7296C1DCE1E}" sibTransId="{4CF01993-89E7-4317-9DC5-D0915406CC4A}"/>
    <dgm:cxn modelId="{6B29705B-7ED7-4B82-8D7F-9D6411152385}" srcId="{F8F14DA1-42D9-4060-831F-821D45CFC5D3}" destId="{4C5A2DA6-EFF9-4E78-97D6-FC0811B3C9DF}" srcOrd="0" destOrd="0" parTransId="{84BC0325-4A71-4635-91D8-B81EB988B182}" sibTransId="{9E758FF3-B9BA-4BF2-94ED-14669F7D6616}"/>
    <dgm:cxn modelId="{01DBBD47-41F5-4F5D-B9DC-C9CDFBDA4CEB}" type="presOf" srcId="{4C5A2DA6-EFF9-4E78-97D6-FC0811B3C9DF}" destId="{216FA9E6-0A7E-48F1-A217-7E9D1AAE0622}" srcOrd="0" destOrd="0" presId="urn:microsoft.com/office/officeart/2005/8/layout/vList2"/>
    <dgm:cxn modelId="{57F98E8E-6616-44D6-850D-CE64C9DE8F66}" srcId="{F8F14DA1-42D9-4060-831F-821D45CFC5D3}" destId="{FA6EFDC9-A1FC-4E29-B9C0-E7C4F1E0805A}" srcOrd="2" destOrd="0" parTransId="{0ADCC681-47DC-4DE1-918C-953FF2E20BC0}" sibTransId="{17ACD5C8-AB7F-4722-B3E0-1B4AC075FC0E}"/>
    <dgm:cxn modelId="{11B73F9A-D827-41D8-B77C-1BDFFF3BE0FA}" type="presOf" srcId="{F8F14DA1-42D9-4060-831F-821D45CFC5D3}" destId="{8586881A-AC7A-4BD7-8809-818BA923E448}" srcOrd="0" destOrd="0" presId="urn:microsoft.com/office/officeart/2005/8/layout/vList2"/>
    <dgm:cxn modelId="{066623AC-77E2-41AA-8B8E-CCCCC046E0F9}" type="presOf" srcId="{0922B035-5406-4E35-A2D2-3285B9169B8A}" destId="{F2610CBA-4727-4CC2-A31D-725D082F8F2F}" srcOrd="0" destOrd="0" presId="urn:microsoft.com/office/officeart/2005/8/layout/vList2"/>
    <dgm:cxn modelId="{295364BF-54DB-4909-A596-204C30754770}" type="presOf" srcId="{FA6EFDC9-A1FC-4E29-B9C0-E7C4F1E0805A}" destId="{EA1990DE-BE6F-4FE4-98D0-AB1B803C76EA}" srcOrd="0" destOrd="0" presId="urn:microsoft.com/office/officeart/2005/8/layout/vList2"/>
    <dgm:cxn modelId="{B1058136-7422-441E-81F7-5FAFC928F1F2}" type="presParOf" srcId="{8586881A-AC7A-4BD7-8809-818BA923E448}" destId="{216FA9E6-0A7E-48F1-A217-7E9D1AAE0622}" srcOrd="0" destOrd="0" presId="urn:microsoft.com/office/officeart/2005/8/layout/vList2"/>
    <dgm:cxn modelId="{60DE8EC9-9AA3-41DD-8516-A25E004EAC7E}" type="presParOf" srcId="{8586881A-AC7A-4BD7-8809-818BA923E448}" destId="{EFDF53BE-E9B4-4CFA-A64D-6CE8E8946741}" srcOrd="1" destOrd="0" presId="urn:microsoft.com/office/officeart/2005/8/layout/vList2"/>
    <dgm:cxn modelId="{9E6BC6A3-CA31-48B3-825D-A74358D0336B}" type="presParOf" srcId="{8586881A-AC7A-4BD7-8809-818BA923E448}" destId="{F2610CBA-4727-4CC2-A31D-725D082F8F2F}" srcOrd="2" destOrd="0" presId="urn:microsoft.com/office/officeart/2005/8/layout/vList2"/>
    <dgm:cxn modelId="{19A4496A-0897-429C-A04A-972D0735CEFD}" type="presParOf" srcId="{8586881A-AC7A-4BD7-8809-818BA923E448}" destId="{680BD5CE-E587-4B5B-8813-3C95D9C2B1D9}" srcOrd="3" destOrd="0" presId="urn:microsoft.com/office/officeart/2005/8/layout/vList2"/>
    <dgm:cxn modelId="{A196B611-7071-4540-A8B3-632394C92AE1}" type="presParOf" srcId="{8586881A-AC7A-4BD7-8809-818BA923E448}" destId="{EA1990DE-BE6F-4FE4-98D0-AB1B803C76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D38B95-67DF-49D1-BDB9-AB2FB67BD14A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C701109-546E-4A63-BD1D-27B35B3A2162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Every time the DOM changes, the browser has to do two intensive operations: repaint and reflow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42DAB9-EC54-472F-A040-3A12218DC56E}" type="parTrans" cxnId="{93F7ACD9-B274-4E94-B6D6-8C70DBF8819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6A5741-68D6-4AED-A46A-41E3A091B0D2}" type="sibTrans" cxnId="{93F7ACD9-B274-4E94-B6D6-8C70DBF8819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4D6387-850D-4377-8B80-BE26BBA78B62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Whenever a change is required , React marks that Component as </a:t>
          </a:r>
          <a:r>
            <a:rPr lang="en-IN" sz="1800" b="1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dirty.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0A9094-F42A-43F0-857E-A685BE70BEA0}" type="parTrans" cxnId="{09D6B85C-08A1-4C3E-A3C6-B8E27FC3F54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5BCEEE-9A3F-405F-B0EE-2A1955591E6D}" type="sibTrans" cxnId="{09D6B85C-08A1-4C3E-A3C6-B8E27FC3F54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66A4E4-4FDC-4868-8668-DF5321C1913B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updates the Virtual DOM relative to the components marked as dirty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5493B8-1404-424C-BE33-583FD1CA04B2}" type="parTrans" cxnId="{6DFADEEB-AE55-42FB-BD5D-2DE1B5E7566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B5C265-C288-48A1-8CC5-E157AC2B7271}" type="sibTrans" cxnId="{6DFADEEB-AE55-42FB-BD5D-2DE1B5E7566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8BE566-A60F-4FAE-B0E7-CF8CE3E3BC89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batches much of the changes and performs a unique update to the real DOM.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B0FB1-0992-423D-9D72-B06A71CB9590}" type="parTrans" cxnId="{854B6FC7-CDC7-49EE-8736-0E816FC00DC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3DA1E6-CD72-40B1-8DAA-51108136D788}" type="sibTrans" cxnId="{854B6FC7-CDC7-49EE-8736-0E816FC00DC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6F3927-B451-4A61-BBB7-A09FA02B22E0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Repaint and Reflow the browser must perform to render the changes are executed just once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BB298-DF7E-4CCE-9460-FB9033264EBF}" type="parTrans" cxnId="{22C4EDAF-6E96-4DE8-9BCC-CBB4F5F343D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AD78D2-E0CC-4550-9002-2FED1B288280}" type="sibTrans" cxnId="{22C4EDAF-6E96-4DE8-9BCC-CBB4F5F343D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14DCB-CD5A-4EFE-8358-32BF9CEC64FC}" type="pres">
      <dgm:prSet presAssocID="{BBD38B95-67DF-49D1-BDB9-AB2FB67BD14A}" presName="linear" presStyleCnt="0">
        <dgm:presLayoutVars>
          <dgm:animLvl val="lvl"/>
          <dgm:resizeHandles val="exact"/>
        </dgm:presLayoutVars>
      </dgm:prSet>
      <dgm:spPr/>
    </dgm:pt>
    <dgm:pt modelId="{FA82EFA5-1412-4FBC-96F8-E07DC7717D60}" type="pres">
      <dgm:prSet presAssocID="{5C701109-546E-4A63-BD1D-27B35B3A21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74648F1-7D6C-4079-8745-8CAA1FA121F6}" type="pres">
      <dgm:prSet presAssocID="{766A5741-68D6-4AED-A46A-41E3A091B0D2}" presName="spacer" presStyleCnt="0"/>
      <dgm:spPr/>
    </dgm:pt>
    <dgm:pt modelId="{6BF12CFC-8422-4AAB-8350-5B79FC96A77F}" type="pres">
      <dgm:prSet presAssocID="{BD4D6387-850D-4377-8B80-BE26BBA78B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65024F-CA93-4262-A9F5-86604051DC76}" type="pres">
      <dgm:prSet presAssocID="{355BCEEE-9A3F-405F-B0EE-2A1955591E6D}" presName="spacer" presStyleCnt="0"/>
      <dgm:spPr/>
    </dgm:pt>
    <dgm:pt modelId="{F143D08D-62BA-4585-A558-1F0550914112}" type="pres">
      <dgm:prSet presAssocID="{8966A4E4-4FDC-4868-8668-DF5321C191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6B3EC9-69DF-4264-B71B-7265E39A1139}" type="pres">
      <dgm:prSet presAssocID="{F4B5C265-C288-48A1-8CC5-E157AC2B7271}" presName="spacer" presStyleCnt="0"/>
      <dgm:spPr/>
    </dgm:pt>
    <dgm:pt modelId="{9D643798-99BE-4119-BE7B-E6C8002862FA}" type="pres">
      <dgm:prSet presAssocID="{9B8BE566-A60F-4FAE-B0E7-CF8CE3E3BC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D25C4F-05DB-45B7-83CA-3272233A495F}" type="pres">
      <dgm:prSet presAssocID="{543DA1E6-CD72-40B1-8DAA-51108136D788}" presName="spacer" presStyleCnt="0"/>
      <dgm:spPr/>
    </dgm:pt>
    <dgm:pt modelId="{3B045D2F-7E1E-4A31-A45A-BF691B8ECDBF}" type="pres">
      <dgm:prSet presAssocID="{D16F3927-B451-4A61-BBB7-A09FA02B22E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2E962E-8A6A-4E63-B1A1-B922E6D42904}" type="presOf" srcId="{8966A4E4-4FDC-4868-8668-DF5321C1913B}" destId="{F143D08D-62BA-4585-A558-1F0550914112}" srcOrd="0" destOrd="0" presId="urn:microsoft.com/office/officeart/2005/8/layout/vList2"/>
    <dgm:cxn modelId="{09D6B85C-08A1-4C3E-A3C6-B8E27FC3F54E}" srcId="{BBD38B95-67DF-49D1-BDB9-AB2FB67BD14A}" destId="{BD4D6387-850D-4377-8B80-BE26BBA78B62}" srcOrd="1" destOrd="0" parTransId="{5C0A9094-F42A-43F0-857E-A685BE70BEA0}" sibTransId="{355BCEEE-9A3F-405F-B0EE-2A1955591E6D}"/>
    <dgm:cxn modelId="{4945CE55-2D59-4367-8B12-9174AFA6AF47}" type="presOf" srcId="{BD4D6387-850D-4377-8B80-BE26BBA78B62}" destId="{6BF12CFC-8422-4AAB-8350-5B79FC96A77F}" srcOrd="0" destOrd="0" presId="urn:microsoft.com/office/officeart/2005/8/layout/vList2"/>
    <dgm:cxn modelId="{86CFA77C-542F-475F-8AD2-07C18E055D2D}" type="presOf" srcId="{9B8BE566-A60F-4FAE-B0E7-CF8CE3E3BC89}" destId="{9D643798-99BE-4119-BE7B-E6C8002862FA}" srcOrd="0" destOrd="0" presId="urn:microsoft.com/office/officeart/2005/8/layout/vList2"/>
    <dgm:cxn modelId="{22C4EDAF-6E96-4DE8-9BCC-CBB4F5F343D9}" srcId="{BBD38B95-67DF-49D1-BDB9-AB2FB67BD14A}" destId="{D16F3927-B451-4A61-BBB7-A09FA02B22E0}" srcOrd="4" destOrd="0" parTransId="{8C8BB298-DF7E-4CCE-9460-FB9033264EBF}" sibTransId="{FCAD78D2-E0CC-4550-9002-2FED1B288280}"/>
    <dgm:cxn modelId="{54A87CBD-517C-45C5-9750-ABF3D8F0604C}" type="presOf" srcId="{5C701109-546E-4A63-BD1D-27B35B3A2162}" destId="{FA82EFA5-1412-4FBC-96F8-E07DC7717D60}" srcOrd="0" destOrd="0" presId="urn:microsoft.com/office/officeart/2005/8/layout/vList2"/>
    <dgm:cxn modelId="{854B6FC7-CDC7-49EE-8736-0E816FC00DC3}" srcId="{BBD38B95-67DF-49D1-BDB9-AB2FB67BD14A}" destId="{9B8BE566-A60F-4FAE-B0E7-CF8CE3E3BC89}" srcOrd="3" destOrd="0" parTransId="{CC8B0FB1-0992-423D-9D72-B06A71CB9590}" sibTransId="{543DA1E6-CD72-40B1-8DAA-51108136D788}"/>
    <dgm:cxn modelId="{228284CA-A300-4BBE-BF4B-74E95FF2BCF5}" type="presOf" srcId="{BBD38B95-67DF-49D1-BDB9-AB2FB67BD14A}" destId="{F7A14DCB-CD5A-4EFE-8358-32BF9CEC64FC}" srcOrd="0" destOrd="0" presId="urn:microsoft.com/office/officeart/2005/8/layout/vList2"/>
    <dgm:cxn modelId="{93F7ACD9-B274-4E94-B6D6-8C70DBF88197}" srcId="{BBD38B95-67DF-49D1-BDB9-AB2FB67BD14A}" destId="{5C701109-546E-4A63-BD1D-27B35B3A2162}" srcOrd="0" destOrd="0" parTransId="{8842DAB9-EC54-472F-A040-3A12218DC56E}" sibTransId="{766A5741-68D6-4AED-A46A-41E3A091B0D2}"/>
    <dgm:cxn modelId="{6DFADEEB-AE55-42FB-BD5D-2DE1B5E75667}" srcId="{BBD38B95-67DF-49D1-BDB9-AB2FB67BD14A}" destId="{8966A4E4-4FDC-4868-8668-DF5321C1913B}" srcOrd="2" destOrd="0" parTransId="{315493B8-1404-424C-BE33-583FD1CA04B2}" sibTransId="{F4B5C265-C288-48A1-8CC5-E157AC2B7271}"/>
    <dgm:cxn modelId="{C9620DEC-E3AD-4405-B1E7-F0BDC999C12A}" type="presOf" srcId="{D16F3927-B451-4A61-BBB7-A09FA02B22E0}" destId="{3B045D2F-7E1E-4A31-A45A-BF691B8ECDBF}" srcOrd="0" destOrd="0" presId="urn:microsoft.com/office/officeart/2005/8/layout/vList2"/>
    <dgm:cxn modelId="{E654B2DA-9D99-4FD0-A072-253430C59349}" type="presParOf" srcId="{F7A14DCB-CD5A-4EFE-8358-32BF9CEC64FC}" destId="{FA82EFA5-1412-4FBC-96F8-E07DC7717D60}" srcOrd="0" destOrd="0" presId="urn:microsoft.com/office/officeart/2005/8/layout/vList2"/>
    <dgm:cxn modelId="{35D2F85B-4B40-4D87-832A-442F907FB6CA}" type="presParOf" srcId="{F7A14DCB-CD5A-4EFE-8358-32BF9CEC64FC}" destId="{674648F1-7D6C-4079-8745-8CAA1FA121F6}" srcOrd="1" destOrd="0" presId="urn:microsoft.com/office/officeart/2005/8/layout/vList2"/>
    <dgm:cxn modelId="{E6A1AFA6-537A-4EEE-B1C8-E00A9A30C0DF}" type="presParOf" srcId="{F7A14DCB-CD5A-4EFE-8358-32BF9CEC64FC}" destId="{6BF12CFC-8422-4AAB-8350-5B79FC96A77F}" srcOrd="2" destOrd="0" presId="urn:microsoft.com/office/officeart/2005/8/layout/vList2"/>
    <dgm:cxn modelId="{41FF42FD-6DE1-4D0D-BC37-E17A4D45535A}" type="presParOf" srcId="{F7A14DCB-CD5A-4EFE-8358-32BF9CEC64FC}" destId="{3265024F-CA93-4262-A9F5-86604051DC76}" srcOrd="3" destOrd="0" presId="urn:microsoft.com/office/officeart/2005/8/layout/vList2"/>
    <dgm:cxn modelId="{66DC3FF2-E08B-4293-8033-DE6AE6E39B1D}" type="presParOf" srcId="{F7A14DCB-CD5A-4EFE-8358-32BF9CEC64FC}" destId="{F143D08D-62BA-4585-A558-1F0550914112}" srcOrd="4" destOrd="0" presId="urn:microsoft.com/office/officeart/2005/8/layout/vList2"/>
    <dgm:cxn modelId="{2ECECCD6-D491-480D-81E6-B146826696C2}" type="presParOf" srcId="{F7A14DCB-CD5A-4EFE-8358-32BF9CEC64FC}" destId="{176B3EC9-69DF-4264-B71B-7265E39A1139}" srcOrd="5" destOrd="0" presId="urn:microsoft.com/office/officeart/2005/8/layout/vList2"/>
    <dgm:cxn modelId="{0A1C3011-EA74-4627-AD57-AEB364857CFC}" type="presParOf" srcId="{F7A14DCB-CD5A-4EFE-8358-32BF9CEC64FC}" destId="{9D643798-99BE-4119-BE7B-E6C8002862FA}" srcOrd="6" destOrd="0" presId="urn:microsoft.com/office/officeart/2005/8/layout/vList2"/>
    <dgm:cxn modelId="{C8B04105-1189-407D-A8DF-553EC7AAC3A3}" type="presParOf" srcId="{F7A14DCB-CD5A-4EFE-8358-32BF9CEC64FC}" destId="{55D25C4F-05DB-45B7-83CA-3272233A495F}" srcOrd="7" destOrd="0" presId="urn:microsoft.com/office/officeart/2005/8/layout/vList2"/>
    <dgm:cxn modelId="{62F265D2-48DB-4A6F-90FB-C930EE94BF7C}" type="presParOf" srcId="{F7A14DCB-CD5A-4EFE-8358-32BF9CEC64FC}" destId="{3B045D2F-7E1E-4A31-A45A-BF691B8ECDB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FFAD-9BD0-4222-8019-B13E92C1B272}">
      <dsp:nvSpPr>
        <dsp:cNvPr id="0" name=""/>
        <dsp:cNvSpPr/>
      </dsp:nvSpPr>
      <dsp:spPr>
        <a:xfrm>
          <a:off x="0" y="3917"/>
          <a:ext cx="5793393" cy="823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is a JavaScript library for rendering user interfaces (UI).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09" y="44126"/>
        <a:ext cx="5712975" cy="743262"/>
      </dsp:txXfrm>
    </dsp:sp>
    <dsp:sp modelId="{A1A81812-AD35-4EAE-8078-E0EA911EA9AC}">
      <dsp:nvSpPr>
        <dsp:cNvPr id="0" name=""/>
        <dsp:cNvSpPr/>
      </dsp:nvSpPr>
      <dsp:spPr>
        <a:xfrm>
          <a:off x="0" y="954317"/>
          <a:ext cx="5793393" cy="551692"/>
        </a:xfrm>
        <a:prstGeom prst="roundRect">
          <a:avLst/>
        </a:prstGeom>
        <a:gradFill rotWithShape="0">
          <a:gsLst>
            <a:gs pos="0">
              <a:schemeClr val="accent4">
                <a:hueOff val="4886182"/>
                <a:satOff val="-20388"/>
                <a:lumOff val="725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886182"/>
                <a:satOff val="-20388"/>
                <a:lumOff val="725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Free and open-source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931" y="981248"/>
        <a:ext cx="5739531" cy="497830"/>
      </dsp:txXfrm>
    </dsp:sp>
    <dsp:sp modelId="{AF9154B9-C232-45DE-9771-A8A0FED20695}">
      <dsp:nvSpPr>
        <dsp:cNvPr id="0" name=""/>
        <dsp:cNvSpPr/>
      </dsp:nvSpPr>
      <dsp:spPr>
        <a:xfrm>
          <a:off x="0" y="1632730"/>
          <a:ext cx="5793393" cy="823680"/>
        </a:xfrm>
        <a:prstGeom prst="roundRect">
          <a:avLst/>
        </a:prstGeom>
        <a:gradFill rotWithShape="0">
          <a:gsLst>
            <a:gs pos="0">
              <a:schemeClr val="accent4">
                <a:hueOff val="9772364"/>
                <a:satOff val="-40777"/>
                <a:lumOff val="145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772364"/>
                <a:satOff val="-40777"/>
                <a:lumOff val="145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It is maintained by Meta (formerly Facebook) and a community of individual developers and companies.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09" y="1672939"/>
        <a:ext cx="5712975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E8951-5E55-462B-B733-E16E033BECC0}">
      <dsp:nvSpPr>
        <dsp:cNvPr id="0" name=""/>
        <dsp:cNvSpPr/>
      </dsp:nvSpPr>
      <dsp:spPr>
        <a:xfrm>
          <a:off x="0" y="9438"/>
          <a:ext cx="5760501" cy="692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React adheres to the declarative programming paradigm</a:t>
          </a:r>
          <a:endParaRPr lang="en-IN" sz="1800" kern="1200" dirty="0"/>
        </a:p>
      </dsp:txBody>
      <dsp:txXfrm>
        <a:off x="33812" y="43250"/>
        <a:ext cx="5692877" cy="625016"/>
      </dsp:txXfrm>
    </dsp:sp>
    <dsp:sp modelId="{5CDB074D-4B17-4FB0-901B-0EFF67449287}">
      <dsp:nvSpPr>
        <dsp:cNvPr id="0" name=""/>
        <dsp:cNvSpPr/>
      </dsp:nvSpPr>
      <dsp:spPr>
        <a:xfrm>
          <a:off x="0" y="808638"/>
          <a:ext cx="5760501" cy="692640"/>
        </a:xfrm>
        <a:prstGeom prst="roundRect">
          <a:avLst/>
        </a:prstGeom>
        <a:gradFill rotWithShape="0">
          <a:gsLst>
            <a:gs pos="0">
              <a:schemeClr val="accent4">
                <a:hueOff val="3257455"/>
                <a:satOff val="-13592"/>
                <a:lumOff val="4837"/>
                <a:alphaOff val="0"/>
                <a:tint val="50000"/>
                <a:satMod val="300000"/>
              </a:schemeClr>
            </a:gs>
            <a:gs pos="35000">
              <a:schemeClr val="accent4">
                <a:hueOff val="3257455"/>
                <a:satOff val="-13592"/>
                <a:lumOff val="4837"/>
                <a:alphaOff val="0"/>
                <a:tint val="37000"/>
                <a:satMod val="300000"/>
              </a:schemeClr>
            </a:gs>
            <a:gs pos="100000">
              <a:schemeClr val="accent4">
                <a:hueOff val="3257455"/>
                <a:satOff val="-13592"/>
                <a:lumOff val="48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React lets you break down the UI into reusable components</a:t>
          </a:r>
        </a:p>
      </dsp:txBody>
      <dsp:txXfrm>
        <a:off x="33812" y="842450"/>
        <a:ext cx="5692877" cy="625016"/>
      </dsp:txXfrm>
    </dsp:sp>
    <dsp:sp modelId="{1A51864A-1AF2-4C12-8788-620B4B935A17}">
      <dsp:nvSpPr>
        <dsp:cNvPr id="0" name=""/>
        <dsp:cNvSpPr/>
      </dsp:nvSpPr>
      <dsp:spPr>
        <a:xfrm>
          <a:off x="0" y="1607838"/>
          <a:ext cx="5760501" cy="463632"/>
        </a:xfrm>
        <a:prstGeom prst="roundRect">
          <a:avLst/>
        </a:prstGeom>
        <a:gradFill rotWithShape="0">
          <a:gsLst>
            <a:gs pos="0">
              <a:schemeClr val="accent4">
                <a:hueOff val="6514909"/>
                <a:satOff val="-27185"/>
                <a:lumOff val="9673"/>
                <a:alphaOff val="0"/>
                <a:tint val="50000"/>
                <a:satMod val="300000"/>
              </a:schemeClr>
            </a:gs>
            <a:gs pos="35000">
              <a:schemeClr val="accent4">
                <a:hueOff val="6514909"/>
                <a:satOff val="-27185"/>
                <a:lumOff val="9673"/>
                <a:alphaOff val="0"/>
                <a:tint val="37000"/>
                <a:satMod val="300000"/>
              </a:schemeClr>
            </a:gs>
            <a:gs pos="100000">
              <a:schemeClr val="accent4">
                <a:hueOff val="6514909"/>
                <a:satOff val="-27185"/>
                <a:lumOff val="96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React uses a virtual DOM</a:t>
          </a:r>
        </a:p>
      </dsp:txBody>
      <dsp:txXfrm>
        <a:off x="22633" y="1630471"/>
        <a:ext cx="5715235" cy="418366"/>
      </dsp:txXfrm>
    </dsp:sp>
    <dsp:sp modelId="{9B70EB38-CD94-405C-A5C4-7F1987839124}">
      <dsp:nvSpPr>
        <dsp:cNvPr id="0" name=""/>
        <dsp:cNvSpPr/>
      </dsp:nvSpPr>
      <dsp:spPr>
        <a:xfrm>
          <a:off x="0" y="2178030"/>
          <a:ext cx="5760501" cy="463632"/>
        </a:xfrm>
        <a:prstGeom prst="roundRect">
          <a:avLst/>
        </a:prstGeom>
        <a:gradFill rotWithShape="0">
          <a:gsLst>
            <a:gs pos="0">
              <a:schemeClr val="accent4">
                <a:hueOff val="9772364"/>
                <a:satOff val="-40777"/>
                <a:lumOff val="14510"/>
                <a:alphaOff val="0"/>
                <a:tint val="50000"/>
                <a:satMod val="300000"/>
              </a:schemeClr>
            </a:gs>
            <a:gs pos="35000">
              <a:schemeClr val="accent4">
                <a:hueOff val="9772364"/>
                <a:satOff val="-40777"/>
                <a:lumOff val="14510"/>
                <a:alphaOff val="0"/>
                <a:tint val="37000"/>
                <a:satMod val="300000"/>
              </a:schemeClr>
            </a:gs>
            <a:gs pos="100000">
              <a:schemeClr val="accent4">
                <a:hueOff val="9772364"/>
                <a:satOff val="-40777"/>
                <a:lumOff val="145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It is easy to learn and use</a:t>
          </a:r>
        </a:p>
      </dsp:txBody>
      <dsp:txXfrm>
        <a:off x="22633" y="2200663"/>
        <a:ext cx="5715235" cy="418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E7634-D63D-4A63-BD54-7F746EA8E09B}">
      <dsp:nvSpPr>
        <dsp:cNvPr id="0" name=""/>
        <dsp:cNvSpPr/>
      </dsp:nvSpPr>
      <dsp:spPr>
        <a:xfrm>
          <a:off x="0" y="20375"/>
          <a:ext cx="5786814" cy="1007516"/>
        </a:xfrm>
        <a:prstGeom prst="round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is based on a component-based architecture that allows developers to break down their user interface into small, reusable components.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183" y="69558"/>
        <a:ext cx="5688448" cy="909150"/>
      </dsp:txXfrm>
    </dsp:sp>
    <dsp:sp modelId="{967DD8B5-ECBC-4C07-9B23-E74E9AB29476}">
      <dsp:nvSpPr>
        <dsp:cNvPr id="0" name=""/>
        <dsp:cNvSpPr/>
      </dsp:nvSpPr>
      <dsp:spPr>
        <a:xfrm>
          <a:off x="0" y="1169012"/>
          <a:ext cx="5786814" cy="716212"/>
        </a:xfrm>
        <a:prstGeom prst="round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This makes it easier to manage and maintain complex UI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63" y="1203975"/>
        <a:ext cx="5716888" cy="646286"/>
      </dsp:txXfrm>
    </dsp:sp>
    <dsp:sp modelId="{50591DB2-7226-4B1E-934B-83E652A77828}">
      <dsp:nvSpPr>
        <dsp:cNvPr id="0" name=""/>
        <dsp:cNvSpPr/>
      </dsp:nvSpPr>
      <dsp:spPr>
        <a:xfrm>
          <a:off x="0" y="2026345"/>
          <a:ext cx="5786814" cy="716212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Developers can focus on developing and testing individual components separately.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63" y="2061308"/>
        <a:ext cx="5716888" cy="6462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FA9E6-0A7E-48F1-A217-7E9D1AAE0622}">
      <dsp:nvSpPr>
        <dsp:cNvPr id="0" name=""/>
        <dsp:cNvSpPr/>
      </dsp:nvSpPr>
      <dsp:spPr>
        <a:xfrm>
          <a:off x="0" y="320"/>
          <a:ext cx="5795375" cy="842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uses a virtual DOM, which is a lightweight representation of the actual DOM.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41443"/>
        <a:ext cx="5713129" cy="760154"/>
      </dsp:txXfrm>
    </dsp:sp>
    <dsp:sp modelId="{F2610CBA-4727-4CC2-A31D-725D082F8F2F}">
      <dsp:nvSpPr>
        <dsp:cNvPr id="0" name=""/>
        <dsp:cNvSpPr/>
      </dsp:nvSpPr>
      <dsp:spPr>
        <a:xfrm>
          <a:off x="0" y="972321"/>
          <a:ext cx="5795375" cy="842400"/>
        </a:xfrm>
        <a:prstGeom prst="roundRect">
          <a:avLst/>
        </a:prstGeom>
        <a:gradFill flip="none" rotWithShape="0">
          <a:gsLst>
            <a:gs pos="51000">
              <a:srgbClr val="9ECA81"/>
            </a:gs>
            <a:gs pos="0">
              <a:schemeClr val="accent6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6">
                <a:lumMod val="60000"/>
                <a:lumOff val="4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updates the virtual DOM instead of the actual DOM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1013444"/>
        <a:ext cx="5713129" cy="760154"/>
      </dsp:txXfrm>
    </dsp:sp>
    <dsp:sp modelId="{EA1990DE-BE6F-4FE4-98D0-AB1B803C76EA}">
      <dsp:nvSpPr>
        <dsp:cNvPr id="0" name=""/>
        <dsp:cNvSpPr/>
      </dsp:nvSpPr>
      <dsp:spPr>
        <a:xfrm>
          <a:off x="0" y="1944321"/>
          <a:ext cx="5795375" cy="842400"/>
        </a:xfrm>
        <a:prstGeom prst="roundRect">
          <a:avLst/>
        </a:prstGeom>
        <a:gradFill rotWithShape="0">
          <a:gsLst>
            <a:gs pos="0">
              <a:schemeClr val="accent4">
                <a:hueOff val="9772364"/>
                <a:satOff val="-40777"/>
                <a:lumOff val="145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772364"/>
                <a:satOff val="-40777"/>
                <a:lumOff val="145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then compares the virtual DOM with the actual DOM and only updates the necessary parts of the UI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1985444"/>
        <a:ext cx="5713129" cy="760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EFA5-1412-4FBC-96F8-E07DC7717D60}">
      <dsp:nvSpPr>
        <dsp:cNvPr id="0" name=""/>
        <dsp:cNvSpPr/>
      </dsp:nvSpPr>
      <dsp:spPr>
        <a:xfrm>
          <a:off x="0" y="28804"/>
          <a:ext cx="5789111" cy="71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Every time the DOM changes, the browser has to do two intensive operations: repaint and reflow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63530"/>
        <a:ext cx="5719659" cy="641908"/>
      </dsp:txXfrm>
    </dsp:sp>
    <dsp:sp modelId="{6BF12CFC-8422-4AAB-8350-5B79FC96A77F}">
      <dsp:nvSpPr>
        <dsp:cNvPr id="0" name=""/>
        <dsp:cNvSpPr/>
      </dsp:nvSpPr>
      <dsp:spPr>
        <a:xfrm>
          <a:off x="0" y="849604"/>
          <a:ext cx="5789111" cy="71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Whenever a change is required , React marks that Component as </a:t>
          </a:r>
          <a:r>
            <a:rPr lang="en-IN" sz="1800" b="1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dirty.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884330"/>
        <a:ext cx="5719659" cy="641908"/>
      </dsp:txXfrm>
    </dsp:sp>
    <dsp:sp modelId="{F143D08D-62BA-4585-A558-1F0550914112}">
      <dsp:nvSpPr>
        <dsp:cNvPr id="0" name=""/>
        <dsp:cNvSpPr/>
      </dsp:nvSpPr>
      <dsp:spPr>
        <a:xfrm>
          <a:off x="0" y="1670404"/>
          <a:ext cx="5789111" cy="71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updates the Virtual DOM relative to the components marked as dirty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1705130"/>
        <a:ext cx="5719659" cy="641908"/>
      </dsp:txXfrm>
    </dsp:sp>
    <dsp:sp modelId="{9D643798-99BE-4119-BE7B-E6C8002862FA}">
      <dsp:nvSpPr>
        <dsp:cNvPr id="0" name=""/>
        <dsp:cNvSpPr/>
      </dsp:nvSpPr>
      <dsp:spPr>
        <a:xfrm>
          <a:off x="0" y="2491204"/>
          <a:ext cx="5789111" cy="71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batches much of the changes and performs a unique update to the real DOM.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2525930"/>
        <a:ext cx="5719659" cy="641908"/>
      </dsp:txXfrm>
    </dsp:sp>
    <dsp:sp modelId="{3B045D2F-7E1E-4A31-A45A-BF691B8ECDBF}">
      <dsp:nvSpPr>
        <dsp:cNvPr id="0" name=""/>
        <dsp:cNvSpPr/>
      </dsp:nvSpPr>
      <dsp:spPr>
        <a:xfrm>
          <a:off x="0" y="3312004"/>
          <a:ext cx="5789111" cy="71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Repaint and Reflow the browser must perform to render the changes are executed just once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3346730"/>
        <a:ext cx="5719659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844800" y="6558113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9957" y="6535821"/>
            <a:ext cx="2844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21-07-2018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47169" y="648819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FSE C2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347200" y="6101552"/>
            <a:ext cx="2844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Implementing Front-End Application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React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Introduction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- Introduction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85CF116-FCAA-431A-A825-01206B526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0449"/>
              </p:ext>
            </p:extLst>
          </p:nvPr>
        </p:nvGraphicFramePr>
        <p:xfrm>
          <a:off x="302607" y="1138067"/>
          <a:ext cx="5793393" cy="246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83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What made React stand out and popular?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9DE93A-5319-4880-8971-2C834B0C1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139466"/>
              </p:ext>
            </p:extLst>
          </p:nvPr>
        </p:nvGraphicFramePr>
        <p:xfrm>
          <a:off x="335499" y="1499879"/>
          <a:ext cx="5760501" cy="265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Component based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FFBC4F-D8E4-4D9C-9A64-588D9E90E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36718"/>
              </p:ext>
            </p:extLst>
          </p:nvPr>
        </p:nvGraphicFramePr>
        <p:xfrm>
          <a:off x="309186" y="1144646"/>
          <a:ext cx="5786814" cy="276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66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Declarative-What React Simplifies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C00000"/>
                </a:solidFill>
              </a:rPr>
              <a:t>Consider the task of adding a 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659ED-0EAF-4FC0-AC8B-604A7D235DE7}"/>
              </a:ext>
            </a:extLst>
          </p:cNvPr>
          <p:cNvSpPr txBox="1"/>
          <p:nvPr/>
        </p:nvSpPr>
        <p:spPr>
          <a:xfrm>
            <a:off x="303103" y="1438643"/>
            <a:ext cx="6327943" cy="24704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target = </a:t>
            </a:r>
            <a:r>
              <a:rPr lang="en-US" sz="1600" dirty="0" err="1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getElementById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"target"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wrapper = </a:t>
            </a:r>
            <a:r>
              <a:rPr lang="en-US" sz="1600" dirty="0" err="1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"div"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headline = </a:t>
            </a:r>
            <a:r>
              <a:rPr lang="en-US" sz="1600" dirty="0" err="1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"h1"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wrapper.id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"welcome"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headline.innerText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wrapper.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appendChild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(headline);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target.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appendChild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(wrapper);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9945E-D5F3-45D8-BD36-10237ECEA077}"/>
              </a:ext>
            </a:extLst>
          </p:cNvPr>
          <p:cNvSpPr txBox="1"/>
          <p:nvPr/>
        </p:nvSpPr>
        <p:spPr>
          <a:xfrm>
            <a:off x="303103" y="4019248"/>
            <a:ext cx="6327943" cy="2187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{ render }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ReactDOM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Welcome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() =&gt;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&lt;div </a:t>
            </a:r>
            <a:r>
              <a:rPr lang="en-US" sz="160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"welcome"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&lt;h1&gt;Hello World&lt;/h1&gt;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&lt;/div&gt;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render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(&lt;Welcome /&gt;, </a:t>
            </a:r>
            <a:r>
              <a:rPr lang="en-US" sz="1600" dirty="0" err="1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getElementById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"target"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6565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C14FDD-6A86-41A5-A00D-0F74FAB67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00133"/>
              </p:ext>
            </p:extLst>
          </p:nvPr>
        </p:nvGraphicFramePr>
        <p:xfrm>
          <a:off x="300625" y="1158658"/>
          <a:ext cx="5795375" cy="2787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77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B29B97-CF71-4D0B-8847-7F2ADC6E0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380973"/>
              </p:ext>
            </p:extLst>
          </p:nvPr>
        </p:nvGraphicFramePr>
        <p:xfrm>
          <a:off x="306888" y="1152395"/>
          <a:ext cx="5789112" cy="405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58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React- Features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E6AF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367</Words>
  <Application>Microsoft Office PowerPoint</Application>
  <PresentationFormat>Widescreen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1_Office Theme</vt:lpstr>
      <vt:lpstr>Full Stack Application Development</vt:lpstr>
      <vt:lpstr>PowerPoint Presentation</vt:lpstr>
      <vt:lpstr>React - Introduction</vt:lpstr>
      <vt:lpstr>Features</vt:lpstr>
      <vt:lpstr>Component based Approach</vt:lpstr>
      <vt:lpstr>Declarative-What React Simplifies</vt:lpstr>
      <vt:lpstr>Virtual DOM</vt:lpstr>
      <vt:lpstr>Virtual DOM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92</cp:revision>
  <dcterms:created xsi:type="dcterms:W3CDTF">2022-09-26T09:02:06Z</dcterms:created>
  <dcterms:modified xsi:type="dcterms:W3CDTF">2024-02-14T09:52:00Z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