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90"/>
      </p:cViewPr>
      <p:guideLst>
        <p:guide orient="horz" pos="27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4B2A-B8AF-4509-8E53-E2833BA9274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0DC8-207C-4FD5-9DA5-43A13FC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168" y="684937"/>
            <a:ext cx="117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excelupload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fileInput</a:t>
            </a:r>
          </a:p>
        </p:txBody>
      </p: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1949413" y="946547"/>
            <a:ext cx="1332903" cy="57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305235" y="2149263"/>
            <a:ext cx="147430" cy="46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123113" y="5776601"/>
            <a:ext cx="721315" cy="3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6293" y="1762161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PondDepth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numericInput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2168" y="262973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PondSurface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numericInput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168" y="3479195"/>
            <a:ext cx="117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5865" y="608034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text1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numericInput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2392" y="5383052"/>
            <a:ext cx="117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calculate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97112" y="1569899"/>
            <a:ext cx="174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PondMeasurement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dataTableOutput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52665" y="4767289"/>
            <a:ext cx="1318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PondDiagram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5865" y="4450656"/>
            <a:ext cx="117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deleteRows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69762" y="3303275"/>
            <a:ext cx="2059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values$df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(data frame)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reactiveValues</a:t>
            </a:r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43554" y="603189"/>
            <a:ext cx="1879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mydata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reactive, returns </a:t>
            </a:r>
            <a:r>
              <a:rPr lang="en-US" sz="1400" i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tibble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67724" y="1462177"/>
            <a:ext cx="109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newEntry4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</a:t>
            </a:r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559" y="4613401"/>
            <a:ext cx="1443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observeEvent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6763" y="4679237"/>
            <a:ext cx="864372" cy="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662462" y="3848641"/>
            <a:ext cx="826745" cy="76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68464" y="2629733"/>
            <a:ext cx="174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renderDataTable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21402" y="5383052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newEntry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</a:t>
            </a:r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796428" y="5644663"/>
            <a:ext cx="819436" cy="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83550" y="5644662"/>
            <a:ext cx="119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selected_var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880756" y="5940818"/>
            <a:ext cx="852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83046" y="3937004"/>
            <a:ext cx="123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renderPlot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5610649" y="3817027"/>
            <a:ext cx="472397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97587" y="4364758"/>
            <a:ext cx="255078" cy="37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14816" y="848449"/>
            <a:ext cx="2399213" cy="4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2"/>
          </p:cNvCxnSpPr>
          <p:nvPr/>
        </p:nvCxnSpPr>
        <p:spPr>
          <a:xfrm>
            <a:off x="3913643" y="1985397"/>
            <a:ext cx="500386" cy="113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326636" y="3332151"/>
            <a:ext cx="109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newEntry2</a:t>
            </a:r>
            <a:endParaRPr lang="en-US" sz="1400" i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</a:t>
            </a:r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17455" y="3593761"/>
            <a:ext cx="398552" cy="7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3"/>
            <a:endCxn id="39" idx="1"/>
          </p:cNvCxnSpPr>
          <p:nvPr/>
        </p:nvCxnSpPr>
        <p:spPr>
          <a:xfrm flipV="1">
            <a:off x="3418473" y="3564885"/>
            <a:ext cx="451289" cy="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414029" y="1188952"/>
            <a:ext cx="233211" cy="296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4857" y="140706"/>
            <a:ext cx="254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Reactivity Map - Original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74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8982" y="1529666"/>
            <a:ext cx="12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ExcelUpload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fileInput</a:t>
            </a:r>
          </a:p>
        </p:txBody>
      </p: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1423799" y="1791276"/>
            <a:ext cx="663171" cy="29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5" idx="3"/>
            <a:endCxn id="36" idx="1"/>
          </p:cNvCxnSpPr>
          <p:nvPr/>
        </p:nvCxnSpPr>
        <p:spPr>
          <a:xfrm flipV="1">
            <a:off x="7129285" y="2656576"/>
            <a:ext cx="199114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123113" y="6654907"/>
            <a:ext cx="721315" cy="3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8362" y="377709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PondDepth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numericInput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4452" y="251231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PondSurface</a:t>
            </a:r>
            <a:endParaRPr lang="en-US" sz="1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numericInput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8982" y="3110469"/>
            <a:ext cx="117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addrow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362" y="5745011"/>
            <a:ext cx="127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calc_total_vol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28399" y="2394966"/>
            <a:ext cx="174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PondMeasurement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dataTableOutput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5305" y="3617694"/>
            <a:ext cx="1318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PondDiagram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696" y="4604428"/>
            <a:ext cx="117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DeleteRows</a:t>
            </a:r>
            <a:endParaRPr lang="en-US" sz="1400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i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actionButton</a:t>
            </a:r>
            <a:endParaRPr lang="en-US" sz="1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94689" y="3110469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pond_data$df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reactiveValues</a:t>
            </a:r>
            <a:endParaRPr lang="en-US" sz="14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44503" y="4700002"/>
            <a:ext cx="1443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observeEvent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cxnSp>
        <p:nvCxnSpPr>
          <p:cNvPr id="46" name="Straight Arrow Connector 45"/>
          <p:cNvCxnSpPr>
            <a:stCxn id="38" idx="3"/>
            <a:endCxn id="43" idx="1"/>
          </p:cNvCxnSpPr>
          <p:nvPr/>
        </p:nvCxnSpPr>
        <p:spPr>
          <a:xfrm flipV="1">
            <a:off x="1402594" y="4853891"/>
            <a:ext cx="541909" cy="1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13199" y="3785337"/>
            <a:ext cx="496288" cy="8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88744" y="2507754"/>
            <a:ext cx="174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renderDataTable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7" name="Straight Arrow Connector 56"/>
          <p:cNvCxnSpPr>
            <a:stCxn id="33" idx="3"/>
            <a:endCxn id="93" idx="1"/>
          </p:cNvCxnSpPr>
          <p:nvPr/>
        </p:nvCxnSpPr>
        <p:spPr>
          <a:xfrm>
            <a:off x="1481980" y="6006621"/>
            <a:ext cx="46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28399" y="5762400"/>
            <a:ext cx="119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txt_total_vol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textOutput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Arrow Connector 58"/>
          <p:cNvCxnSpPr>
            <a:stCxn id="93" idx="3"/>
            <a:endCxn id="58" idx="1"/>
          </p:cNvCxnSpPr>
          <p:nvPr/>
        </p:nvCxnSpPr>
        <p:spPr>
          <a:xfrm>
            <a:off x="3387053" y="6006621"/>
            <a:ext cx="3941346" cy="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8216" y="3718391"/>
            <a:ext cx="123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renderPlot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5143135" y="3650932"/>
            <a:ext cx="345081" cy="22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3"/>
            <a:endCxn id="37" idx="1"/>
          </p:cNvCxnSpPr>
          <p:nvPr/>
        </p:nvCxnSpPr>
        <p:spPr>
          <a:xfrm>
            <a:off x="6725029" y="3872280"/>
            <a:ext cx="700276" cy="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3"/>
            <a:endCxn id="80" idx="1"/>
          </p:cNvCxnSpPr>
          <p:nvPr/>
        </p:nvCxnSpPr>
        <p:spPr>
          <a:xfrm>
            <a:off x="1389880" y="3372079"/>
            <a:ext cx="554624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0" idx="3"/>
            <a:endCxn id="39" idx="1"/>
          </p:cNvCxnSpPr>
          <p:nvPr/>
        </p:nvCxnSpPr>
        <p:spPr>
          <a:xfrm flipV="1">
            <a:off x="3388297" y="3372079"/>
            <a:ext cx="406392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44504" y="3220432"/>
            <a:ext cx="1443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observeEvent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462087" y="3650932"/>
            <a:ext cx="408053" cy="327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72443" y="2839734"/>
            <a:ext cx="313933" cy="327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062678" y="2060940"/>
            <a:ext cx="98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observe()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1710" y="2321938"/>
            <a:ext cx="762979" cy="7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43260" y="5852732"/>
            <a:ext cx="1443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observeEvent</a:t>
            </a:r>
            <a:r>
              <a:rPr lang="en-US" sz="1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143135" y="2849425"/>
            <a:ext cx="313433" cy="33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4857" y="140706"/>
            <a:ext cx="248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Reactivity Map – Ver. 02</a:t>
            </a:r>
            <a:endParaRPr lang="en-US" b="1" dirty="0"/>
          </a:p>
        </p:txBody>
      </p:sp>
      <p:sp>
        <p:nvSpPr>
          <p:cNvPr id="136" name="Rectangle 135"/>
          <p:cNvSpPr/>
          <p:nvPr/>
        </p:nvSpPr>
        <p:spPr>
          <a:xfrm>
            <a:off x="7328399" y="4868772"/>
            <a:ext cx="144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tbl_populated</a:t>
            </a:r>
            <a: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400" b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i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conditionalPanel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488216" y="4985402"/>
            <a:ext cx="98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reactive()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957011" y="3777095"/>
            <a:ext cx="499557" cy="12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7" idx="3"/>
            <a:endCxn id="136" idx="1"/>
          </p:cNvCxnSpPr>
          <p:nvPr/>
        </p:nvCxnSpPr>
        <p:spPr>
          <a:xfrm flipV="1">
            <a:off x="6477974" y="5130382"/>
            <a:ext cx="850425" cy="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82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andlyons@ucdavis.edu</dc:creator>
  <cp:lastModifiedBy>andlyons@ucdavis.edu</cp:lastModifiedBy>
  <cp:revision>26</cp:revision>
  <dcterms:created xsi:type="dcterms:W3CDTF">2018-08-26T20:49:57Z</dcterms:created>
  <dcterms:modified xsi:type="dcterms:W3CDTF">2018-09-11T18:14:45Z</dcterms:modified>
</cp:coreProperties>
</file>