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80921a8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80921a8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4354e7a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64354e7a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850ffe1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850ffe1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4354e7a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64354e7a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80921a82e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80921a82e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80921a82e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80921a82e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80921a82e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80921a82e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80921a82e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80921a82e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0921a82e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0921a82e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80921a82e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80921a82e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80921a82e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80921a82e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80921a82e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80921a82e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86250" y="698850"/>
            <a:ext cx="8123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PR- 28</a:t>
            </a:r>
            <a:endParaRPr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Signal Processing Primitives With Quantum Algorithm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834125"/>
            <a:ext cx="8520600" cy="1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9900"/>
                </a:solidFill>
              </a:rPr>
              <a:t>G-RIS</a:t>
            </a:r>
            <a:endParaRPr sz="52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45">
                <a:solidFill>
                  <a:srgbClr val="FF9900"/>
                </a:solidFill>
              </a:rPr>
              <a:t>(</a:t>
            </a:r>
            <a:r>
              <a:rPr i="1" lang="en" sz="2145">
                <a:solidFill>
                  <a:srgbClr val="FF9900"/>
                </a:solidFill>
              </a:rPr>
              <a:t>G=Gal Winer(Team Lead)</a:t>
            </a:r>
            <a:r>
              <a:rPr lang="en" sz="2245">
                <a:solidFill>
                  <a:srgbClr val="FF9900"/>
                </a:solidFill>
              </a:rPr>
              <a:t>,  R=Risav, I= Ibrahim )</a:t>
            </a:r>
            <a:endParaRPr sz="4345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143000" y="714900"/>
            <a:ext cx="6662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 that convert circuit to array and array to image</a:t>
            </a:r>
            <a:endParaRPr/>
          </a:p>
        </p:txBody>
      </p:sp>
      <p:pic>
        <p:nvPicPr>
          <p:cNvPr id="347" name="Google Shape;3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50" y="1752550"/>
            <a:ext cx="7749401" cy="26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749425" y="115800"/>
            <a:ext cx="6672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Decoding Quantum State to back to the Image</a:t>
            </a:r>
            <a:endParaRPr sz="3800"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25" y="785775"/>
            <a:ext cx="7351956" cy="415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2139425" y="640575"/>
            <a:ext cx="46857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251" y="1305625"/>
            <a:ext cx="5011924" cy="37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Previously: </a:t>
            </a:r>
            <a:r>
              <a:rPr lang="en"/>
              <a:t>Implementation that is Left for completion of mean 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Quantum Non Modular Division </a:t>
            </a:r>
            <a:r>
              <a:rPr b="1" i="1" lang="en" u="sng"/>
              <a:t>(solved by </a:t>
            </a:r>
            <a:r>
              <a:rPr b="1" i="1" lang="en" u="sng"/>
              <a:t>classical</a:t>
            </a:r>
            <a:r>
              <a:rPr b="1" i="1" lang="en" u="sng"/>
              <a:t> Approach)</a:t>
            </a:r>
            <a:endParaRPr b="1" i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While using Adder the output i.e. Sum is always stored to the new qubits that causes increase in the requirements of qubits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/>
              <a:t>Measuring the only the filtered Register where quantum Information of the image is stored</a:t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Decoding Quantum State to back to the Image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944425" y="-153425"/>
            <a:ext cx="55212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I have made Mistake on </a:t>
            </a:r>
            <a:r>
              <a:rPr lang="en" sz="1820"/>
              <a:t>Implementation of CyclicShiftYUp, CyclicShiftYDown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1900" y="576400"/>
            <a:ext cx="5048600" cy="365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5" y="576400"/>
            <a:ext cx="3593000" cy="22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75" y="2923750"/>
            <a:ext cx="3593000" cy="218182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3751900" y="4296575"/>
            <a:ext cx="5048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Also, There was some minor programming error causing shifting of both X and Y simultaneously which was not needed which is also fixed…#code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8953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QMF(Quantum Mean Filter)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5" y="524350"/>
            <a:ext cx="4629150" cy="43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200" y="524350"/>
            <a:ext cx="4112025" cy="190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625" y="2359073"/>
            <a:ext cx="2903986" cy="25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8581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of the operation QVxy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0" y="506200"/>
            <a:ext cx="3896575" cy="45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475" y="506200"/>
            <a:ext cx="3634780" cy="4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Non Modular Division Part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339000"/>
            <a:ext cx="70305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Analyzing the Algorithm I have found that</a:t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2077425"/>
            <a:ext cx="3906801" cy="17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00" y="2000025"/>
            <a:ext cx="3906800" cy="176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16272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to the algorithm Using classical approach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2" y="925500"/>
            <a:ext cx="35317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75" y="3249600"/>
            <a:ext cx="8798701" cy="18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4113975" y="1125475"/>
            <a:ext cx="48072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this approach we decrease depth and also the 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16 qubit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counts (roughly depending on kernel size) as we reduces 2-3 helper QReg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Also, Time Complexity for this division become 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O(imageSize-KernelSize)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4475" y="2620225"/>
            <a:ext cx="4934575" cy="5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4425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Ripple Adder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9" y="1990050"/>
            <a:ext cx="70305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0" y="0"/>
            <a:ext cx="7030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 problem and possible Solving method</a:t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25" y="2402275"/>
            <a:ext cx="4320249" cy="27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575" y="2402275"/>
            <a:ext cx="4320250" cy="27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/>
          <p:nvPr/>
        </p:nvSpPr>
        <p:spPr>
          <a:xfrm>
            <a:off x="1152275" y="819075"/>
            <a:ext cx="71955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Adder I have encoded my own Adder function But this increases the depth of the circuit and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unnecessary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entanglement which can be solved by increasing Qubits. To solve it likewise we have reset in Qiskit then the Depth can also be decreased..#coding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4950" y="1635975"/>
            <a:ext cx="3571875" cy="6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