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2eb337af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62eb337af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2eb337af6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62eb337af6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2eb337af6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2eb337af6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2eb337af6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2eb337af6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2eb337af6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2eb337af6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2eb337af6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2eb337af6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2eb337af6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2eb337af6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2eb337af6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2eb337af6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2eb337af6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62eb337af6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2eb337af6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62eb337af6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86250" y="698850"/>
            <a:ext cx="8123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</a:rPr>
              <a:t>PR- 28</a:t>
            </a:r>
            <a:endParaRPr sz="3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Signal Processing Primitives With Quantum Algorithm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834125"/>
            <a:ext cx="8520600" cy="1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9900"/>
                </a:solidFill>
              </a:rPr>
              <a:t>G-RIIS</a:t>
            </a:r>
            <a:endParaRPr sz="52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45">
                <a:solidFill>
                  <a:srgbClr val="FF9900"/>
                </a:solidFill>
              </a:rPr>
              <a:t>(</a:t>
            </a:r>
            <a:r>
              <a:rPr i="1" lang="en" sz="2145">
                <a:solidFill>
                  <a:srgbClr val="FF9900"/>
                </a:solidFill>
              </a:rPr>
              <a:t>G=Gal Winer(Team Lead)</a:t>
            </a:r>
            <a:r>
              <a:rPr lang="en" sz="2245">
                <a:solidFill>
                  <a:srgbClr val="FF9900"/>
                </a:solidFill>
              </a:rPr>
              <a:t>,  R=Risav, I= Ibrahim,I=</a:t>
            </a:r>
            <a:r>
              <a:rPr lang="en" sz="235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Ini Ekpenyong</a:t>
            </a:r>
            <a:endParaRPr sz="235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45">
                <a:solidFill>
                  <a:srgbClr val="FF9900"/>
                </a:solidFill>
              </a:rPr>
              <a:t> S=Subhashis )</a:t>
            </a:r>
            <a:endParaRPr sz="4345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that is Left for completion of mean Filter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Quantum Non Modular Division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While using Adder the output i.e. Sum is always stored to the new qubits that causes increase in the requirements of qubits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Measuring the only the filtered Register where quantum Information of the image is stored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Decoding Quantum State to back to the Image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953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QMF(Quantum Mean Filter)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25" y="524350"/>
            <a:ext cx="4629150" cy="43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200" y="524350"/>
            <a:ext cx="4112025" cy="190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625" y="2359073"/>
            <a:ext cx="2903986" cy="25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8581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of the </a:t>
            </a:r>
            <a:r>
              <a:rPr lang="en"/>
              <a:t>operation</a:t>
            </a:r>
            <a:r>
              <a:rPr lang="en"/>
              <a:t> QVxy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50" y="506200"/>
            <a:ext cx="3896575" cy="45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475" y="506200"/>
            <a:ext cx="3634780" cy="4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50" y="2728000"/>
            <a:ext cx="2192975" cy="18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00" y="143150"/>
            <a:ext cx="8792146" cy="24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3342350" y="2571750"/>
            <a:ext cx="527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quantum circuits of the operation QVyx for 3×3 filter operator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2804875" y="3407350"/>
            <a:ext cx="24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graph of QVyx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operation that We use In this Project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617525"/>
            <a:ext cx="70305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unitary UC operation for copying an n-qubits state |x&gt; to another n-qubits state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2. The copies of the inputs are made in order not to change the inputs.</a:t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379" y="2353604"/>
            <a:ext cx="2745200" cy="21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372400" y="598575"/>
            <a:ext cx="8272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Classiq Implementation for implementing Uc that copy state  of qubits</a:t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5010699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550" y="1750275"/>
            <a:ext cx="382512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Implementation of CyclicShiftXLeft, CyclicShiftXRight</a:t>
            </a:r>
            <a:endParaRPr sz="2120"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5" y="1287100"/>
            <a:ext cx="3738750" cy="26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650" y="1287100"/>
            <a:ext cx="4074800" cy="26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 txBox="1"/>
          <p:nvPr/>
        </p:nvSpPr>
        <p:spPr>
          <a:xfrm>
            <a:off x="235975" y="4321050"/>
            <a:ext cx="2049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CyclicShiftXLeft</a:t>
            </a:r>
            <a:endParaRPr/>
          </a:p>
        </p:txBody>
      </p:sp>
      <p:sp>
        <p:nvSpPr>
          <p:cNvPr id="324" name="Google Shape;324;p19"/>
          <p:cNvSpPr txBox="1"/>
          <p:nvPr/>
        </p:nvSpPr>
        <p:spPr>
          <a:xfrm>
            <a:off x="4933825" y="4321050"/>
            <a:ext cx="3000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CyclicShiftXRight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820"/>
              <a:t>Implementation of </a:t>
            </a:r>
            <a:r>
              <a:rPr lang="en" sz="1820"/>
              <a:t>CyclicShiftYUp, CyclicShiftYDown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" y="1137525"/>
            <a:ext cx="3933725" cy="24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 txBox="1"/>
          <p:nvPr/>
        </p:nvSpPr>
        <p:spPr>
          <a:xfrm>
            <a:off x="217400" y="3856825"/>
            <a:ext cx="1919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CyclicShiftYUp</a:t>
            </a:r>
            <a:endParaRPr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225" y="1137525"/>
            <a:ext cx="4081526" cy="24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0"/>
          <p:cNvSpPr txBox="1"/>
          <p:nvPr/>
        </p:nvSpPr>
        <p:spPr>
          <a:xfrm>
            <a:off x="4769988" y="3810425"/>
            <a:ext cx="3000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CyclicShiftYDown</a:t>
            </a:r>
            <a:endParaRPr b="1" sz="212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and Qubit info and affecting factor</a:t>
            </a:r>
            <a:endParaRPr/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1303800" y="1459700"/>
            <a:ext cx="7030500" cy="30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Of Qubit To be Neded depends upon:</a:t>
            </a:r>
            <a:br>
              <a:rPr lang="en"/>
            </a:br>
            <a:br>
              <a:rPr lang="en"/>
            </a:br>
            <a:r>
              <a:rPr lang="en"/>
              <a:t>1. Size of the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Size of kernel</a:t>
            </a:r>
            <a:br>
              <a:rPr lang="en"/>
            </a:br>
            <a:br>
              <a:rPr lang="en"/>
            </a:br>
            <a:r>
              <a:rPr lang="en"/>
              <a:t>But the size mainly depends upon the size of the kernel rather than the Size of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For 4x4 image with 3x3 kernel we nearly need about 75 qubits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