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58" r:id="rId7"/>
    <p:sldId id="263" r:id="rId8"/>
    <p:sldId id="268" r:id="rId9"/>
    <p:sldId id="269" r:id="rId10"/>
    <p:sldId id="267" r:id="rId11"/>
    <p:sldId id="259" r:id="rId12"/>
    <p:sldId id="261" r:id="rId13"/>
    <p:sldId id="262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92581-2C9B-4A22-9A61-4A6EAE432752}" v="24" dt="2019-07-02T20:08:19.858"/>
    <p1510:client id="{8EC191BE-5EFB-B086-AB6B-D2328449AA2F}" v="9" dt="2019-07-02T21:06:0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BLANC Marie" userId="S::marie.leblanc@ynov.com::02248aeb-c39d-4e01-bb14-dfe64c8d757c" providerId="AD" clId="Web-{DA4EA079-31A7-48D9-8411-CE706ADCE53D}"/>
    <pc:docChg chg="addSld modSld">
      <pc:chgData name="LEBLANC Marie" userId="S::marie.leblanc@ynov.com::02248aeb-c39d-4e01-bb14-dfe64c8d757c" providerId="AD" clId="Web-{DA4EA079-31A7-48D9-8411-CE706ADCE53D}" dt="2019-06-30T14:16:27.850" v="407" actId="20577"/>
      <pc:docMkLst>
        <pc:docMk/>
      </pc:docMkLst>
      <pc:sldChg chg="modSp">
        <pc:chgData name="LEBLANC Marie" userId="S::marie.leblanc@ynov.com::02248aeb-c39d-4e01-bb14-dfe64c8d757c" providerId="AD" clId="Web-{DA4EA079-31A7-48D9-8411-CE706ADCE53D}" dt="2019-06-30T13:42:24.622" v="183" actId="20577"/>
        <pc:sldMkLst>
          <pc:docMk/>
          <pc:sldMk cId="3240983773" sldId="258"/>
        </pc:sldMkLst>
        <pc:spChg chg="mod">
          <ac:chgData name="LEBLANC Marie" userId="S::marie.leblanc@ynov.com::02248aeb-c39d-4e01-bb14-dfe64c8d757c" providerId="AD" clId="Web-{DA4EA079-31A7-48D9-8411-CE706ADCE53D}" dt="2019-06-30T13:42:24.622" v="183" actId="20577"/>
          <ac:spMkLst>
            <pc:docMk/>
            <pc:sldMk cId="3240983773" sldId="258"/>
            <ac:spMk id="3" creationId="{D63F3E34-58CD-4499-A300-A28A454EA76D}"/>
          </ac:spMkLst>
        </pc:spChg>
      </pc:sldChg>
      <pc:sldChg chg="addSp delSp modSp">
        <pc:chgData name="LEBLANC Marie" userId="S::marie.leblanc@ynov.com::02248aeb-c39d-4e01-bb14-dfe64c8d757c" providerId="AD" clId="Web-{DA4EA079-31A7-48D9-8411-CE706ADCE53D}" dt="2019-06-30T13:48:29.152" v="237"/>
        <pc:sldMkLst>
          <pc:docMk/>
          <pc:sldMk cId="1105523420" sldId="259"/>
        </pc:sldMkLst>
        <pc:picChg chg="add del mod">
          <ac:chgData name="LEBLANC Marie" userId="S::marie.leblanc@ynov.com::02248aeb-c39d-4e01-bb14-dfe64c8d757c" providerId="AD" clId="Web-{DA4EA079-31A7-48D9-8411-CE706ADCE53D}" dt="2019-06-30T13:48:29.152" v="237"/>
          <ac:picMkLst>
            <pc:docMk/>
            <pc:sldMk cId="1105523420" sldId="259"/>
            <ac:picMk id="4" creationId="{E0076853-B545-41FC-9C44-40408B4B786E}"/>
          </ac:picMkLst>
        </pc:picChg>
      </pc:sldChg>
      <pc:sldChg chg="addSp delSp modSp new">
        <pc:chgData name="LEBLANC Marie" userId="S::marie.leblanc@ynov.com::02248aeb-c39d-4e01-bb14-dfe64c8d757c" providerId="AD" clId="Web-{DA4EA079-31A7-48D9-8411-CE706ADCE53D}" dt="2019-06-30T14:05:05.369" v="261" actId="1076"/>
        <pc:sldMkLst>
          <pc:docMk/>
          <pc:sldMk cId="3012088458" sldId="263"/>
        </pc:sldMkLst>
        <pc:spChg chg="mod">
          <ac:chgData name="LEBLANC Marie" userId="S::marie.leblanc@ynov.com::02248aeb-c39d-4e01-bb14-dfe64c8d757c" providerId="AD" clId="Web-{DA4EA079-31A7-48D9-8411-CE706ADCE53D}" dt="2019-06-30T13:48:25.137" v="234" actId="20577"/>
          <ac:spMkLst>
            <pc:docMk/>
            <pc:sldMk cId="3012088458" sldId="263"/>
            <ac:spMk id="2" creationId="{B1C207DE-CB91-4A5C-8D1E-85C1ADA8B643}"/>
          </ac:spMkLst>
        </pc:spChg>
        <pc:spChg chg="del">
          <ac:chgData name="LEBLANC Marie" userId="S::marie.leblanc@ynov.com::02248aeb-c39d-4e01-bb14-dfe64c8d757c" providerId="AD" clId="Web-{DA4EA079-31A7-48D9-8411-CE706ADCE53D}" dt="2019-06-30T13:48:44.152" v="238"/>
          <ac:spMkLst>
            <pc:docMk/>
            <pc:sldMk cId="3012088458" sldId="263"/>
            <ac:spMk id="3" creationId="{FD3DD331-52ED-41FB-B06A-3F11BAC4C6AD}"/>
          </ac:spMkLst>
        </pc:spChg>
        <pc:spChg chg="add del">
          <ac:chgData name="LEBLANC Marie" userId="S::marie.leblanc@ynov.com::02248aeb-c39d-4e01-bb14-dfe64c8d757c" providerId="AD" clId="Web-{DA4EA079-31A7-48D9-8411-CE706ADCE53D}" dt="2019-06-30T13:57:18.573" v="256"/>
          <ac:spMkLst>
            <pc:docMk/>
            <pc:sldMk cId="3012088458" sldId="263"/>
            <ac:spMk id="17" creationId="{E9FBF06C-EDC7-4CB4-B90A-64B1D60714E5}"/>
          </ac:spMkLst>
        </pc:spChg>
        <pc:spChg chg="add mod">
          <ac:chgData name="LEBLANC Marie" userId="S::marie.leblanc@ynov.com::02248aeb-c39d-4e01-bb14-dfe64c8d757c" providerId="AD" clId="Web-{DA4EA079-31A7-48D9-8411-CE706ADCE53D}" dt="2019-06-30T14:05:05.369" v="261" actId="1076"/>
          <ac:spMkLst>
            <pc:docMk/>
            <pc:sldMk cId="3012088458" sldId="263"/>
            <ac:spMk id="20" creationId="{362B8CD2-F6D9-4968-844A-954E4CB6814A}"/>
          </ac:spMkLst>
        </pc:spChg>
        <pc:picChg chg="add mod ord">
          <ac:chgData name="LEBLANC Marie" userId="S::marie.leblanc@ynov.com::02248aeb-c39d-4e01-bb14-dfe64c8d757c" providerId="AD" clId="Web-{DA4EA079-31A7-48D9-8411-CE706ADCE53D}" dt="2019-06-30T13:48:59.561" v="242" actId="1076"/>
          <ac:picMkLst>
            <pc:docMk/>
            <pc:sldMk cId="3012088458" sldId="263"/>
            <ac:picMk id="4" creationId="{DA3F9579-8204-4CA9-9BB0-8D81461269F9}"/>
          </ac:picMkLst>
        </pc:picChg>
        <pc:picChg chg="add mod">
          <ac:chgData name="LEBLANC Marie" userId="S::marie.leblanc@ynov.com::02248aeb-c39d-4e01-bb14-dfe64c8d757c" providerId="AD" clId="Web-{DA4EA079-31A7-48D9-8411-CE706ADCE53D}" dt="2019-06-30T13:50:08.471" v="246" actId="1076"/>
          <ac:picMkLst>
            <pc:docMk/>
            <pc:sldMk cId="3012088458" sldId="263"/>
            <ac:picMk id="6" creationId="{5774FD9D-1F72-4B83-942D-EB8CF36C9941}"/>
          </ac:picMkLst>
        </pc:picChg>
        <pc:picChg chg="add del mod">
          <ac:chgData name="LEBLANC Marie" userId="S::marie.leblanc@ynov.com::02248aeb-c39d-4e01-bb14-dfe64c8d757c" providerId="AD" clId="Web-{DA4EA079-31A7-48D9-8411-CE706ADCE53D}" dt="2019-06-30T13:51:48.195" v="248"/>
          <ac:picMkLst>
            <pc:docMk/>
            <pc:sldMk cId="3012088458" sldId="263"/>
            <ac:picMk id="8" creationId="{B4339A57-7213-47FB-808A-B6B5504819FD}"/>
          </ac:picMkLst>
        </pc:picChg>
        <pc:picChg chg="add del mod">
          <ac:chgData name="LEBLANC Marie" userId="S::marie.leblanc@ynov.com::02248aeb-c39d-4e01-bb14-dfe64c8d757c" providerId="AD" clId="Web-{DA4EA079-31A7-48D9-8411-CE706ADCE53D}" dt="2019-06-30T13:52:15.825" v="250"/>
          <ac:picMkLst>
            <pc:docMk/>
            <pc:sldMk cId="3012088458" sldId="263"/>
            <ac:picMk id="10" creationId="{62E5B3AA-E101-4C52-90A1-144A58E1FDC5}"/>
          </ac:picMkLst>
        </pc:picChg>
        <pc:picChg chg="add mod">
          <ac:chgData name="LEBLANC Marie" userId="S::marie.leblanc@ynov.com::02248aeb-c39d-4e01-bb14-dfe64c8d757c" providerId="AD" clId="Web-{DA4EA079-31A7-48D9-8411-CE706ADCE53D}" dt="2019-06-30T13:53:10.731" v="253" actId="1076"/>
          <ac:picMkLst>
            <pc:docMk/>
            <pc:sldMk cId="3012088458" sldId="263"/>
            <ac:picMk id="12" creationId="{C727ACA1-10AC-46F9-AB13-F1FA6683A945}"/>
          </ac:picMkLst>
        </pc:picChg>
        <pc:picChg chg="add del mod ord">
          <ac:chgData name="LEBLANC Marie" userId="S::marie.leblanc@ynov.com::02248aeb-c39d-4e01-bb14-dfe64c8d757c" providerId="AD" clId="Web-{DA4EA079-31A7-48D9-8411-CE706ADCE53D}" dt="2019-06-30T13:57:04.824" v="255"/>
          <ac:picMkLst>
            <pc:docMk/>
            <pc:sldMk cId="3012088458" sldId="263"/>
            <ac:picMk id="14" creationId="{A4ABBAAB-B6D5-460B-A625-678F3EA9CA06}"/>
          </ac:picMkLst>
        </pc:picChg>
        <pc:picChg chg="add mod ord">
          <ac:chgData name="LEBLANC Marie" userId="S::marie.leblanc@ynov.com::02248aeb-c39d-4e01-bb14-dfe64c8d757c" providerId="AD" clId="Web-{DA4EA079-31A7-48D9-8411-CE706ADCE53D}" dt="2019-06-30T14:02:48.948" v="259" actId="1076"/>
          <ac:picMkLst>
            <pc:docMk/>
            <pc:sldMk cId="3012088458" sldId="263"/>
            <ac:picMk id="18" creationId="{7E5BC026-C056-4666-ACC1-996E7908CBDF}"/>
          </ac:picMkLst>
        </pc:picChg>
      </pc:sldChg>
      <pc:sldChg chg="modSp">
        <pc:chgData name="LEBLANC Marie" userId="S::marie.leblanc@ynov.com::02248aeb-c39d-4e01-bb14-dfe64c8d757c" providerId="AD" clId="Web-{DA4EA079-31A7-48D9-8411-CE706ADCE53D}" dt="2019-06-30T14:16:27.850" v="406" actId="20577"/>
        <pc:sldMkLst>
          <pc:docMk/>
          <pc:sldMk cId="1793828370" sldId="265"/>
        </pc:sldMkLst>
        <pc:spChg chg="mod">
          <ac:chgData name="LEBLANC Marie" userId="S::marie.leblanc@ynov.com::02248aeb-c39d-4e01-bb14-dfe64c8d757c" providerId="AD" clId="Web-{DA4EA079-31A7-48D9-8411-CE706ADCE53D}" dt="2019-06-30T14:16:27.850" v="406" actId="20577"/>
          <ac:spMkLst>
            <pc:docMk/>
            <pc:sldMk cId="1793828370" sldId="265"/>
            <ac:spMk id="3" creationId="{A86D4094-CAF5-437F-B97A-92DB5B7CD90F}"/>
          </ac:spMkLst>
        </pc:spChg>
      </pc:sldChg>
    </pc:docChg>
  </pc:docChgLst>
  <pc:docChgLst>
    <pc:chgData name="LEBLANC Marie" userId="S::marie.leblanc@ynov.com::02248aeb-c39d-4e01-bb14-dfe64c8d757c" providerId="AD" clId="Web-{14292581-2C9B-4A22-9A61-4A6EAE432752}"/>
    <pc:docChg chg="addSld modSld">
      <pc:chgData name="LEBLANC Marie" userId="S::marie.leblanc@ynov.com::02248aeb-c39d-4e01-bb14-dfe64c8d757c" providerId="AD" clId="Web-{14292581-2C9B-4A22-9A61-4A6EAE432752}" dt="2019-07-02T20:08:19.858" v="54" actId="14100"/>
      <pc:docMkLst>
        <pc:docMk/>
      </pc:docMkLst>
      <pc:sldChg chg="addSp delSp modSp new">
        <pc:chgData name="LEBLANC Marie" userId="S::marie.leblanc@ynov.com::02248aeb-c39d-4e01-bb14-dfe64c8d757c" providerId="AD" clId="Web-{14292581-2C9B-4A22-9A61-4A6EAE432752}" dt="2019-07-02T20:08:19.858" v="54" actId="14100"/>
        <pc:sldMkLst>
          <pc:docMk/>
          <pc:sldMk cId="902805359" sldId="269"/>
        </pc:sldMkLst>
        <pc:spChg chg="mod">
          <ac:chgData name="LEBLANC Marie" userId="S::marie.leblanc@ynov.com::02248aeb-c39d-4e01-bb14-dfe64c8d757c" providerId="AD" clId="Web-{14292581-2C9B-4A22-9A61-4A6EAE432752}" dt="2019-07-02T20:08:06.358" v="50" actId="20577"/>
          <ac:spMkLst>
            <pc:docMk/>
            <pc:sldMk cId="902805359" sldId="269"/>
            <ac:spMk id="2" creationId="{62FBD733-D1A0-4077-B778-CDB1ECF68F7C}"/>
          </ac:spMkLst>
        </pc:spChg>
        <pc:spChg chg="del">
          <ac:chgData name="LEBLANC Marie" userId="S::marie.leblanc@ynov.com::02248aeb-c39d-4e01-bb14-dfe64c8d757c" providerId="AD" clId="Web-{14292581-2C9B-4A22-9A61-4A6EAE432752}" dt="2019-07-02T20:08:09.154" v="52"/>
          <ac:spMkLst>
            <pc:docMk/>
            <pc:sldMk cId="902805359" sldId="269"/>
            <ac:spMk id="3" creationId="{346E1651-D37F-4317-ABF5-288E158B086B}"/>
          </ac:spMkLst>
        </pc:spChg>
        <pc:picChg chg="add mod ord">
          <ac:chgData name="LEBLANC Marie" userId="S::marie.leblanc@ynov.com::02248aeb-c39d-4e01-bb14-dfe64c8d757c" providerId="AD" clId="Web-{14292581-2C9B-4A22-9A61-4A6EAE432752}" dt="2019-07-02T20:08:19.858" v="54" actId="14100"/>
          <ac:picMkLst>
            <pc:docMk/>
            <pc:sldMk cId="902805359" sldId="269"/>
            <ac:picMk id="4" creationId="{5318E071-B60E-4612-9B44-F79030BB93E9}"/>
          </ac:picMkLst>
        </pc:picChg>
      </pc:sldChg>
    </pc:docChg>
  </pc:docChgLst>
  <pc:docChgLst>
    <pc:chgData name="RISBOURG Nathan" userId="bc1219d0-1c62-473f-a6ed-ba9db1252be4" providerId="ADAL" clId="{8E8BBDA4-CE3A-425B-8822-E1D50619B576}"/>
    <pc:docChg chg="addSld modSld sldOrd">
      <pc:chgData name="RISBOURG Nathan" userId="bc1219d0-1c62-473f-a6ed-ba9db1252be4" providerId="ADAL" clId="{8E8BBDA4-CE3A-425B-8822-E1D50619B576}" dt="2019-06-30T13:33:25.102" v="112" actId="20577"/>
      <pc:docMkLst>
        <pc:docMk/>
      </pc:docMkLst>
      <pc:sldChg chg="modSp">
        <pc:chgData name="RISBOURG Nathan" userId="bc1219d0-1c62-473f-a6ed-ba9db1252be4" providerId="ADAL" clId="{8E8BBDA4-CE3A-425B-8822-E1D50619B576}" dt="2019-06-30T13:24:27.743" v="44" actId="20577"/>
        <pc:sldMkLst>
          <pc:docMk/>
          <pc:sldMk cId="1105523420" sldId="259"/>
        </pc:sldMkLst>
        <pc:spChg chg="mod">
          <ac:chgData name="RISBOURG Nathan" userId="bc1219d0-1c62-473f-a6ed-ba9db1252be4" providerId="ADAL" clId="{8E8BBDA4-CE3A-425B-8822-E1D50619B576}" dt="2019-06-30T13:24:27.743" v="44" actId="20577"/>
          <ac:spMkLst>
            <pc:docMk/>
            <pc:sldMk cId="1105523420" sldId="259"/>
            <ac:spMk id="3" creationId="{11C45D2A-424B-479B-8929-9F5DC231C7E7}"/>
          </ac:spMkLst>
        </pc:spChg>
      </pc:sldChg>
      <pc:sldChg chg="modSp add">
        <pc:chgData name="RISBOURG Nathan" userId="bc1219d0-1c62-473f-a6ed-ba9db1252be4" providerId="ADAL" clId="{8E8BBDA4-CE3A-425B-8822-E1D50619B576}" dt="2019-06-30T13:22:58.655" v="7" actId="20577"/>
        <pc:sldMkLst>
          <pc:docMk/>
          <pc:sldMk cId="1582819741" sldId="261"/>
        </pc:sldMkLst>
        <pc:spChg chg="mod">
          <ac:chgData name="RISBOURG Nathan" userId="bc1219d0-1c62-473f-a6ed-ba9db1252be4" providerId="ADAL" clId="{8E8BBDA4-CE3A-425B-8822-E1D50619B576}" dt="2019-06-30T13:22:58.655" v="7" actId="20577"/>
          <ac:spMkLst>
            <pc:docMk/>
            <pc:sldMk cId="1582819741" sldId="261"/>
            <ac:spMk id="2" creationId="{20586429-058A-4F67-81CB-E2C31BC09FE7}"/>
          </ac:spMkLst>
        </pc:spChg>
      </pc:sldChg>
      <pc:sldChg chg="modSp add ord">
        <pc:chgData name="RISBOURG Nathan" userId="bc1219d0-1c62-473f-a6ed-ba9db1252be4" providerId="ADAL" clId="{8E8BBDA4-CE3A-425B-8822-E1D50619B576}" dt="2019-06-30T13:33:25.102" v="112" actId="20577"/>
        <pc:sldMkLst>
          <pc:docMk/>
          <pc:sldMk cId="2768808139" sldId="262"/>
        </pc:sldMkLst>
        <pc:spChg chg="mod">
          <ac:chgData name="RISBOURG Nathan" userId="bc1219d0-1c62-473f-a6ed-ba9db1252be4" providerId="ADAL" clId="{8E8BBDA4-CE3A-425B-8822-E1D50619B576}" dt="2019-06-30T13:28:53.680" v="77" actId="20577"/>
          <ac:spMkLst>
            <pc:docMk/>
            <pc:sldMk cId="2768808139" sldId="262"/>
            <ac:spMk id="2" creationId="{0DADC6F5-C994-4B2E-B47B-FE532AF19784}"/>
          </ac:spMkLst>
        </pc:spChg>
        <pc:spChg chg="mod">
          <ac:chgData name="RISBOURG Nathan" userId="bc1219d0-1c62-473f-a6ed-ba9db1252be4" providerId="ADAL" clId="{8E8BBDA4-CE3A-425B-8822-E1D50619B576}" dt="2019-06-30T13:33:25.102" v="112" actId="20577"/>
          <ac:spMkLst>
            <pc:docMk/>
            <pc:sldMk cId="2768808139" sldId="262"/>
            <ac:spMk id="3" creationId="{A82C1C94-8E6C-4D80-AAE8-1860F94AA1EB}"/>
          </ac:spMkLst>
        </pc:spChg>
      </pc:sldChg>
    </pc:docChg>
  </pc:docChgLst>
  <pc:docChgLst>
    <pc:chgData name="AGOSTINI Raphaël" userId="a403c501-ec40-46c5-aab0-3171d6a05a1c" providerId="ADAL" clId="{9F4552A5-C674-4FFB-80B3-BDDE17D34626}"/>
    <pc:docChg chg="undo custSel modSld">
      <pc:chgData name="AGOSTINI Raphaël" userId="a403c501-ec40-46c5-aab0-3171d6a05a1c" providerId="ADAL" clId="{9F4552A5-C674-4FFB-80B3-BDDE17D34626}" dt="2019-06-30T15:29:36.946" v="76" actId="20577"/>
      <pc:docMkLst>
        <pc:docMk/>
      </pc:docMkLst>
      <pc:sldChg chg="modSp">
        <pc:chgData name="AGOSTINI Raphaël" userId="a403c501-ec40-46c5-aab0-3171d6a05a1c" providerId="ADAL" clId="{9F4552A5-C674-4FFB-80B3-BDDE17D34626}" dt="2019-06-30T15:29:36.946" v="76" actId="20577"/>
        <pc:sldMkLst>
          <pc:docMk/>
          <pc:sldMk cId="692572261" sldId="264"/>
        </pc:sldMkLst>
        <pc:spChg chg="mod">
          <ac:chgData name="AGOSTINI Raphaël" userId="a403c501-ec40-46c5-aab0-3171d6a05a1c" providerId="ADAL" clId="{9F4552A5-C674-4FFB-80B3-BDDE17D34626}" dt="2019-06-30T15:29:36.946" v="76" actId="20577"/>
          <ac:spMkLst>
            <pc:docMk/>
            <pc:sldMk cId="692572261" sldId="264"/>
            <ac:spMk id="3" creationId="{47EF23EC-B7D2-4B64-A584-3AE90AFDA0FD}"/>
          </ac:spMkLst>
        </pc:spChg>
      </pc:sldChg>
    </pc:docChg>
  </pc:docChgLst>
  <pc:docChgLst>
    <pc:chgData name="RISBOURG Nathan" userId="S::nathan.risbourg@ynov.com::bc1219d0-1c62-473f-a6ed-ba9db1252be4" providerId="AD" clId="Web-{2A8A6FA9-ED37-4D1A-A219-76FCD307C296}"/>
    <pc:docChg chg="modSld">
      <pc:chgData name="RISBOURG Nathan" userId="S::nathan.risbourg@ynov.com::bc1219d0-1c62-473f-a6ed-ba9db1252be4" providerId="AD" clId="Web-{2A8A6FA9-ED37-4D1A-A219-76FCD307C296}" dt="2019-07-02T19:00:45.148" v="50" actId="20577"/>
      <pc:docMkLst>
        <pc:docMk/>
      </pc:docMkLst>
      <pc:sldChg chg="modSp">
        <pc:chgData name="RISBOURG Nathan" userId="S::nathan.risbourg@ynov.com::bc1219d0-1c62-473f-a6ed-ba9db1252be4" providerId="AD" clId="Web-{2A8A6FA9-ED37-4D1A-A219-76FCD307C296}" dt="2019-07-02T19:00:45.148" v="49" actId="20577"/>
        <pc:sldMkLst>
          <pc:docMk/>
          <pc:sldMk cId="1793828370" sldId="265"/>
        </pc:sldMkLst>
        <pc:spChg chg="mod">
          <ac:chgData name="RISBOURG Nathan" userId="S::nathan.risbourg@ynov.com::bc1219d0-1c62-473f-a6ed-ba9db1252be4" providerId="AD" clId="Web-{2A8A6FA9-ED37-4D1A-A219-76FCD307C296}" dt="2019-07-02T19:00:45.148" v="49" actId="20577"/>
          <ac:spMkLst>
            <pc:docMk/>
            <pc:sldMk cId="1793828370" sldId="265"/>
            <ac:spMk id="3" creationId="{A86D4094-CAF5-437F-B97A-92DB5B7CD90F}"/>
          </ac:spMkLst>
        </pc:spChg>
      </pc:sldChg>
    </pc:docChg>
  </pc:docChgLst>
  <pc:docChgLst>
    <pc:chgData name="RISBOURG Nathan" userId="S::nathan.risbourg@ynov.com::bc1219d0-1c62-473f-a6ed-ba9db1252be4" providerId="AD" clId="Web-{2AF5B256-47F6-4F29-8EB7-CCCA7B4F9C24}"/>
    <pc:docChg chg="addSld modSld">
      <pc:chgData name="RISBOURG Nathan" userId="S::nathan.risbourg@ynov.com::bc1219d0-1c62-473f-a6ed-ba9db1252be4" providerId="AD" clId="Web-{2AF5B256-47F6-4F29-8EB7-CCCA7B4F9C24}" dt="2019-07-02T14:38:58.143" v="319" actId="20577"/>
      <pc:docMkLst>
        <pc:docMk/>
      </pc:docMkLst>
      <pc:sldChg chg="modSp">
        <pc:chgData name="RISBOURG Nathan" userId="S::nathan.risbourg@ynov.com::bc1219d0-1c62-473f-a6ed-ba9db1252be4" providerId="AD" clId="Web-{2AF5B256-47F6-4F29-8EB7-CCCA7B4F9C24}" dt="2019-07-02T14:16:30.703" v="254" actId="20577"/>
        <pc:sldMkLst>
          <pc:docMk/>
          <pc:sldMk cId="3784089036" sldId="256"/>
        </pc:sldMkLst>
        <pc:spChg chg="mod">
          <ac:chgData name="RISBOURG Nathan" userId="S::nathan.risbourg@ynov.com::bc1219d0-1c62-473f-a6ed-ba9db1252be4" providerId="AD" clId="Web-{2AF5B256-47F6-4F29-8EB7-CCCA7B4F9C24}" dt="2019-07-02T14:16:30.703" v="254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RISBOURG Nathan" userId="S::nathan.risbourg@ynov.com::bc1219d0-1c62-473f-a6ed-ba9db1252be4" providerId="AD" clId="Web-{2AF5B256-47F6-4F29-8EB7-CCCA7B4F9C24}" dt="2019-07-02T14:16:57.453" v="303" actId="20577"/>
        <pc:sldMkLst>
          <pc:docMk/>
          <pc:sldMk cId="127771865" sldId="257"/>
        </pc:sldMkLst>
        <pc:spChg chg="mod">
          <ac:chgData name="RISBOURG Nathan" userId="S::nathan.risbourg@ynov.com::bc1219d0-1c62-473f-a6ed-ba9db1252be4" providerId="AD" clId="Web-{2AF5B256-47F6-4F29-8EB7-CCCA7B4F9C24}" dt="2019-07-02T14:16:57.453" v="303" actId="20577"/>
          <ac:spMkLst>
            <pc:docMk/>
            <pc:sldMk cId="127771865" sldId="257"/>
            <ac:spMk id="3" creationId="{8E0B9DF9-6313-4A5D-97F3-C6B70C800117}"/>
          </ac:spMkLst>
        </pc:spChg>
      </pc:sldChg>
      <pc:sldChg chg="modSp">
        <pc:chgData name="RISBOURG Nathan" userId="S::nathan.risbourg@ynov.com::bc1219d0-1c62-473f-a6ed-ba9db1252be4" providerId="AD" clId="Web-{2AF5B256-47F6-4F29-8EB7-CCCA7B4F9C24}" dt="2019-07-02T14:17:33.937" v="314" actId="20577"/>
        <pc:sldMkLst>
          <pc:docMk/>
          <pc:sldMk cId="1105523420" sldId="259"/>
        </pc:sldMkLst>
        <pc:spChg chg="mod">
          <ac:chgData name="RISBOURG Nathan" userId="S::nathan.risbourg@ynov.com::bc1219d0-1c62-473f-a6ed-ba9db1252be4" providerId="AD" clId="Web-{2AF5B256-47F6-4F29-8EB7-CCCA7B4F9C24}" dt="2019-07-02T14:17:33.937" v="314" actId="20577"/>
          <ac:spMkLst>
            <pc:docMk/>
            <pc:sldMk cId="1105523420" sldId="259"/>
            <ac:spMk id="2" creationId="{25539E5F-4F61-4CC6-8FFC-24F7A9444D83}"/>
          </ac:spMkLst>
        </pc:spChg>
        <pc:spChg chg="mod">
          <ac:chgData name="RISBOURG Nathan" userId="S::nathan.risbourg@ynov.com::bc1219d0-1c62-473f-a6ed-ba9db1252be4" providerId="AD" clId="Web-{2AF5B256-47F6-4F29-8EB7-CCCA7B4F9C24}" dt="2019-07-02T14:03:41.398" v="16" actId="20577"/>
          <ac:spMkLst>
            <pc:docMk/>
            <pc:sldMk cId="1105523420" sldId="259"/>
            <ac:spMk id="3" creationId="{11C45D2A-424B-479B-8929-9F5DC231C7E7}"/>
          </ac:spMkLst>
        </pc:spChg>
      </pc:sldChg>
      <pc:sldChg chg="modSp">
        <pc:chgData name="RISBOURG Nathan" userId="S::nathan.risbourg@ynov.com::bc1219d0-1c62-473f-a6ed-ba9db1252be4" providerId="AD" clId="Web-{2AF5B256-47F6-4F29-8EB7-CCCA7B4F9C24}" dt="2019-07-02T14:38:57.175" v="317" actId="20577"/>
        <pc:sldMkLst>
          <pc:docMk/>
          <pc:sldMk cId="3012088458" sldId="263"/>
        </pc:sldMkLst>
        <pc:spChg chg="mod">
          <ac:chgData name="RISBOURG Nathan" userId="S::nathan.risbourg@ynov.com::bc1219d0-1c62-473f-a6ed-ba9db1252be4" providerId="AD" clId="Web-{2AF5B256-47F6-4F29-8EB7-CCCA7B4F9C24}" dt="2019-07-02T14:38:57.175" v="317" actId="20577"/>
          <ac:spMkLst>
            <pc:docMk/>
            <pc:sldMk cId="3012088458" sldId="263"/>
            <ac:spMk id="20" creationId="{362B8CD2-F6D9-4968-844A-954E4CB6814A}"/>
          </ac:spMkLst>
        </pc:spChg>
      </pc:sldChg>
      <pc:sldChg chg="addSp delSp modSp new">
        <pc:chgData name="RISBOURG Nathan" userId="S::nathan.risbourg@ynov.com::bc1219d0-1c62-473f-a6ed-ba9db1252be4" providerId="AD" clId="Web-{2AF5B256-47F6-4F29-8EB7-CCCA7B4F9C24}" dt="2019-07-02T14:15:56.625" v="249"/>
        <pc:sldMkLst>
          <pc:docMk/>
          <pc:sldMk cId="1803108926" sldId="266"/>
        </pc:sldMkLst>
        <pc:spChg chg="mod">
          <ac:chgData name="RISBOURG Nathan" userId="S::nathan.risbourg@ynov.com::bc1219d0-1c62-473f-a6ed-ba9db1252be4" providerId="AD" clId="Web-{2AF5B256-47F6-4F29-8EB7-CCCA7B4F9C24}" dt="2019-07-02T14:03:57.413" v="26" actId="20577"/>
          <ac:spMkLst>
            <pc:docMk/>
            <pc:sldMk cId="1803108926" sldId="266"/>
            <ac:spMk id="2" creationId="{B2BCD812-8ADC-4701-99CA-B3735A3FF084}"/>
          </ac:spMkLst>
        </pc:spChg>
        <pc:spChg chg="del mod">
          <ac:chgData name="RISBOURG Nathan" userId="S::nathan.risbourg@ynov.com::bc1219d0-1c62-473f-a6ed-ba9db1252be4" providerId="AD" clId="Web-{2AF5B256-47F6-4F29-8EB7-CCCA7B4F9C24}" dt="2019-07-02T14:15:56.625" v="249"/>
          <ac:spMkLst>
            <pc:docMk/>
            <pc:sldMk cId="1803108926" sldId="266"/>
            <ac:spMk id="3" creationId="{BC57A541-D9D0-41CD-A3AE-669C11CD13FF}"/>
          </ac:spMkLst>
        </pc:spChg>
        <pc:graphicFrameChg chg="add">
          <ac:chgData name="RISBOURG Nathan" userId="S::nathan.risbourg@ynov.com::bc1219d0-1c62-473f-a6ed-ba9db1252be4" providerId="AD" clId="Web-{2AF5B256-47F6-4F29-8EB7-CCCA7B4F9C24}" dt="2019-07-02T14:15:56.625" v="249"/>
          <ac:graphicFrameMkLst>
            <pc:docMk/>
            <pc:sldMk cId="1803108926" sldId="266"/>
            <ac:graphicFrameMk id="7" creationId="{7BD415C5-0DA9-41BB-B4B7-2E3DBC81F119}"/>
          </ac:graphicFrameMkLst>
        </pc:graphicFrameChg>
      </pc:sldChg>
    </pc:docChg>
  </pc:docChgLst>
  <pc:docChgLst>
    <pc:chgData name="Raphaël AGOSTINI" userId="a403c501-ec40-46c5-aab0-3171d6a05a1c" providerId="ADAL" clId="{9F4552A5-C674-4FFB-80B3-BDDE17D34626}"/>
    <pc:docChg chg="undo custSel addSld delSld modSld">
      <pc:chgData name="Raphaël AGOSTINI" userId="a403c501-ec40-46c5-aab0-3171d6a05a1c" providerId="ADAL" clId="{9F4552A5-C674-4FFB-80B3-BDDE17D34626}" dt="2019-06-30T14:04:34.303" v="704" actId="20577"/>
      <pc:docMkLst>
        <pc:docMk/>
      </pc:docMkLst>
      <pc:sldChg chg="addSp delSp modSp">
        <pc:chgData name="Raphaël AGOSTINI" userId="a403c501-ec40-46c5-aab0-3171d6a05a1c" providerId="ADAL" clId="{9F4552A5-C674-4FFB-80B3-BDDE17D34626}" dt="2019-06-30T14:04:34.303" v="704" actId="20577"/>
        <pc:sldMkLst>
          <pc:docMk/>
          <pc:sldMk cId="1582819741" sldId="261"/>
        </pc:sldMkLst>
        <pc:spChg chg="del mod">
          <ac:chgData name="Raphaël AGOSTINI" userId="a403c501-ec40-46c5-aab0-3171d6a05a1c" providerId="ADAL" clId="{9F4552A5-C674-4FFB-80B3-BDDE17D34626}" dt="2019-06-30T13:40:22.066" v="7" actId="931"/>
          <ac:spMkLst>
            <pc:docMk/>
            <pc:sldMk cId="1582819741" sldId="261"/>
            <ac:spMk id="3" creationId="{0677CB76-2A6C-435F-B391-3E65D7A39F20}"/>
          </ac:spMkLst>
        </pc:spChg>
        <pc:spChg chg="add del mod">
          <ac:chgData name="Raphaël AGOSTINI" userId="a403c501-ec40-46c5-aab0-3171d6a05a1c" providerId="ADAL" clId="{9F4552A5-C674-4FFB-80B3-BDDE17D34626}" dt="2019-06-30T13:43:42.085" v="24" actId="931"/>
          <ac:spMkLst>
            <pc:docMk/>
            <pc:sldMk cId="1582819741" sldId="261"/>
            <ac:spMk id="10" creationId="{3214639E-496F-4F62-B95A-61323AC762C7}"/>
          </ac:spMkLst>
        </pc:spChg>
        <pc:spChg chg="add mod">
          <ac:chgData name="Raphaël AGOSTINI" userId="a403c501-ec40-46c5-aab0-3171d6a05a1c" providerId="ADAL" clId="{9F4552A5-C674-4FFB-80B3-BDDE17D34626}" dt="2019-06-30T14:00:23.324" v="602" actId="14100"/>
          <ac:spMkLst>
            <pc:docMk/>
            <pc:sldMk cId="1582819741" sldId="261"/>
            <ac:spMk id="17" creationId="{F1B14659-B8A7-4E8A-A436-4DAD8B76AEC3}"/>
          </ac:spMkLst>
        </pc:spChg>
        <pc:spChg chg="add del mod">
          <ac:chgData name="Raphaël AGOSTINI" userId="a403c501-ec40-46c5-aab0-3171d6a05a1c" providerId="ADAL" clId="{9F4552A5-C674-4FFB-80B3-BDDE17D34626}" dt="2019-06-30T13:49:03.126" v="142"/>
          <ac:spMkLst>
            <pc:docMk/>
            <pc:sldMk cId="1582819741" sldId="261"/>
            <ac:spMk id="18" creationId="{8543D7EF-80F2-49CB-87D6-E391E1414E5E}"/>
          </ac:spMkLst>
        </pc:spChg>
        <pc:spChg chg="add mod">
          <ac:chgData name="Raphaël AGOSTINI" userId="a403c501-ec40-46c5-aab0-3171d6a05a1c" providerId="ADAL" clId="{9F4552A5-C674-4FFB-80B3-BDDE17D34626}" dt="2019-06-30T14:00:35.203" v="604" actId="14100"/>
          <ac:spMkLst>
            <pc:docMk/>
            <pc:sldMk cId="1582819741" sldId="261"/>
            <ac:spMk id="19" creationId="{5A9DA81F-32DA-4BDC-B496-B05FBD541F9F}"/>
          </ac:spMkLst>
        </pc:spChg>
        <pc:spChg chg="add mod">
          <ac:chgData name="Raphaël AGOSTINI" userId="a403c501-ec40-46c5-aab0-3171d6a05a1c" providerId="ADAL" clId="{9F4552A5-C674-4FFB-80B3-BDDE17D34626}" dt="2019-06-30T14:00:43.973" v="605" actId="1076"/>
          <ac:spMkLst>
            <pc:docMk/>
            <pc:sldMk cId="1582819741" sldId="261"/>
            <ac:spMk id="20" creationId="{C2C8BD69-2E4B-4BB6-B989-EAFC7AD9934F}"/>
          </ac:spMkLst>
        </pc:spChg>
        <pc:spChg chg="add mod">
          <ac:chgData name="Raphaël AGOSTINI" userId="a403c501-ec40-46c5-aab0-3171d6a05a1c" providerId="ADAL" clId="{9F4552A5-C674-4FFB-80B3-BDDE17D34626}" dt="2019-06-30T14:04:32.232" v="703" actId="20577"/>
          <ac:spMkLst>
            <pc:docMk/>
            <pc:sldMk cId="1582819741" sldId="261"/>
            <ac:spMk id="23" creationId="{87A5394B-7D45-4A62-A3E8-7261E96FD388}"/>
          </ac:spMkLst>
        </pc:spChg>
        <pc:spChg chg="add mod">
          <ac:chgData name="Raphaël AGOSTINI" userId="a403c501-ec40-46c5-aab0-3171d6a05a1c" providerId="ADAL" clId="{9F4552A5-C674-4FFB-80B3-BDDE17D34626}" dt="2019-06-30T14:04:34.303" v="704" actId="20577"/>
          <ac:spMkLst>
            <pc:docMk/>
            <pc:sldMk cId="1582819741" sldId="261"/>
            <ac:spMk id="26" creationId="{C59F9237-962F-4AF2-B5DE-5933A2B46B33}"/>
          </ac:spMkLst>
        </pc:spChg>
        <pc:picChg chg="add del mod">
          <ac:chgData name="Raphaël AGOSTINI" userId="a403c501-ec40-46c5-aab0-3171d6a05a1c" providerId="ADAL" clId="{9F4552A5-C674-4FFB-80B3-BDDE17D34626}" dt="2019-06-30T13:42:05.251" v="23"/>
          <ac:picMkLst>
            <pc:docMk/>
            <pc:sldMk cId="1582819741" sldId="261"/>
            <ac:picMk id="5" creationId="{0925CEEA-3C6B-4DEB-ADBA-6C83087110CC}"/>
          </ac:picMkLst>
        </pc:picChg>
        <pc:picChg chg="add mod">
          <ac:chgData name="Raphaël AGOSTINI" userId="a403c501-ec40-46c5-aab0-3171d6a05a1c" providerId="ADAL" clId="{9F4552A5-C674-4FFB-80B3-BDDE17D34626}" dt="2019-06-30T14:00:19.900" v="601" actId="1076"/>
          <ac:picMkLst>
            <pc:docMk/>
            <pc:sldMk cId="1582819741" sldId="261"/>
            <ac:picMk id="7" creationId="{C4A4D692-F89F-40B3-AFE6-159B945EC74B}"/>
          </ac:picMkLst>
        </pc:picChg>
        <pc:picChg chg="add mod">
          <ac:chgData name="Raphaël AGOSTINI" userId="a403c501-ec40-46c5-aab0-3171d6a05a1c" providerId="ADAL" clId="{9F4552A5-C674-4FFB-80B3-BDDE17D34626}" dt="2019-06-30T14:00:43.973" v="605" actId="1076"/>
          <ac:picMkLst>
            <pc:docMk/>
            <pc:sldMk cId="1582819741" sldId="261"/>
            <ac:picMk id="9" creationId="{B35BB221-7096-4C7A-9F11-32A9CB235CB2}"/>
          </ac:picMkLst>
        </pc:picChg>
        <pc:picChg chg="add mod">
          <ac:chgData name="Raphaël AGOSTINI" userId="a403c501-ec40-46c5-aab0-3171d6a05a1c" providerId="ADAL" clId="{9F4552A5-C674-4FFB-80B3-BDDE17D34626}" dt="2019-06-30T14:00:17.440" v="600" actId="1076"/>
          <ac:picMkLst>
            <pc:docMk/>
            <pc:sldMk cId="1582819741" sldId="261"/>
            <ac:picMk id="12" creationId="{C35FB421-5CB6-4616-9660-B83F35D3A55A}"/>
          </ac:picMkLst>
        </pc:picChg>
        <pc:picChg chg="add del mod">
          <ac:chgData name="Raphaël AGOSTINI" userId="a403c501-ec40-46c5-aab0-3171d6a05a1c" providerId="ADAL" clId="{9F4552A5-C674-4FFB-80B3-BDDE17D34626}" dt="2019-06-30T13:45:13.202" v="36"/>
          <ac:picMkLst>
            <pc:docMk/>
            <pc:sldMk cId="1582819741" sldId="261"/>
            <ac:picMk id="14" creationId="{23D53EBE-0513-47CF-8C88-A062E71C3F56}"/>
          </ac:picMkLst>
        </pc:picChg>
        <pc:picChg chg="add del mod">
          <ac:chgData name="Raphaël AGOSTINI" userId="a403c501-ec40-46c5-aab0-3171d6a05a1c" providerId="ADAL" clId="{9F4552A5-C674-4FFB-80B3-BDDE17D34626}" dt="2019-06-30T13:52:38.776" v="379"/>
          <ac:picMkLst>
            <pc:docMk/>
            <pc:sldMk cId="1582819741" sldId="261"/>
            <ac:picMk id="16" creationId="{959C4C67-6ED4-4865-9870-10BCFF9F2AF0}"/>
          </ac:picMkLst>
        </pc:picChg>
        <pc:picChg chg="add mod">
          <ac:chgData name="Raphaël AGOSTINI" userId="a403c501-ec40-46c5-aab0-3171d6a05a1c" providerId="ADAL" clId="{9F4552A5-C674-4FFB-80B3-BDDE17D34626}" dt="2019-06-30T14:04:12.455" v="700" actId="1076"/>
          <ac:picMkLst>
            <pc:docMk/>
            <pc:sldMk cId="1582819741" sldId="261"/>
            <ac:picMk id="22" creationId="{6FA36688-BE7C-4B76-B17C-68E7B609F798}"/>
          </ac:picMkLst>
        </pc:picChg>
        <pc:picChg chg="add mod">
          <ac:chgData name="Raphaël AGOSTINI" userId="a403c501-ec40-46c5-aab0-3171d6a05a1c" providerId="ADAL" clId="{9F4552A5-C674-4FFB-80B3-BDDE17D34626}" dt="2019-06-30T14:04:15.553" v="701" actId="1076"/>
          <ac:picMkLst>
            <pc:docMk/>
            <pc:sldMk cId="1582819741" sldId="261"/>
            <ac:picMk id="25" creationId="{14268B8F-94E7-452E-A2CE-811625BD8ABD}"/>
          </ac:picMkLst>
        </pc:picChg>
      </pc:sldChg>
      <pc:sldChg chg="modSp">
        <pc:chgData name="Raphaël AGOSTINI" userId="a403c501-ec40-46c5-aab0-3171d6a05a1c" providerId="ADAL" clId="{9F4552A5-C674-4FFB-80B3-BDDE17D34626}" dt="2019-06-30T13:39:12.305" v="5" actId="20577"/>
        <pc:sldMkLst>
          <pc:docMk/>
          <pc:sldMk cId="2768808139" sldId="262"/>
        </pc:sldMkLst>
        <pc:spChg chg="mod">
          <ac:chgData name="Raphaël AGOSTINI" userId="a403c501-ec40-46c5-aab0-3171d6a05a1c" providerId="ADAL" clId="{9F4552A5-C674-4FFB-80B3-BDDE17D34626}" dt="2019-06-30T13:39:12.305" v="5" actId="20577"/>
          <ac:spMkLst>
            <pc:docMk/>
            <pc:sldMk cId="2768808139" sldId="262"/>
            <ac:spMk id="3" creationId="{A82C1C94-8E6C-4D80-AAE8-1860F94AA1EB}"/>
          </ac:spMkLst>
        </pc:spChg>
      </pc:sldChg>
      <pc:sldChg chg="add del">
        <pc:chgData name="Raphaël AGOSTINI" userId="a403c501-ec40-46c5-aab0-3171d6a05a1c" providerId="ADAL" clId="{9F4552A5-C674-4FFB-80B3-BDDE17D34626}" dt="2019-06-30T13:48:35.905" v="139" actId="2696"/>
        <pc:sldMkLst>
          <pc:docMk/>
          <pc:sldMk cId="3012088458" sldId="263"/>
        </pc:sldMkLst>
      </pc:sldChg>
      <pc:sldChg chg="modSp">
        <pc:chgData name="Raphaël AGOSTINI" userId="a403c501-ec40-46c5-aab0-3171d6a05a1c" providerId="ADAL" clId="{9F4552A5-C674-4FFB-80B3-BDDE17D34626}" dt="2019-06-30T13:51:18.520" v="249" actId="20577"/>
        <pc:sldMkLst>
          <pc:docMk/>
          <pc:sldMk cId="692572261" sldId="264"/>
        </pc:sldMkLst>
        <pc:spChg chg="mod">
          <ac:chgData name="Raphaël AGOSTINI" userId="a403c501-ec40-46c5-aab0-3171d6a05a1c" providerId="ADAL" clId="{9F4552A5-C674-4FFB-80B3-BDDE17D34626}" dt="2019-06-30T13:51:18.520" v="249" actId="20577"/>
          <ac:spMkLst>
            <pc:docMk/>
            <pc:sldMk cId="692572261" sldId="264"/>
            <ac:spMk id="3" creationId="{47EF23EC-B7D2-4B64-A584-3AE90AFDA0FD}"/>
          </ac:spMkLst>
        </pc:spChg>
      </pc:sldChg>
    </pc:docChg>
  </pc:docChgLst>
  <pc:docChgLst>
    <pc:chgData name="AGOSTINI Raphaël" userId="S::raphael.agostini@ynov.com::a403c501-ec40-46c5-aab0-3171d6a05a1c" providerId="AD" clId="Web-{B238CD9F-BF53-41CD-82A5-E25A6F80C300}"/>
    <pc:docChg chg="addSld modSld">
      <pc:chgData name="AGOSTINI Raphaël" userId="S::raphael.agostini@ynov.com::a403c501-ec40-46c5-aab0-3171d6a05a1c" providerId="AD" clId="Web-{B238CD9F-BF53-41CD-82A5-E25A6F80C300}" dt="2019-06-30T13:08:42.197" v="79" actId="20577"/>
      <pc:docMkLst>
        <pc:docMk/>
      </pc:docMkLst>
      <pc:sldChg chg="modSp">
        <pc:chgData name="AGOSTINI Raphaël" userId="S::raphael.agostini@ynov.com::a403c501-ec40-46c5-aab0-3171d6a05a1c" providerId="AD" clId="Web-{B238CD9F-BF53-41CD-82A5-E25A6F80C300}" dt="2019-06-30T13:06:33.590" v="19" actId="20577"/>
        <pc:sldMkLst>
          <pc:docMk/>
          <pc:sldMk cId="3784089036" sldId="256"/>
        </pc:sldMkLst>
        <pc:spChg chg="mod">
          <ac:chgData name="AGOSTINI Raphaël" userId="S::raphael.agostini@ynov.com::a403c501-ec40-46c5-aab0-3171d6a05a1c" providerId="AD" clId="Web-{B238CD9F-BF53-41CD-82A5-E25A6F80C300}" dt="2019-06-30T13:06:25.949" v="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GOSTINI Raphaël" userId="S::raphael.agostini@ynov.com::a403c501-ec40-46c5-aab0-3171d6a05a1c" providerId="AD" clId="Web-{B238CD9F-BF53-41CD-82A5-E25A6F80C300}" dt="2019-06-30T13:06:33.590" v="19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AGOSTINI Raphaël" userId="S::raphael.agostini@ynov.com::a403c501-ec40-46c5-aab0-3171d6a05a1c" providerId="AD" clId="Web-{B238CD9F-BF53-41CD-82A5-E25A6F80C300}" dt="2019-06-30T13:08:42.197" v="78" actId="20577"/>
        <pc:sldMkLst>
          <pc:docMk/>
          <pc:sldMk cId="127771865" sldId="257"/>
        </pc:sldMkLst>
        <pc:spChg chg="mod">
          <ac:chgData name="AGOSTINI Raphaël" userId="S::raphael.agostini@ynov.com::a403c501-ec40-46c5-aab0-3171d6a05a1c" providerId="AD" clId="Web-{B238CD9F-BF53-41CD-82A5-E25A6F80C300}" dt="2019-06-30T13:07:11.433" v="25" actId="20577"/>
          <ac:spMkLst>
            <pc:docMk/>
            <pc:sldMk cId="127771865" sldId="257"/>
            <ac:spMk id="2" creationId="{A7C44D44-F20F-4A7F-88E3-B872559E0BB4}"/>
          </ac:spMkLst>
        </pc:spChg>
        <pc:spChg chg="mod">
          <ac:chgData name="AGOSTINI Raphaël" userId="S::raphael.agostini@ynov.com::a403c501-ec40-46c5-aab0-3171d6a05a1c" providerId="AD" clId="Web-{B238CD9F-BF53-41CD-82A5-E25A6F80C300}" dt="2019-06-30T13:08:42.197" v="78" actId="20577"/>
          <ac:spMkLst>
            <pc:docMk/>
            <pc:sldMk cId="127771865" sldId="257"/>
            <ac:spMk id="3" creationId="{8E0B9DF9-6313-4A5D-97F3-C6B70C800117}"/>
          </ac:spMkLst>
        </pc:spChg>
      </pc:sldChg>
    </pc:docChg>
  </pc:docChgLst>
  <pc:docChgLst>
    <pc:chgData name="RISBOURG Nathan" userId="S::nathan.risbourg@ynov.com::bc1219d0-1c62-473f-a6ed-ba9db1252be4" providerId="AD" clId="Web-{6357BF67-E602-4F65-BC0C-4D92A4BB883B}"/>
    <pc:docChg chg="addSld delSld modSld sldOrd">
      <pc:chgData name="RISBOURG Nathan" userId="S::nathan.risbourg@ynov.com::bc1219d0-1c62-473f-a6ed-ba9db1252be4" providerId="AD" clId="Web-{6357BF67-E602-4F65-BC0C-4D92A4BB883B}" dt="2019-06-30T15:29:34.652" v="788" actId="20577"/>
      <pc:docMkLst>
        <pc:docMk/>
      </pc:docMkLst>
      <pc:sldChg chg="modSp">
        <pc:chgData name="RISBOURG Nathan" userId="S::nathan.risbourg@ynov.com::bc1219d0-1c62-473f-a6ed-ba9db1252be4" providerId="AD" clId="Web-{6357BF67-E602-4F65-BC0C-4D92A4BB883B}" dt="2019-06-30T15:22:31.886" v="773" actId="20577"/>
        <pc:sldMkLst>
          <pc:docMk/>
          <pc:sldMk cId="127771865" sldId="257"/>
        </pc:sldMkLst>
        <pc:spChg chg="mod">
          <ac:chgData name="RISBOURG Nathan" userId="S::nathan.risbourg@ynov.com::bc1219d0-1c62-473f-a6ed-ba9db1252be4" providerId="AD" clId="Web-{6357BF67-E602-4F65-BC0C-4D92A4BB883B}" dt="2019-06-30T15:22:31.886" v="773" actId="20577"/>
          <ac:spMkLst>
            <pc:docMk/>
            <pc:sldMk cId="127771865" sldId="257"/>
            <ac:spMk id="3" creationId="{8E0B9DF9-6313-4A5D-97F3-C6B70C800117}"/>
          </ac:spMkLst>
        </pc:spChg>
      </pc:sldChg>
      <pc:sldChg chg="modSp">
        <pc:chgData name="RISBOURG Nathan" userId="S::nathan.risbourg@ynov.com::bc1219d0-1c62-473f-a6ed-ba9db1252be4" providerId="AD" clId="Web-{6357BF67-E602-4F65-BC0C-4D92A4BB883B}" dt="2019-06-30T15:22:03.605" v="750" actId="20577"/>
        <pc:sldMkLst>
          <pc:docMk/>
          <pc:sldMk cId="1105523420" sldId="259"/>
        </pc:sldMkLst>
        <pc:spChg chg="mod">
          <ac:chgData name="RISBOURG Nathan" userId="S::nathan.risbourg@ynov.com::bc1219d0-1c62-473f-a6ed-ba9db1252be4" providerId="AD" clId="Web-{6357BF67-E602-4F65-BC0C-4D92A4BB883B}" dt="2019-06-30T15:22:03.605" v="750" actId="20577"/>
          <ac:spMkLst>
            <pc:docMk/>
            <pc:sldMk cId="1105523420" sldId="259"/>
            <ac:spMk id="3" creationId="{11C45D2A-424B-479B-8929-9F5DC231C7E7}"/>
          </ac:spMkLst>
        </pc:spChg>
      </pc:sldChg>
      <pc:sldChg chg="del">
        <pc:chgData name="RISBOURG Nathan" userId="S::nathan.risbourg@ynov.com::bc1219d0-1c62-473f-a6ed-ba9db1252be4" providerId="AD" clId="Web-{6357BF67-E602-4F65-BC0C-4D92A4BB883B}" dt="2019-06-30T15:21:52.543" v="743"/>
        <pc:sldMkLst>
          <pc:docMk/>
          <pc:sldMk cId="1909916237" sldId="260"/>
        </pc:sldMkLst>
      </pc:sldChg>
      <pc:sldChg chg="modSp">
        <pc:chgData name="RISBOURG Nathan" userId="S::nathan.risbourg@ynov.com::bc1219d0-1c62-473f-a6ed-ba9db1252be4" providerId="AD" clId="Web-{6357BF67-E602-4F65-BC0C-4D92A4BB883B}" dt="2019-06-30T14:02:39.282" v="691" actId="1076"/>
        <pc:sldMkLst>
          <pc:docMk/>
          <pc:sldMk cId="1582819741" sldId="261"/>
        </pc:sldMkLst>
        <pc:spChg chg="mod">
          <ac:chgData name="RISBOURG Nathan" userId="S::nathan.risbourg@ynov.com::bc1219d0-1c62-473f-a6ed-ba9db1252be4" providerId="AD" clId="Web-{6357BF67-E602-4F65-BC0C-4D92A4BB883B}" dt="2019-06-30T13:54:51.475" v="372" actId="20577"/>
          <ac:spMkLst>
            <pc:docMk/>
            <pc:sldMk cId="1582819741" sldId="261"/>
            <ac:spMk id="17" creationId="{F1B14659-B8A7-4E8A-A436-4DAD8B76AEC3}"/>
          </ac:spMkLst>
        </pc:spChg>
        <pc:spChg chg="mod">
          <ac:chgData name="RISBOURG Nathan" userId="S::nathan.risbourg@ynov.com::bc1219d0-1c62-473f-a6ed-ba9db1252be4" providerId="AD" clId="Web-{6357BF67-E602-4F65-BC0C-4D92A4BB883B}" dt="2019-06-30T13:53:58.319" v="353" actId="20577"/>
          <ac:spMkLst>
            <pc:docMk/>
            <pc:sldMk cId="1582819741" sldId="261"/>
            <ac:spMk id="19" creationId="{5A9DA81F-32DA-4BDC-B496-B05FBD541F9F}"/>
          </ac:spMkLst>
        </pc:spChg>
        <pc:spChg chg="mod">
          <ac:chgData name="RISBOURG Nathan" userId="S::nathan.risbourg@ynov.com::bc1219d0-1c62-473f-a6ed-ba9db1252be4" providerId="AD" clId="Web-{6357BF67-E602-4F65-BC0C-4D92A4BB883B}" dt="2019-06-30T14:02:33.391" v="690" actId="1076"/>
          <ac:spMkLst>
            <pc:docMk/>
            <pc:sldMk cId="1582819741" sldId="261"/>
            <ac:spMk id="20" creationId="{C2C8BD69-2E4B-4BB6-B989-EAFC7AD9934F}"/>
          </ac:spMkLst>
        </pc:spChg>
        <pc:spChg chg="mod">
          <ac:chgData name="RISBOURG Nathan" userId="S::nathan.risbourg@ynov.com::bc1219d0-1c62-473f-a6ed-ba9db1252be4" providerId="AD" clId="Web-{6357BF67-E602-4F65-BC0C-4D92A4BB883B}" dt="2019-06-30T14:02:39.282" v="691" actId="1076"/>
          <ac:spMkLst>
            <pc:docMk/>
            <pc:sldMk cId="1582819741" sldId="261"/>
            <ac:spMk id="23" creationId="{87A5394B-7D45-4A62-A3E8-7261E96FD388}"/>
          </ac:spMkLst>
        </pc:spChg>
      </pc:sldChg>
      <pc:sldChg chg="addSp delSp modSp">
        <pc:chgData name="RISBOURG Nathan" userId="S::nathan.risbourg@ynov.com::bc1219d0-1c62-473f-a6ed-ba9db1252be4" providerId="AD" clId="Web-{6357BF67-E602-4F65-BC0C-4D92A4BB883B}" dt="2019-06-30T13:41:03.822" v="33"/>
        <pc:sldMkLst>
          <pc:docMk/>
          <pc:sldMk cId="2768808139" sldId="262"/>
        </pc:sldMkLst>
        <pc:spChg chg="del mod">
          <ac:chgData name="RISBOURG Nathan" userId="S::nathan.risbourg@ynov.com::bc1219d0-1c62-473f-a6ed-ba9db1252be4" providerId="AD" clId="Web-{6357BF67-E602-4F65-BC0C-4D92A4BB883B}" dt="2019-06-30T13:41:03.822" v="33"/>
          <ac:spMkLst>
            <pc:docMk/>
            <pc:sldMk cId="2768808139" sldId="262"/>
            <ac:spMk id="3" creationId="{A82C1C94-8E6C-4D80-AAE8-1860F94AA1EB}"/>
          </ac:spMkLst>
        </pc:spChg>
        <pc:graphicFrameChg chg="add">
          <ac:chgData name="RISBOURG Nathan" userId="S::nathan.risbourg@ynov.com::bc1219d0-1c62-473f-a6ed-ba9db1252be4" providerId="AD" clId="Web-{6357BF67-E602-4F65-BC0C-4D92A4BB883B}" dt="2019-06-30T13:41:03.822" v="33"/>
          <ac:graphicFrameMkLst>
            <pc:docMk/>
            <pc:sldMk cId="2768808139" sldId="262"/>
            <ac:graphicFrameMk id="7" creationId="{7F0E4B8B-D6D9-4795-BBE2-0126F7969941}"/>
          </ac:graphicFrameMkLst>
        </pc:graphicFrameChg>
      </pc:sldChg>
      <pc:sldChg chg="addSp delSp modSp mod setBg">
        <pc:chgData name="RISBOURG Nathan" userId="S::nathan.risbourg@ynov.com::bc1219d0-1c62-473f-a6ed-ba9db1252be4" providerId="AD" clId="Web-{6357BF67-E602-4F65-BC0C-4D92A4BB883B}" dt="2019-06-30T13:55:19.897" v="374"/>
        <pc:sldMkLst>
          <pc:docMk/>
          <pc:sldMk cId="3012088458" sldId="263"/>
        </pc:sldMkLst>
        <pc:spChg chg="mod">
          <ac:chgData name="RISBOURG Nathan" userId="S::nathan.risbourg@ynov.com::bc1219d0-1c62-473f-a6ed-ba9db1252be4" providerId="AD" clId="Web-{6357BF67-E602-4F65-BC0C-4D92A4BB883B}" dt="2019-06-30T13:55:19.897" v="374"/>
          <ac:spMkLst>
            <pc:docMk/>
            <pc:sldMk cId="3012088458" sldId="263"/>
            <ac:spMk id="2" creationId="{B1C207DE-CB91-4A5C-8D1E-85C1ADA8B643}"/>
          </ac:spMkLst>
        </pc:spChg>
        <pc:spChg chg="add">
          <ac:chgData name="RISBOURG Nathan" userId="S::nathan.risbourg@ynov.com::bc1219d0-1c62-473f-a6ed-ba9db1252be4" providerId="AD" clId="Web-{6357BF67-E602-4F65-BC0C-4D92A4BB883B}" dt="2019-06-30T13:55:19.897" v="374"/>
          <ac:spMkLst>
            <pc:docMk/>
            <pc:sldMk cId="3012088458" sldId="263"/>
            <ac:spMk id="17" creationId="{E9FBF06C-EDC7-4CB4-B90A-64B1D60714E5}"/>
          </ac:spMkLst>
        </pc:spChg>
        <pc:picChg chg="del">
          <ac:chgData name="RISBOURG Nathan" userId="S::nathan.risbourg@ynov.com::bc1219d0-1c62-473f-a6ed-ba9db1252be4" providerId="AD" clId="Web-{6357BF67-E602-4F65-BC0C-4D92A4BB883B}" dt="2019-06-30T13:55:19.897" v="374"/>
          <ac:picMkLst>
            <pc:docMk/>
            <pc:sldMk cId="3012088458" sldId="263"/>
            <ac:picMk id="4" creationId="{DA3F9579-8204-4CA9-9BB0-8D81461269F9}"/>
          </ac:picMkLst>
        </pc:picChg>
        <pc:picChg chg="mod ord">
          <ac:chgData name="RISBOURG Nathan" userId="S::nathan.risbourg@ynov.com::bc1219d0-1c62-473f-a6ed-ba9db1252be4" providerId="AD" clId="Web-{6357BF67-E602-4F65-BC0C-4D92A4BB883B}" dt="2019-06-30T13:55:19.897" v="374"/>
          <ac:picMkLst>
            <pc:docMk/>
            <pc:sldMk cId="3012088458" sldId="263"/>
            <ac:picMk id="6" creationId="{5774FD9D-1F72-4B83-942D-EB8CF36C9941}"/>
          </ac:picMkLst>
        </pc:picChg>
        <pc:picChg chg="mod">
          <ac:chgData name="RISBOURG Nathan" userId="S::nathan.risbourg@ynov.com::bc1219d0-1c62-473f-a6ed-ba9db1252be4" providerId="AD" clId="Web-{6357BF67-E602-4F65-BC0C-4D92A4BB883B}" dt="2019-06-30T13:55:19.897" v="374"/>
          <ac:picMkLst>
            <pc:docMk/>
            <pc:sldMk cId="3012088458" sldId="263"/>
            <ac:picMk id="12" creationId="{C727ACA1-10AC-46F9-AB13-F1FA6683A945}"/>
          </ac:picMkLst>
        </pc:picChg>
        <pc:picChg chg="add">
          <ac:chgData name="RISBOURG Nathan" userId="S::nathan.risbourg@ynov.com::bc1219d0-1c62-473f-a6ed-ba9db1252be4" providerId="AD" clId="Web-{6357BF67-E602-4F65-BC0C-4D92A4BB883B}" dt="2019-06-30T13:55:19.897" v="374"/>
          <ac:picMkLst>
            <pc:docMk/>
            <pc:sldMk cId="3012088458" sldId="263"/>
            <ac:picMk id="15" creationId="{DA3F9579-8204-4CA9-9BB0-8D81461269F9}"/>
          </ac:picMkLst>
        </pc:picChg>
      </pc:sldChg>
      <pc:sldChg chg="addSp modSp new mod ord setBg">
        <pc:chgData name="RISBOURG Nathan" userId="S::nathan.risbourg@ynov.com::bc1219d0-1c62-473f-a6ed-ba9db1252be4" providerId="AD" clId="Web-{6357BF67-E602-4F65-BC0C-4D92A4BB883B}" dt="2019-06-30T15:29:34.636" v="787" actId="20577"/>
        <pc:sldMkLst>
          <pc:docMk/>
          <pc:sldMk cId="692572261" sldId="264"/>
        </pc:sldMkLst>
        <pc:spChg chg="mod">
          <ac:chgData name="RISBOURG Nathan" userId="S::nathan.risbourg@ynov.com::bc1219d0-1c62-473f-a6ed-ba9db1252be4" providerId="AD" clId="Web-{6357BF67-E602-4F65-BC0C-4D92A4BB883B}" dt="2019-06-30T13:51:02.900" v="297"/>
          <ac:spMkLst>
            <pc:docMk/>
            <pc:sldMk cId="692572261" sldId="264"/>
            <ac:spMk id="2" creationId="{C3B1169B-2634-4AD6-BFAF-742EC478FA8B}"/>
          </ac:spMkLst>
        </pc:spChg>
        <pc:spChg chg="mod">
          <ac:chgData name="RISBOURG Nathan" userId="S::nathan.risbourg@ynov.com::bc1219d0-1c62-473f-a6ed-ba9db1252be4" providerId="AD" clId="Web-{6357BF67-E602-4F65-BC0C-4D92A4BB883B}" dt="2019-06-30T15:29:34.636" v="787" actId="20577"/>
          <ac:spMkLst>
            <pc:docMk/>
            <pc:sldMk cId="692572261" sldId="264"/>
            <ac:spMk id="3" creationId="{47EF23EC-B7D2-4B64-A584-3AE90AFDA0FD}"/>
          </ac:spMkLst>
        </pc:spChg>
        <pc:picChg chg="add">
          <ac:chgData name="RISBOURG Nathan" userId="S::nathan.risbourg@ynov.com::bc1219d0-1c62-473f-a6ed-ba9db1252be4" providerId="AD" clId="Web-{6357BF67-E602-4F65-BC0C-4D92A4BB883B}" dt="2019-06-30T13:51:02.900" v="297"/>
          <ac:picMkLst>
            <pc:docMk/>
            <pc:sldMk cId="692572261" sldId="264"/>
            <ac:picMk id="7" creationId="{40F6A3B7-A689-4075-BD84-0CFFFF5BDCC9}"/>
          </ac:picMkLst>
        </pc:picChg>
      </pc:sldChg>
      <pc:sldChg chg="modSp new">
        <pc:chgData name="RISBOURG Nathan" userId="S::nathan.risbourg@ynov.com::bc1219d0-1c62-473f-a6ed-ba9db1252be4" providerId="AD" clId="Web-{6357BF67-E602-4F65-BC0C-4D92A4BB883B}" dt="2019-06-30T14:36:27.324" v="740" actId="20577"/>
        <pc:sldMkLst>
          <pc:docMk/>
          <pc:sldMk cId="1793828370" sldId="265"/>
        </pc:sldMkLst>
        <pc:spChg chg="mod">
          <ac:chgData name="RISBOURG Nathan" userId="S::nathan.risbourg@ynov.com::bc1219d0-1c62-473f-a6ed-ba9db1252be4" providerId="AD" clId="Web-{6357BF67-E602-4F65-BC0C-4D92A4BB883B}" dt="2019-06-30T13:57:11.739" v="390" actId="20577"/>
          <ac:spMkLst>
            <pc:docMk/>
            <pc:sldMk cId="1793828370" sldId="265"/>
            <ac:spMk id="2" creationId="{53CCB6C2-F1A1-4F49-8FF6-28D04EE0128E}"/>
          </ac:spMkLst>
        </pc:spChg>
        <pc:spChg chg="mod">
          <ac:chgData name="RISBOURG Nathan" userId="S::nathan.risbourg@ynov.com::bc1219d0-1c62-473f-a6ed-ba9db1252be4" providerId="AD" clId="Web-{6357BF67-E602-4F65-BC0C-4D92A4BB883B}" dt="2019-06-30T14:36:27.324" v="740" actId="20577"/>
          <ac:spMkLst>
            <pc:docMk/>
            <pc:sldMk cId="1793828370" sldId="265"/>
            <ac:spMk id="3" creationId="{A86D4094-CAF5-437F-B97A-92DB5B7CD90F}"/>
          </ac:spMkLst>
        </pc:spChg>
      </pc:sldChg>
    </pc:docChg>
  </pc:docChgLst>
  <pc:docChgLst>
    <pc:chgData name="RISBOURG Nathan" userId="S::nathan.risbourg@ynov.com::bc1219d0-1c62-473f-a6ed-ba9db1252be4" providerId="AD" clId="Web-{8EC191BE-5EFB-B086-AB6B-D2328449AA2F}"/>
    <pc:docChg chg="modSld">
      <pc:chgData name="RISBOURG Nathan" userId="S::nathan.risbourg@ynov.com::bc1219d0-1c62-473f-a6ed-ba9db1252be4" providerId="AD" clId="Web-{8EC191BE-5EFB-B086-AB6B-D2328449AA2F}" dt="2019-07-02T21:06:01.005" v="18" actId="20577"/>
      <pc:docMkLst>
        <pc:docMk/>
      </pc:docMkLst>
      <pc:sldChg chg="modSp">
        <pc:chgData name="RISBOURG Nathan" userId="S::nathan.risbourg@ynov.com::bc1219d0-1c62-473f-a6ed-ba9db1252be4" providerId="AD" clId="Web-{8EC191BE-5EFB-B086-AB6B-D2328449AA2F}" dt="2019-07-02T21:06:00.990" v="17" actId="20577"/>
        <pc:sldMkLst>
          <pc:docMk/>
          <pc:sldMk cId="3240983773" sldId="258"/>
        </pc:sldMkLst>
        <pc:spChg chg="mod">
          <ac:chgData name="RISBOURG Nathan" userId="S::nathan.risbourg@ynov.com::bc1219d0-1c62-473f-a6ed-ba9db1252be4" providerId="AD" clId="Web-{8EC191BE-5EFB-B086-AB6B-D2328449AA2F}" dt="2019-07-02T21:06:00.990" v="17" actId="20577"/>
          <ac:spMkLst>
            <pc:docMk/>
            <pc:sldMk cId="3240983773" sldId="258"/>
            <ac:spMk id="2" creationId="{4E62FAB0-8603-46AF-99A8-571D0E143B19}"/>
          </ac:spMkLst>
        </pc:spChg>
      </pc:sldChg>
    </pc:docChg>
  </pc:docChgLst>
  <pc:docChgLst>
    <pc:chgData name="LEBLANC Marie" userId="S::marie.leblanc@ynov.com::02248aeb-c39d-4e01-bb14-dfe64c8d757c" providerId="AD" clId="Web-{4D4D66D8-DD28-4DD5-9189-2B37CFE47B73}"/>
    <pc:docChg chg="addSld modSld">
      <pc:chgData name="LEBLANC Marie" userId="S::marie.leblanc@ynov.com::02248aeb-c39d-4e01-bb14-dfe64c8d757c" providerId="AD" clId="Web-{4D4D66D8-DD28-4DD5-9189-2B37CFE47B73}" dt="2019-07-02T15:34:37.503" v="392" actId="1076"/>
      <pc:docMkLst>
        <pc:docMk/>
      </pc:docMkLst>
      <pc:sldChg chg="modSp">
        <pc:chgData name="LEBLANC Marie" userId="S::marie.leblanc@ynov.com::02248aeb-c39d-4e01-bb14-dfe64c8d757c" providerId="AD" clId="Web-{4D4D66D8-DD28-4DD5-9189-2B37CFE47B73}" dt="2019-07-02T15:32:15.035" v="330" actId="20577"/>
        <pc:sldMkLst>
          <pc:docMk/>
          <pc:sldMk cId="3240983773" sldId="258"/>
        </pc:sldMkLst>
        <pc:spChg chg="mod">
          <ac:chgData name="LEBLANC Marie" userId="S::marie.leblanc@ynov.com::02248aeb-c39d-4e01-bb14-dfe64c8d757c" providerId="AD" clId="Web-{4D4D66D8-DD28-4DD5-9189-2B37CFE47B73}" dt="2019-07-02T15:32:15.035" v="330" actId="20577"/>
          <ac:spMkLst>
            <pc:docMk/>
            <pc:sldMk cId="3240983773" sldId="258"/>
            <ac:spMk id="3" creationId="{D63F3E34-58CD-4499-A300-A28A454EA76D}"/>
          </ac:spMkLst>
        </pc:spChg>
      </pc:sldChg>
      <pc:sldChg chg="addSp delSp modSp">
        <pc:chgData name="LEBLANC Marie" userId="S::marie.leblanc@ynov.com::02248aeb-c39d-4e01-bb14-dfe64c8d757c" providerId="AD" clId="Web-{4D4D66D8-DD28-4DD5-9189-2B37CFE47B73}" dt="2019-07-02T15:31:55.425" v="326" actId="20577"/>
        <pc:sldMkLst>
          <pc:docMk/>
          <pc:sldMk cId="3012088458" sldId="263"/>
        </pc:sldMkLst>
        <pc:spChg chg="add del mod">
          <ac:chgData name="LEBLANC Marie" userId="S::marie.leblanc@ynov.com::02248aeb-c39d-4e01-bb14-dfe64c8d757c" providerId="AD" clId="Web-{4D4D66D8-DD28-4DD5-9189-2B37CFE47B73}" dt="2019-07-02T15:18:07.210" v="21"/>
          <ac:spMkLst>
            <pc:docMk/>
            <pc:sldMk cId="3012088458" sldId="263"/>
            <ac:spMk id="4" creationId="{66C75321-4F62-417D-8F25-52A7A7CA5B7A}"/>
          </ac:spMkLst>
        </pc:spChg>
        <pc:spChg chg="add mod">
          <ac:chgData name="LEBLANC Marie" userId="S::marie.leblanc@ynov.com::02248aeb-c39d-4e01-bb14-dfe64c8d757c" providerId="AD" clId="Web-{4D4D66D8-DD28-4DD5-9189-2B37CFE47B73}" dt="2019-07-02T15:27:12.348" v="250" actId="20577"/>
          <ac:spMkLst>
            <pc:docMk/>
            <pc:sldMk cId="3012088458" sldId="263"/>
            <ac:spMk id="5" creationId="{01A29CF5-E46B-4CA4-B6B7-2E59E2895E1A}"/>
          </ac:spMkLst>
        </pc:spChg>
        <pc:spChg chg="add mod">
          <ac:chgData name="LEBLANC Marie" userId="S::marie.leblanc@ynov.com::02248aeb-c39d-4e01-bb14-dfe64c8d757c" providerId="AD" clId="Web-{4D4D66D8-DD28-4DD5-9189-2B37CFE47B73}" dt="2019-07-02T15:31:55.425" v="326" actId="20577"/>
          <ac:spMkLst>
            <pc:docMk/>
            <pc:sldMk cId="3012088458" sldId="263"/>
            <ac:spMk id="7" creationId="{6CDF7284-69FD-452B-8196-ED25FA186387}"/>
          </ac:spMkLst>
        </pc:spChg>
        <pc:spChg chg="mod">
          <ac:chgData name="LEBLANC Marie" userId="S::marie.leblanc@ynov.com::02248aeb-c39d-4e01-bb14-dfe64c8d757c" providerId="AD" clId="Web-{4D4D66D8-DD28-4DD5-9189-2B37CFE47B73}" dt="2019-07-02T15:20:58.522" v="110" actId="1076"/>
          <ac:spMkLst>
            <pc:docMk/>
            <pc:sldMk cId="3012088458" sldId="263"/>
            <ac:spMk id="20" creationId="{362B8CD2-F6D9-4968-844A-954E4CB6814A}"/>
          </ac:spMkLst>
        </pc:spChg>
        <pc:picChg chg="mod">
          <ac:chgData name="LEBLANC Marie" userId="S::marie.leblanc@ynov.com::02248aeb-c39d-4e01-bb14-dfe64c8d757c" providerId="AD" clId="Web-{4D4D66D8-DD28-4DD5-9189-2B37CFE47B73}" dt="2019-07-02T15:28:51.723" v="276" actId="1076"/>
          <ac:picMkLst>
            <pc:docMk/>
            <pc:sldMk cId="3012088458" sldId="263"/>
            <ac:picMk id="6" creationId="{5774FD9D-1F72-4B83-942D-EB8CF36C9941}"/>
          </ac:picMkLst>
        </pc:picChg>
        <pc:picChg chg="mod">
          <ac:chgData name="LEBLANC Marie" userId="S::marie.leblanc@ynov.com::02248aeb-c39d-4e01-bb14-dfe64c8d757c" providerId="AD" clId="Web-{4D4D66D8-DD28-4DD5-9189-2B37CFE47B73}" dt="2019-07-02T15:28:53.942" v="277" actId="1076"/>
          <ac:picMkLst>
            <pc:docMk/>
            <pc:sldMk cId="3012088458" sldId="263"/>
            <ac:picMk id="12" creationId="{C727ACA1-10AC-46F9-AB13-F1FA6683A945}"/>
          </ac:picMkLst>
        </pc:picChg>
        <pc:picChg chg="mod">
          <ac:chgData name="LEBLANC Marie" userId="S::marie.leblanc@ynov.com::02248aeb-c39d-4e01-bb14-dfe64c8d757c" providerId="AD" clId="Web-{4D4D66D8-DD28-4DD5-9189-2B37CFE47B73}" dt="2019-07-02T15:28:43.426" v="275" actId="1076"/>
          <ac:picMkLst>
            <pc:docMk/>
            <pc:sldMk cId="3012088458" sldId="263"/>
            <ac:picMk id="15" creationId="{DA3F9579-8204-4CA9-9BB0-8D81461269F9}"/>
          </ac:picMkLst>
        </pc:picChg>
        <pc:picChg chg="del mod">
          <ac:chgData name="LEBLANC Marie" userId="S::marie.leblanc@ynov.com::02248aeb-c39d-4e01-bb14-dfe64c8d757c" providerId="AD" clId="Web-{4D4D66D8-DD28-4DD5-9189-2B37CFE47B73}" dt="2019-07-02T15:17:51.663" v="19"/>
          <ac:picMkLst>
            <pc:docMk/>
            <pc:sldMk cId="3012088458" sldId="263"/>
            <ac:picMk id="18" creationId="{7E5BC026-C056-4666-ACC1-996E7908CBDF}"/>
          </ac:picMkLst>
        </pc:picChg>
      </pc:sldChg>
      <pc:sldChg chg="addSp delSp modSp new">
        <pc:chgData name="LEBLANC Marie" userId="S::marie.leblanc@ynov.com::02248aeb-c39d-4e01-bb14-dfe64c8d757c" providerId="AD" clId="Web-{4D4D66D8-DD28-4DD5-9189-2B37CFE47B73}" dt="2019-07-02T15:34:37.503" v="392" actId="1076"/>
        <pc:sldMkLst>
          <pc:docMk/>
          <pc:sldMk cId="585982355" sldId="267"/>
        </pc:sldMkLst>
        <pc:spChg chg="mod">
          <ac:chgData name="LEBLANC Marie" userId="S::marie.leblanc@ynov.com::02248aeb-c39d-4e01-bb14-dfe64c8d757c" providerId="AD" clId="Web-{4D4D66D8-DD28-4DD5-9189-2B37CFE47B73}" dt="2019-07-02T15:34:37.503" v="392" actId="1076"/>
          <ac:spMkLst>
            <pc:docMk/>
            <pc:sldMk cId="585982355" sldId="267"/>
            <ac:spMk id="2" creationId="{D88588DB-CA1A-46BF-A1B7-D4595877562D}"/>
          </ac:spMkLst>
        </pc:spChg>
        <pc:spChg chg="del">
          <ac:chgData name="LEBLANC Marie" userId="S::marie.leblanc@ynov.com::02248aeb-c39d-4e01-bb14-dfe64c8d757c" providerId="AD" clId="Web-{4D4D66D8-DD28-4DD5-9189-2B37CFE47B73}" dt="2019-07-02T15:34:19.096" v="389"/>
          <ac:spMkLst>
            <pc:docMk/>
            <pc:sldMk cId="585982355" sldId="267"/>
            <ac:spMk id="3" creationId="{C58FA027-A11C-416E-ABCB-770F971F9EB6}"/>
          </ac:spMkLst>
        </pc:spChg>
        <pc:picChg chg="add mod ord">
          <ac:chgData name="LEBLANC Marie" userId="S::marie.leblanc@ynov.com::02248aeb-c39d-4e01-bb14-dfe64c8d757c" providerId="AD" clId="Web-{4D4D66D8-DD28-4DD5-9189-2B37CFE47B73}" dt="2019-07-02T15:34:26.753" v="391" actId="14100"/>
          <ac:picMkLst>
            <pc:docMk/>
            <pc:sldMk cId="585982355" sldId="267"/>
            <ac:picMk id="4" creationId="{87711713-F972-4270-A750-8B7067312602}"/>
          </ac:picMkLst>
        </pc:picChg>
      </pc:sldChg>
      <pc:sldChg chg="modSp new">
        <pc:chgData name="LEBLANC Marie" userId="S::marie.leblanc@ynov.com::02248aeb-c39d-4e01-bb14-dfe64c8d757c" providerId="AD" clId="Web-{4D4D66D8-DD28-4DD5-9189-2B37CFE47B73}" dt="2019-07-02T15:34:16.284" v="387" actId="20577"/>
        <pc:sldMkLst>
          <pc:docMk/>
          <pc:sldMk cId="3988951418" sldId="268"/>
        </pc:sldMkLst>
        <pc:spChg chg="mod">
          <ac:chgData name="LEBLANC Marie" userId="S::marie.leblanc@ynov.com::02248aeb-c39d-4e01-bb14-dfe64c8d757c" providerId="AD" clId="Web-{4D4D66D8-DD28-4DD5-9189-2B37CFE47B73}" dt="2019-07-02T15:34:16.284" v="387" actId="20577"/>
          <ac:spMkLst>
            <pc:docMk/>
            <pc:sldMk cId="3988951418" sldId="268"/>
            <ac:spMk id="2" creationId="{3CBAD911-140D-4732-A27E-4C2511814CA8}"/>
          </ac:spMkLst>
        </pc:spChg>
      </pc:sldChg>
    </pc:docChg>
  </pc:docChgLst>
  <pc:docChgLst>
    <pc:chgData name="AGOSTINI Raphaël" userId="S::raphael.agostini@ynov.com::a403c501-ec40-46c5-aab0-3171d6a05a1c" providerId="AD" clId="Web-{BE5B63BE-1683-4387-B4D7-A509D6A0F615}"/>
    <pc:docChg chg="addSld modSld">
      <pc:chgData name="AGOSTINI Raphaël" userId="S::raphael.agostini@ynov.com::a403c501-ec40-46c5-aab0-3171d6a05a1c" providerId="AD" clId="Web-{BE5B63BE-1683-4387-B4D7-A509D6A0F615}" dt="2019-06-30T13:19:14.568" v="239"/>
      <pc:docMkLst>
        <pc:docMk/>
      </pc:docMkLst>
      <pc:sldChg chg="addSp delSp modSp mod setBg">
        <pc:chgData name="AGOSTINI Raphaël" userId="S::raphael.agostini@ynov.com::a403c501-ec40-46c5-aab0-3171d6a05a1c" providerId="AD" clId="Web-{BE5B63BE-1683-4387-B4D7-A509D6A0F615}" dt="2019-06-30T13:19:14.568" v="239"/>
        <pc:sldMkLst>
          <pc:docMk/>
          <pc:sldMk cId="3784089036" sldId="256"/>
        </pc:sldMkLst>
        <pc:spChg chg="mod">
          <ac:chgData name="AGOSTINI Raphaël" userId="S::raphael.agostini@ynov.com::a403c501-ec40-46c5-aab0-3171d6a05a1c" providerId="AD" clId="Web-{BE5B63BE-1683-4387-B4D7-A509D6A0F615}" dt="2019-06-30T13:19:14.568" v="239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GOSTINI Raphaël" userId="S::raphael.agostini@ynov.com::a403c501-ec40-46c5-aab0-3171d6a05a1c" providerId="AD" clId="Web-{BE5B63BE-1683-4387-B4D7-A509D6A0F615}" dt="2019-06-30T13:19:14.568" v="239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AGOSTINI Raphaël" userId="S::raphael.agostini@ynov.com::a403c501-ec40-46c5-aab0-3171d6a05a1c" providerId="AD" clId="Web-{BE5B63BE-1683-4387-B4D7-A509D6A0F615}" dt="2019-06-30T13:19:14.568" v="239"/>
          <ac:spMkLst>
            <pc:docMk/>
            <pc:sldMk cId="3784089036" sldId="256"/>
            <ac:spMk id="9" creationId="{260615AE-7DBC-4FF7-9107-9FE957695B02}"/>
          </ac:spMkLst>
        </pc:spChg>
        <pc:picChg chg="add mod">
          <ac:chgData name="AGOSTINI Raphaël" userId="S::raphael.agostini@ynov.com::a403c501-ec40-46c5-aab0-3171d6a05a1c" providerId="AD" clId="Web-{BE5B63BE-1683-4387-B4D7-A509D6A0F615}" dt="2019-06-30T13:19:14.568" v="239"/>
          <ac:picMkLst>
            <pc:docMk/>
            <pc:sldMk cId="3784089036" sldId="256"/>
            <ac:picMk id="4" creationId="{59237CE3-6ACF-43B0-8783-5A929B72CB10}"/>
          </ac:picMkLst>
        </pc:picChg>
      </pc:sldChg>
      <pc:sldChg chg="modSp">
        <pc:chgData name="AGOSTINI Raphaël" userId="S::raphael.agostini@ynov.com::a403c501-ec40-46c5-aab0-3171d6a05a1c" providerId="AD" clId="Web-{BE5B63BE-1683-4387-B4D7-A509D6A0F615}" dt="2019-06-30T13:11:33.481" v="104" actId="20577"/>
        <pc:sldMkLst>
          <pc:docMk/>
          <pc:sldMk cId="127771865" sldId="257"/>
        </pc:sldMkLst>
        <pc:spChg chg="mod">
          <ac:chgData name="AGOSTINI Raphaël" userId="S::raphael.agostini@ynov.com::a403c501-ec40-46c5-aab0-3171d6a05a1c" providerId="AD" clId="Web-{BE5B63BE-1683-4387-B4D7-A509D6A0F615}" dt="2019-06-30T13:11:33.481" v="104" actId="20577"/>
          <ac:spMkLst>
            <pc:docMk/>
            <pc:sldMk cId="127771865" sldId="257"/>
            <ac:spMk id="3" creationId="{8E0B9DF9-6313-4A5D-97F3-C6B70C800117}"/>
          </ac:spMkLst>
        </pc:spChg>
      </pc:sldChg>
      <pc:sldChg chg="modSp new">
        <pc:chgData name="AGOSTINI Raphaël" userId="S::raphael.agostini@ynov.com::a403c501-ec40-46c5-aab0-3171d6a05a1c" providerId="AD" clId="Web-{BE5B63BE-1683-4387-B4D7-A509D6A0F615}" dt="2019-06-30T13:11:40.746" v="109" actId="20577"/>
        <pc:sldMkLst>
          <pc:docMk/>
          <pc:sldMk cId="3240983773" sldId="258"/>
        </pc:sldMkLst>
        <pc:spChg chg="mod">
          <ac:chgData name="AGOSTINI Raphaël" userId="S::raphael.agostini@ynov.com::a403c501-ec40-46c5-aab0-3171d6a05a1c" providerId="AD" clId="Web-{BE5B63BE-1683-4387-B4D7-A509D6A0F615}" dt="2019-06-30T13:11:40.746" v="109" actId="20577"/>
          <ac:spMkLst>
            <pc:docMk/>
            <pc:sldMk cId="3240983773" sldId="258"/>
            <ac:spMk id="2" creationId="{4E62FAB0-8603-46AF-99A8-571D0E143B19}"/>
          </ac:spMkLst>
        </pc:spChg>
      </pc:sldChg>
      <pc:sldChg chg="modSp new">
        <pc:chgData name="AGOSTINI Raphaël" userId="S::raphael.agostini@ynov.com::a403c501-ec40-46c5-aab0-3171d6a05a1c" providerId="AD" clId="Web-{BE5B63BE-1683-4387-B4D7-A509D6A0F615}" dt="2019-06-30T13:16:09.883" v="215" actId="20577"/>
        <pc:sldMkLst>
          <pc:docMk/>
          <pc:sldMk cId="1105523420" sldId="259"/>
        </pc:sldMkLst>
        <pc:spChg chg="mod">
          <ac:chgData name="AGOSTINI Raphaël" userId="S::raphael.agostini@ynov.com::a403c501-ec40-46c5-aab0-3171d6a05a1c" providerId="AD" clId="Web-{BE5B63BE-1683-4387-B4D7-A509D6A0F615}" dt="2019-06-30T13:11:50.199" v="117" actId="20577"/>
          <ac:spMkLst>
            <pc:docMk/>
            <pc:sldMk cId="1105523420" sldId="259"/>
            <ac:spMk id="2" creationId="{25539E5F-4F61-4CC6-8FFC-24F7A9444D83}"/>
          </ac:spMkLst>
        </pc:spChg>
        <pc:spChg chg="mod">
          <ac:chgData name="AGOSTINI Raphaël" userId="S::raphael.agostini@ynov.com::a403c501-ec40-46c5-aab0-3171d6a05a1c" providerId="AD" clId="Web-{BE5B63BE-1683-4387-B4D7-A509D6A0F615}" dt="2019-06-30T13:16:09.883" v="215" actId="20577"/>
          <ac:spMkLst>
            <pc:docMk/>
            <pc:sldMk cId="1105523420" sldId="259"/>
            <ac:spMk id="3" creationId="{11C45D2A-424B-479B-8929-9F5DC231C7E7}"/>
          </ac:spMkLst>
        </pc:spChg>
      </pc:sldChg>
      <pc:sldChg chg="modSp new">
        <pc:chgData name="AGOSTINI Raphaël" userId="S::raphael.agostini@ynov.com::a403c501-ec40-46c5-aab0-3171d6a05a1c" providerId="AD" clId="Web-{BE5B63BE-1683-4387-B4D7-A509D6A0F615}" dt="2019-06-30T13:11:58.215" v="125" actId="20577"/>
        <pc:sldMkLst>
          <pc:docMk/>
          <pc:sldMk cId="1909916237" sldId="260"/>
        </pc:sldMkLst>
        <pc:spChg chg="mod">
          <ac:chgData name="AGOSTINI Raphaël" userId="S::raphael.agostini@ynov.com::a403c501-ec40-46c5-aab0-3171d6a05a1c" providerId="AD" clId="Web-{BE5B63BE-1683-4387-B4D7-A509D6A0F615}" dt="2019-06-30T13:11:58.215" v="125" actId="20577"/>
          <ac:spMkLst>
            <pc:docMk/>
            <pc:sldMk cId="1909916237" sldId="260"/>
            <ac:spMk id="2" creationId="{1785204F-B3E9-4A38-820B-12399E00A232}"/>
          </ac:spMkLst>
        </pc:spChg>
      </pc:sldChg>
    </pc:docChg>
  </pc:docChgLst>
  <pc:docChgLst>
    <pc:chgData name="LEBLANC Marie" userId="S::marie.leblanc@ynov.com::02248aeb-c39d-4e01-bb14-dfe64c8d757c" providerId="AD" clId="Web-{3D2002A0-4FCD-4ABD-BD5C-9086DC89855C}"/>
    <pc:docChg chg="modSld">
      <pc:chgData name="LEBLANC Marie" userId="S::marie.leblanc@ynov.com::02248aeb-c39d-4e01-bb14-dfe64c8d757c" providerId="AD" clId="Web-{3D2002A0-4FCD-4ABD-BD5C-9086DC89855C}" dt="2019-07-02T20:57:54.185" v="15" actId="1076"/>
      <pc:docMkLst>
        <pc:docMk/>
      </pc:docMkLst>
      <pc:sldChg chg="addSp delSp modSp">
        <pc:chgData name="LEBLANC Marie" userId="S::marie.leblanc@ynov.com::02248aeb-c39d-4e01-bb14-dfe64c8d757c" providerId="AD" clId="Web-{3D2002A0-4FCD-4ABD-BD5C-9086DC89855C}" dt="2019-07-02T20:57:54.185" v="15" actId="1076"/>
        <pc:sldMkLst>
          <pc:docMk/>
          <pc:sldMk cId="3988951418" sldId="268"/>
        </pc:sldMkLst>
        <pc:spChg chg="del">
          <ac:chgData name="LEBLANC Marie" userId="S::marie.leblanc@ynov.com::02248aeb-c39d-4e01-bb14-dfe64c8d757c" providerId="AD" clId="Web-{3D2002A0-4FCD-4ABD-BD5C-9086DC89855C}" dt="2019-07-02T20:53:58.845" v="0"/>
          <ac:spMkLst>
            <pc:docMk/>
            <pc:sldMk cId="3988951418" sldId="268"/>
            <ac:spMk id="3" creationId="{A3F93A4A-7DC4-4CC4-8945-C0252ABF4E70}"/>
          </ac:spMkLst>
        </pc:spChg>
        <pc:picChg chg="add mod ord">
          <ac:chgData name="LEBLANC Marie" userId="S::marie.leblanc@ynov.com::02248aeb-c39d-4e01-bb14-dfe64c8d757c" providerId="AD" clId="Web-{3D2002A0-4FCD-4ABD-BD5C-9086DC89855C}" dt="2019-07-02T20:57:54.185" v="15" actId="1076"/>
          <ac:picMkLst>
            <pc:docMk/>
            <pc:sldMk cId="3988951418" sldId="268"/>
            <ac:picMk id="4" creationId="{C8C2426A-5509-4D8E-9799-33C814D57351}"/>
          </ac:picMkLst>
        </pc:picChg>
        <pc:picChg chg="add mod">
          <ac:chgData name="LEBLANC Marie" userId="S::marie.leblanc@ynov.com::02248aeb-c39d-4e01-bb14-dfe64c8d757c" providerId="AD" clId="Web-{3D2002A0-4FCD-4ABD-BD5C-9086DC89855C}" dt="2019-07-02T20:57:45.045" v="14" actId="1076"/>
          <ac:picMkLst>
            <pc:docMk/>
            <pc:sldMk cId="3988951418" sldId="268"/>
            <ac:picMk id="6" creationId="{A657CF2E-3B08-4C93-9144-F04F71F072B1}"/>
          </ac:picMkLst>
        </pc:picChg>
        <pc:picChg chg="add mod">
          <ac:chgData name="LEBLANC Marie" userId="S::marie.leblanc@ynov.com::02248aeb-c39d-4e01-bb14-dfe64c8d757c" providerId="AD" clId="Web-{3D2002A0-4FCD-4ABD-BD5C-9086DC89855C}" dt="2019-07-02T20:57:36.764" v="13" actId="1076"/>
          <ac:picMkLst>
            <pc:docMk/>
            <pc:sldMk cId="3988951418" sldId="268"/>
            <ac:picMk id="8" creationId="{E5F8883C-7FD7-49D5-BE63-4BEBDE998ADD}"/>
          </ac:picMkLst>
        </pc:picChg>
        <pc:picChg chg="add mod">
          <ac:chgData name="LEBLANC Marie" userId="S::marie.leblanc@ynov.com::02248aeb-c39d-4e01-bb14-dfe64c8d757c" providerId="AD" clId="Web-{3D2002A0-4FCD-4ABD-BD5C-9086DC89855C}" dt="2019-07-02T20:57:30.311" v="12" actId="1076"/>
          <ac:picMkLst>
            <pc:docMk/>
            <pc:sldMk cId="3988951418" sldId="268"/>
            <ac:picMk id="10" creationId="{B5328F1E-2DBC-4119-902B-FFAFDC9CF88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0066C-2097-4711-B9FD-953EA17ECE6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21890-9C13-46EF-B67F-86A30949B410}">
      <dgm:prSet/>
      <dgm:spPr/>
      <dgm:t>
        <a:bodyPr/>
        <a:lstStyle/>
        <a:p>
          <a:r>
            <a:rPr lang="en-US"/>
            <a:t>Security Bundle</a:t>
          </a:r>
        </a:p>
      </dgm:t>
    </dgm:pt>
    <dgm:pt modelId="{9947834D-A28B-4A43-A4FA-741A83E408B5}" type="parTrans" cxnId="{CB050A93-713C-4F72-A8CC-3D3C98A868EB}">
      <dgm:prSet/>
      <dgm:spPr/>
      <dgm:t>
        <a:bodyPr/>
        <a:lstStyle/>
        <a:p>
          <a:endParaRPr lang="en-US"/>
        </a:p>
      </dgm:t>
    </dgm:pt>
    <dgm:pt modelId="{F847A4AA-E3D4-439D-817F-32E3A6BD2FCD}" type="sibTrans" cxnId="{CB050A93-713C-4F72-A8CC-3D3C98A868EB}">
      <dgm:prSet/>
      <dgm:spPr/>
      <dgm:t>
        <a:bodyPr/>
        <a:lstStyle/>
        <a:p>
          <a:endParaRPr lang="en-US"/>
        </a:p>
      </dgm:t>
    </dgm:pt>
    <dgm:pt modelId="{390FBF2D-599E-49A0-A6BD-9AC3A6E44B31}">
      <dgm:prSet/>
      <dgm:spPr/>
      <dgm:t>
        <a:bodyPr/>
        <a:lstStyle/>
        <a:p>
          <a:r>
            <a:rPr lang="en-US"/>
            <a:t>Doctrine Bundle</a:t>
          </a:r>
        </a:p>
      </dgm:t>
    </dgm:pt>
    <dgm:pt modelId="{6AD32B7B-C1E4-4471-B486-8A25C70E02ED}" type="parTrans" cxnId="{2BC84CF0-F437-412F-9A37-B5EB72014293}">
      <dgm:prSet/>
      <dgm:spPr/>
      <dgm:t>
        <a:bodyPr/>
        <a:lstStyle/>
        <a:p>
          <a:endParaRPr lang="en-US"/>
        </a:p>
      </dgm:t>
    </dgm:pt>
    <dgm:pt modelId="{756021FC-8B0A-4E64-90C0-22B3CED55C59}" type="sibTrans" cxnId="{2BC84CF0-F437-412F-9A37-B5EB72014293}">
      <dgm:prSet/>
      <dgm:spPr/>
      <dgm:t>
        <a:bodyPr/>
        <a:lstStyle/>
        <a:p>
          <a:endParaRPr lang="en-US"/>
        </a:p>
      </dgm:t>
    </dgm:pt>
    <dgm:pt modelId="{D841BB6A-89EB-4D17-AACE-9F2F7ED4AA71}">
      <dgm:prSet/>
      <dgm:spPr/>
      <dgm:t>
        <a:bodyPr/>
        <a:lstStyle/>
        <a:p>
          <a:r>
            <a:rPr lang="en-US"/>
            <a:t>Twig Bundle</a:t>
          </a:r>
        </a:p>
      </dgm:t>
    </dgm:pt>
    <dgm:pt modelId="{FDBFD5C6-798C-481B-9432-1C11C0BC3040}" type="parTrans" cxnId="{4BCC5F05-1031-4F46-AD5C-69F6FF9E6487}">
      <dgm:prSet/>
      <dgm:spPr/>
      <dgm:t>
        <a:bodyPr/>
        <a:lstStyle/>
        <a:p>
          <a:endParaRPr lang="en-US"/>
        </a:p>
      </dgm:t>
    </dgm:pt>
    <dgm:pt modelId="{3EBEF878-088C-463F-BE1D-00C90662A288}" type="sibTrans" cxnId="{4BCC5F05-1031-4F46-AD5C-69F6FF9E6487}">
      <dgm:prSet/>
      <dgm:spPr/>
      <dgm:t>
        <a:bodyPr/>
        <a:lstStyle/>
        <a:p>
          <a:endParaRPr lang="en-US"/>
        </a:p>
      </dgm:t>
    </dgm:pt>
    <dgm:pt modelId="{91B76E23-EF7C-4D13-9F74-AC746393DC8A}">
      <dgm:prSet/>
      <dgm:spPr/>
      <dgm:t>
        <a:bodyPr/>
        <a:lstStyle/>
        <a:p>
          <a:r>
            <a:rPr lang="en-US"/>
            <a:t>Ramsey/uuid</a:t>
          </a:r>
        </a:p>
      </dgm:t>
    </dgm:pt>
    <dgm:pt modelId="{850608B5-98DE-44CB-8AAA-DEB299BCD300}" type="parTrans" cxnId="{71A88419-1BAB-4DDE-BC69-B4306F1AED4E}">
      <dgm:prSet/>
      <dgm:spPr/>
      <dgm:t>
        <a:bodyPr/>
        <a:lstStyle/>
        <a:p>
          <a:endParaRPr lang="en-US"/>
        </a:p>
      </dgm:t>
    </dgm:pt>
    <dgm:pt modelId="{068331C5-A2B4-4F7E-BC73-ACA57F151A21}" type="sibTrans" cxnId="{71A88419-1BAB-4DDE-BC69-B4306F1AED4E}">
      <dgm:prSet/>
      <dgm:spPr/>
      <dgm:t>
        <a:bodyPr/>
        <a:lstStyle/>
        <a:p>
          <a:endParaRPr lang="en-US"/>
        </a:p>
      </dgm:t>
    </dgm:pt>
    <dgm:pt modelId="{48E068E0-8606-4A3C-8BE5-337E1C1ABA16}">
      <dgm:prSet/>
      <dgm:spPr/>
      <dgm:t>
        <a:bodyPr/>
        <a:lstStyle/>
        <a:p>
          <a:r>
            <a:rPr lang="en-US"/>
            <a:t>Vich Bundle</a:t>
          </a:r>
        </a:p>
      </dgm:t>
    </dgm:pt>
    <dgm:pt modelId="{EF0C2940-5D3F-4C16-9822-6CA803E4A752}" type="parTrans" cxnId="{1F83D8A9-7CA8-4910-8DDD-275231784E2A}">
      <dgm:prSet/>
      <dgm:spPr/>
      <dgm:t>
        <a:bodyPr/>
        <a:lstStyle/>
        <a:p>
          <a:endParaRPr lang="en-US"/>
        </a:p>
      </dgm:t>
    </dgm:pt>
    <dgm:pt modelId="{D66DF039-1C9C-4B75-9640-CD06609D9A94}" type="sibTrans" cxnId="{1F83D8A9-7CA8-4910-8DDD-275231784E2A}">
      <dgm:prSet/>
      <dgm:spPr/>
      <dgm:t>
        <a:bodyPr/>
        <a:lstStyle/>
        <a:p>
          <a:endParaRPr lang="en-US"/>
        </a:p>
      </dgm:t>
    </dgm:pt>
    <dgm:pt modelId="{64643098-6CAA-4A1E-8796-223753E1B101}">
      <dgm:prSet/>
      <dgm:spPr/>
      <dgm:t>
        <a:bodyPr/>
        <a:lstStyle/>
        <a:p>
          <a:r>
            <a:rPr lang="en-US"/>
            <a:t>Knp Paginator Bundle</a:t>
          </a:r>
        </a:p>
      </dgm:t>
    </dgm:pt>
    <dgm:pt modelId="{4E710CE8-FB58-4F96-8B07-A5C05888248D}" type="parTrans" cxnId="{C4421BBA-AD8C-4B35-A9BB-65AD90309FCA}">
      <dgm:prSet/>
      <dgm:spPr/>
    </dgm:pt>
    <dgm:pt modelId="{D61982B7-5BB0-4F3A-82D0-9D7A6B966FF2}" type="sibTrans" cxnId="{C4421BBA-AD8C-4B35-A9BB-65AD90309FCA}">
      <dgm:prSet/>
      <dgm:spPr/>
    </dgm:pt>
    <dgm:pt modelId="{DF7A41EA-46FA-4323-9CEF-FC1E509BD79F}" type="pres">
      <dgm:prSet presAssocID="{B5B0066C-2097-4711-B9FD-953EA17ECE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50CFEF-83AB-4784-9CD3-AB138A4662DE}" type="pres">
      <dgm:prSet presAssocID="{6DC21890-9C13-46EF-B67F-86A30949B410}" presName="hierRoot1" presStyleCnt="0"/>
      <dgm:spPr/>
    </dgm:pt>
    <dgm:pt modelId="{A9F00C83-A6B7-4E08-830B-013FDF374C88}" type="pres">
      <dgm:prSet presAssocID="{6DC21890-9C13-46EF-B67F-86A30949B410}" presName="composite" presStyleCnt="0"/>
      <dgm:spPr/>
    </dgm:pt>
    <dgm:pt modelId="{604ACD92-1B2B-45FB-B126-E3D680138193}" type="pres">
      <dgm:prSet presAssocID="{6DC21890-9C13-46EF-B67F-86A30949B410}" presName="background" presStyleLbl="node0" presStyleIdx="0" presStyleCnt="6"/>
      <dgm:spPr/>
    </dgm:pt>
    <dgm:pt modelId="{098D2D15-B825-494F-A741-4D6E2A9F0D17}" type="pres">
      <dgm:prSet presAssocID="{6DC21890-9C13-46EF-B67F-86A30949B410}" presName="text" presStyleLbl="fgAcc0" presStyleIdx="0" presStyleCnt="6">
        <dgm:presLayoutVars>
          <dgm:chPref val="3"/>
        </dgm:presLayoutVars>
      </dgm:prSet>
      <dgm:spPr/>
    </dgm:pt>
    <dgm:pt modelId="{EF7F1DEB-646D-4AEB-A8EC-6A10D845DBDF}" type="pres">
      <dgm:prSet presAssocID="{6DC21890-9C13-46EF-B67F-86A30949B410}" presName="hierChild2" presStyleCnt="0"/>
      <dgm:spPr/>
    </dgm:pt>
    <dgm:pt modelId="{02B3E4D7-F010-4A11-9B94-5EC5CEB3A26B}" type="pres">
      <dgm:prSet presAssocID="{390FBF2D-599E-49A0-A6BD-9AC3A6E44B31}" presName="hierRoot1" presStyleCnt="0"/>
      <dgm:spPr/>
    </dgm:pt>
    <dgm:pt modelId="{EE7D2A59-4FB6-47BB-949C-5EEF8F80ABC0}" type="pres">
      <dgm:prSet presAssocID="{390FBF2D-599E-49A0-A6BD-9AC3A6E44B31}" presName="composite" presStyleCnt="0"/>
      <dgm:spPr/>
    </dgm:pt>
    <dgm:pt modelId="{AC3968DF-EFF3-4073-B777-8D89281E94CE}" type="pres">
      <dgm:prSet presAssocID="{390FBF2D-599E-49A0-A6BD-9AC3A6E44B31}" presName="background" presStyleLbl="node0" presStyleIdx="1" presStyleCnt="6"/>
      <dgm:spPr/>
    </dgm:pt>
    <dgm:pt modelId="{BEE0281D-7454-451B-8FE5-F91550FDBD82}" type="pres">
      <dgm:prSet presAssocID="{390FBF2D-599E-49A0-A6BD-9AC3A6E44B31}" presName="text" presStyleLbl="fgAcc0" presStyleIdx="1" presStyleCnt="6">
        <dgm:presLayoutVars>
          <dgm:chPref val="3"/>
        </dgm:presLayoutVars>
      </dgm:prSet>
      <dgm:spPr/>
    </dgm:pt>
    <dgm:pt modelId="{EE625B4A-47B1-4764-BE13-864F21545565}" type="pres">
      <dgm:prSet presAssocID="{390FBF2D-599E-49A0-A6BD-9AC3A6E44B31}" presName="hierChild2" presStyleCnt="0"/>
      <dgm:spPr/>
    </dgm:pt>
    <dgm:pt modelId="{C3F93BD2-43C4-4672-9EF1-8037551973FF}" type="pres">
      <dgm:prSet presAssocID="{D841BB6A-89EB-4D17-AACE-9F2F7ED4AA71}" presName="hierRoot1" presStyleCnt="0"/>
      <dgm:spPr/>
    </dgm:pt>
    <dgm:pt modelId="{40305688-3F0A-4521-ADC4-12D073EF3BD9}" type="pres">
      <dgm:prSet presAssocID="{D841BB6A-89EB-4D17-AACE-9F2F7ED4AA71}" presName="composite" presStyleCnt="0"/>
      <dgm:spPr/>
    </dgm:pt>
    <dgm:pt modelId="{C2D03FE2-529C-43D7-B4F6-080F06CCC3B1}" type="pres">
      <dgm:prSet presAssocID="{D841BB6A-89EB-4D17-AACE-9F2F7ED4AA71}" presName="background" presStyleLbl="node0" presStyleIdx="2" presStyleCnt="6"/>
      <dgm:spPr/>
    </dgm:pt>
    <dgm:pt modelId="{709C3335-6165-4040-B64A-CD8E1889D0E9}" type="pres">
      <dgm:prSet presAssocID="{D841BB6A-89EB-4D17-AACE-9F2F7ED4AA71}" presName="text" presStyleLbl="fgAcc0" presStyleIdx="2" presStyleCnt="6">
        <dgm:presLayoutVars>
          <dgm:chPref val="3"/>
        </dgm:presLayoutVars>
      </dgm:prSet>
      <dgm:spPr/>
    </dgm:pt>
    <dgm:pt modelId="{CC29040C-7B0A-4886-B78E-F0AC87E9E0D6}" type="pres">
      <dgm:prSet presAssocID="{D841BB6A-89EB-4D17-AACE-9F2F7ED4AA71}" presName="hierChild2" presStyleCnt="0"/>
      <dgm:spPr/>
    </dgm:pt>
    <dgm:pt modelId="{EAB3B8FD-9326-4C16-847E-BD0DD35150C3}" type="pres">
      <dgm:prSet presAssocID="{91B76E23-EF7C-4D13-9F74-AC746393DC8A}" presName="hierRoot1" presStyleCnt="0"/>
      <dgm:spPr/>
    </dgm:pt>
    <dgm:pt modelId="{6C5852FB-5A9F-4EFC-8E39-EE456ED61C76}" type="pres">
      <dgm:prSet presAssocID="{91B76E23-EF7C-4D13-9F74-AC746393DC8A}" presName="composite" presStyleCnt="0"/>
      <dgm:spPr/>
    </dgm:pt>
    <dgm:pt modelId="{082CE8E5-D59F-4CD4-84A5-E9D3B056BC07}" type="pres">
      <dgm:prSet presAssocID="{91B76E23-EF7C-4D13-9F74-AC746393DC8A}" presName="background" presStyleLbl="node0" presStyleIdx="3" presStyleCnt="6"/>
      <dgm:spPr/>
    </dgm:pt>
    <dgm:pt modelId="{4992D2D3-BCA2-406E-95EF-0E38166859A6}" type="pres">
      <dgm:prSet presAssocID="{91B76E23-EF7C-4D13-9F74-AC746393DC8A}" presName="text" presStyleLbl="fgAcc0" presStyleIdx="3" presStyleCnt="6">
        <dgm:presLayoutVars>
          <dgm:chPref val="3"/>
        </dgm:presLayoutVars>
      </dgm:prSet>
      <dgm:spPr/>
    </dgm:pt>
    <dgm:pt modelId="{EB6890EF-5A28-4C71-8F9E-AFB0EAF33BB7}" type="pres">
      <dgm:prSet presAssocID="{91B76E23-EF7C-4D13-9F74-AC746393DC8A}" presName="hierChild2" presStyleCnt="0"/>
      <dgm:spPr/>
    </dgm:pt>
    <dgm:pt modelId="{0201D6EB-7DCC-4173-A4D1-A2BF7227BDDC}" type="pres">
      <dgm:prSet presAssocID="{48E068E0-8606-4A3C-8BE5-337E1C1ABA16}" presName="hierRoot1" presStyleCnt="0"/>
      <dgm:spPr/>
    </dgm:pt>
    <dgm:pt modelId="{1F1CB5C9-3589-4133-AF82-5389F11C1B00}" type="pres">
      <dgm:prSet presAssocID="{48E068E0-8606-4A3C-8BE5-337E1C1ABA16}" presName="composite" presStyleCnt="0"/>
      <dgm:spPr/>
    </dgm:pt>
    <dgm:pt modelId="{3BC2ADA9-9F1F-459F-B800-700702419075}" type="pres">
      <dgm:prSet presAssocID="{48E068E0-8606-4A3C-8BE5-337E1C1ABA16}" presName="background" presStyleLbl="node0" presStyleIdx="4" presStyleCnt="6"/>
      <dgm:spPr/>
    </dgm:pt>
    <dgm:pt modelId="{DEEB962C-2E4E-43ED-9FF6-64FA62569132}" type="pres">
      <dgm:prSet presAssocID="{48E068E0-8606-4A3C-8BE5-337E1C1ABA16}" presName="text" presStyleLbl="fgAcc0" presStyleIdx="4" presStyleCnt="6">
        <dgm:presLayoutVars>
          <dgm:chPref val="3"/>
        </dgm:presLayoutVars>
      </dgm:prSet>
      <dgm:spPr/>
    </dgm:pt>
    <dgm:pt modelId="{BB0F55DB-10DC-4807-9B7B-0A383C33B9A8}" type="pres">
      <dgm:prSet presAssocID="{48E068E0-8606-4A3C-8BE5-337E1C1ABA16}" presName="hierChild2" presStyleCnt="0"/>
      <dgm:spPr/>
    </dgm:pt>
    <dgm:pt modelId="{C1A72BDE-9A2D-478D-B33C-5956A1115400}" type="pres">
      <dgm:prSet presAssocID="{64643098-6CAA-4A1E-8796-223753E1B101}" presName="hierRoot1" presStyleCnt="0"/>
      <dgm:spPr/>
    </dgm:pt>
    <dgm:pt modelId="{22ECE9A6-95FD-446B-914B-AACE37E2F853}" type="pres">
      <dgm:prSet presAssocID="{64643098-6CAA-4A1E-8796-223753E1B101}" presName="composite" presStyleCnt="0"/>
      <dgm:spPr/>
    </dgm:pt>
    <dgm:pt modelId="{C67091FD-3D38-4DDD-95A9-1F561645A69A}" type="pres">
      <dgm:prSet presAssocID="{64643098-6CAA-4A1E-8796-223753E1B101}" presName="background" presStyleLbl="node0" presStyleIdx="5" presStyleCnt="6"/>
      <dgm:spPr/>
    </dgm:pt>
    <dgm:pt modelId="{BCBF64BC-A8AB-4FD6-B1B1-447505E62A3F}" type="pres">
      <dgm:prSet presAssocID="{64643098-6CAA-4A1E-8796-223753E1B101}" presName="text" presStyleLbl="fgAcc0" presStyleIdx="5" presStyleCnt="6">
        <dgm:presLayoutVars>
          <dgm:chPref val="3"/>
        </dgm:presLayoutVars>
      </dgm:prSet>
      <dgm:spPr/>
    </dgm:pt>
    <dgm:pt modelId="{29E2295E-BBF2-4D51-959D-120FE3967395}" type="pres">
      <dgm:prSet presAssocID="{64643098-6CAA-4A1E-8796-223753E1B101}" presName="hierChild2" presStyleCnt="0"/>
      <dgm:spPr/>
    </dgm:pt>
  </dgm:ptLst>
  <dgm:cxnLst>
    <dgm:cxn modelId="{4BCC5F05-1031-4F46-AD5C-69F6FF9E6487}" srcId="{B5B0066C-2097-4711-B9FD-953EA17ECE6F}" destId="{D841BB6A-89EB-4D17-AACE-9F2F7ED4AA71}" srcOrd="2" destOrd="0" parTransId="{FDBFD5C6-798C-481B-9432-1C11C0BC3040}" sibTransId="{3EBEF878-088C-463F-BE1D-00C90662A288}"/>
    <dgm:cxn modelId="{71A88419-1BAB-4DDE-BC69-B4306F1AED4E}" srcId="{B5B0066C-2097-4711-B9FD-953EA17ECE6F}" destId="{91B76E23-EF7C-4D13-9F74-AC746393DC8A}" srcOrd="3" destOrd="0" parTransId="{850608B5-98DE-44CB-8AAA-DEB299BCD300}" sibTransId="{068331C5-A2B4-4F7E-BC73-ACA57F151A21}"/>
    <dgm:cxn modelId="{437C532F-2145-4B80-AB54-0552FD31F803}" type="presOf" srcId="{D841BB6A-89EB-4D17-AACE-9F2F7ED4AA71}" destId="{709C3335-6165-4040-B64A-CD8E1889D0E9}" srcOrd="0" destOrd="0" presId="urn:microsoft.com/office/officeart/2005/8/layout/hierarchy1"/>
    <dgm:cxn modelId="{12A59B5E-611C-4474-83FE-A80A46310A2E}" type="presOf" srcId="{48E068E0-8606-4A3C-8BE5-337E1C1ABA16}" destId="{DEEB962C-2E4E-43ED-9FF6-64FA62569132}" srcOrd="0" destOrd="0" presId="urn:microsoft.com/office/officeart/2005/8/layout/hierarchy1"/>
    <dgm:cxn modelId="{DDD3CC5F-2D0D-4959-A368-A2E16E2797EC}" type="presOf" srcId="{390FBF2D-599E-49A0-A6BD-9AC3A6E44B31}" destId="{BEE0281D-7454-451B-8FE5-F91550FDBD82}" srcOrd="0" destOrd="0" presId="urn:microsoft.com/office/officeart/2005/8/layout/hierarchy1"/>
    <dgm:cxn modelId="{6F37C766-99D7-47A8-A9FA-959434306397}" type="presOf" srcId="{B5B0066C-2097-4711-B9FD-953EA17ECE6F}" destId="{DF7A41EA-46FA-4323-9CEF-FC1E509BD79F}" srcOrd="0" destOrd="0" presId="urn:microsoft.com/office/officeart/2005/8/layout/hierarchy1"/>
    <dgm:cxn modelId="{CB050A93-713C-4F72-A8CC-3D3C98A868EB}" srcId="{B5B0066C-2097-4711-B9FD-953EA17ECE6F}" destId="{6DC21890-9C13-46EF-B67F-86A30949B410}" srcOrd="0" destOrd="0" parTransId="{9947834D-A28B-4A43-A4FA-741A83E408B5}" sibTransId="{F847A4AA-E3D4-439D-817F-32E3A6BD2FCD}"/>
    <dgm:cxn modelId="{1F83D8A9-7CA8-4910-8DDD-275231784E2A}" srcId="{B5B0066C-2097-4711-B9FD-953EA17ECE6F}" destId="{48E068E0-8606-4A3C-8BE5-337E1C1ABA16}" srcOrd="4" destOrd="0" parTransId="{EF0C2940-5D3F-4C16-9822-6CA803E4A752}" sibTransId="{D66DF039-1C9C-4B75-9640-CD06609D9A94}"/>
    <dgm:cxn modelId="{5C2A64B3-6097-4DAC-9150-9C12DCD48F8D}" type="presOf" srcId="{6DC21890-9C13-46EF-B67F-86A30949B410}" destId="{098D2D15-B825-494F-A741-4D6E2A9F0D17}" srcOrd="0" destOrd="0" presId="urn:microsoft.com/office/officeart/2005/8/layout/hierarchy1"/>
    <dgm:cxn modelId="{B05DDAB7-607B-410F-B0BE-DD04A90072FD}" type="presOf" srcId="{91B76E23-EF7C-4D13-9F74-AC746393DC8A}" destId="{4992D2D3-BCA2-406E-95EF-0E38166859A6}" srcOrd="0" destOrd="0" presId="urn:microsoft.com/office/officeart/2005/8/layout/hierarchy1"/>
    <dgm:cxn modelId="{C4421BBA-AD8C-4B35-A9BB-65AD90309FCA}" srcId="{B5B0066C-2097-4711-B9FD-953EA17ECE6F}" destId="{64643098-6CAA-4A1E-8796-223753E1B101}" srcOrd="5" destOrd="0" parTransId="{4E710CE8-FB58-4F96-8B07-A5C05888248D}" sibTransId="{D61982B7-5BB0-4F3A-82D0-9D7A6B966FF2}"/>
    <dgm:cxn modelId="{D9F12CE9-81A7-4870-9468-B74BE09A7F05}" type="presOf" srcId="{64643098-6CAA-4A1E-8796-223753E1B101}" destId="{BCBF64BC-A8AB-4FD6-B1B1-447505E62A3F}" srcOrd="0" destOrd="0" presId="urn:microsoft.com/office/officeart/2005/8/layout/hierarchy1"/>
    <dgm:cxn modelId="{2BC84CF0-F437-412F-9A37-B5EB72014293}" srcId="{B5B0066C-2097-4711-B9FD-953EA17ECE6F}" destId="{390FBF2D-599E-49A0-A6BD-9AC3A6E44B31}" srcOrd="1" destOrd="0" parTransId="{6AD32B7B-C1E4-4471-B486-8A25C70E02ED}" sibTransId="{756021FC-8B0A-4E64-90C0-22B3CED55C59}"/>
    <dgm:cxn modelId="{69425EE3-EC6F-45B1-9871-7C9CC47BFD86}" type="presParOf" srcId="{DF7A41EA-46FA-4323-9CEF-FC1E509BD79F}" destId="{7050CFEF-83AB-4784-9CD3-AB138A4662DE}" srcOrd="0" destOrd="0" presId="urn:microsoft.com/office/officeart/2005/8/layout/hierarchy1"/>
    <dgm:cxn modelId="{C5640CF1-9E26-4BCF-8CC1-2F3575341A59}" type="presParOf" srcId="{7050CFEF-83AB-4784-9CD3-AB138A4662DE}" destId="{A9F00C83-A6B7-4E08-830B-013FDF374C88}" srcOrd="0" destOrd="0" presId="urn:microsoft.com/office/officeart/2005/8/layout/hierarchy1"/>
    <dgm:cxn modelId="{2C20E7D9-A614-4B54-B2A4-C388EAA0AF88}" type="presParOf" srcId="{A9F00C83-A6B7-4E08-830B-013FDF374C88}" destId="{604ACD92-1B2B-45FB-B126-E3D680138193}" srcOrd="0" destOrd="0" presId="urn:microsoft.com/office/officeart/2005/8/layout/hierarchy1"/>
    <dgm:cxn modelId="{A885796A-549C-413B-B797-4AF181039561}" type="presParOf" srcId="{A9F00C83-A6B7-4E08-830B-013FDF374C88}" destId="{098D2D15-B825-494F-A741-4D6E2A9F0D17}" srcOrd="1" destOrd="0" presId="urn:microsoft.com/office/officeart/2005/8/layout/hierarchy1"/>
    <dgm:cxn modelId="{329945CA-E32A-411C-A61B-8749AD98F41E}" type="presParOf" srcId="{7050CFEF-83AB-4784-9CD3-AB138A4662DE}" destId="{EF7F1DEB-646D-4AEB-A8EC-6A10D845DBDF}" srcOrd="1" destOrd="0" presId="urn:microsoft.com/office/officeart/2005/8/layout/hierarchy1"/>
    <dgm:cxn modelId="{DDA45CC7-3987-4ED8-B983-F45C3D165F34}" type="presParOf" srcId="{DF7A41EA-46FA-4323-9CEF-FC1E509BD79F}" destId="{02B3E4D7-F010-4A11-9B94-5EC5CEB3A26B}" srcOrd="1" destOrd="0" presId="urn:microsoft.com/office/officeart/2005/8/layout/hierarchy1"/>
    <dgm:cxn modelId="{1539E21A-697E-4FBA-AA88-80340ED95261}" type="presParOf" srcId="{02B3E4D7-F010-4A11-9B94-5EC5CEB3A26B}" destId="{EE7D2A59-4FB6-47BB-949C-5EEF8F80ABC0}" srcOrd="0" destOrd="0" presId="urn:microsoft.com/office/officeart/2005/8/layout/hierarchy1"/>
    <dgm:cxn modelId="{C1C6DBCD-290D-42A7-BEDE-6F9239626108}" type="presParOf" srcId="{EE7D2A59-4FB6-47BB-949C-5EEF8F80ABC0}" destId="{AC3968DF-EFF3-4073-B777-8D89281E94CE}" srcOrd="0" destOrd="0" presId="urn:microsoft.com/office/officeart/2005/8/layout/hierarchy1"/>
    <dgm:cxn modelId="{3626CB1D-48DC-46F5-AB3F-D17046D63BBC}" type="presParOf" srcId="{EE7D2A59-4FB6-47BB-949C-5EEF8F80ABC0}" destId="{BEE0281D-7454-451B-8FE5-F91550FDBD82}" srcOrd="1" destOrd="0" presId="urn:microsoft.com/office/officeart/2005/8/layout/hierarchy1"/>
    <dgm:cxn modelId="{23D7A166-B315-45E0-8832-B91681D469FB}" type="presParOf" srcId="{02B3E4D7-F010-4A11-9B94-5EC5CEB3A26B}" destId="{EE625B4A-47B1-4764-BE13-864F21545565}" srcOrd="1" destOrd="0" presId="urn:microsoft.com/office/officeart/2005/8/layout/hierarchy1"/>
    <dgm:cxn modelId="{166FF739-670F-48B1-9485-D5E5C113E0FA}" type="presParOf" srcId="{DF7A41EA-46FA-4323-9CEF-FC1E509BD79F}" destId="{C3F93BD2-43C4-4672-9EF1-8037551973FF}" srcOrd="2" destOrd="0" presId="urn:microsoft.com/office/officeart/2005/8/layout/hierarchy1"/>
    <dgm:cxn modelId="{8092749A-6739-4D19-B581-23BC0BA1BDD8}" type="presParOf" srcId="{C3F93BD2-43C4-4672-9EF1-8037551973FF}" destId="{40305688-3F0A-4521-ADC4-12D073EF3BD9}" srcOrd="0" destOrd="0" presId="urn:microsoft.com/office/officeart/2005/8/layout/hierarchy1"/>
    <dgm:cxn modelId="{04700FE5-3E0D-4F01-B289-585E9FBBBC75}" type="presParOf" srcId="{40305688-3F0A-4521-ADC4-12D073EF3BD9}" destId="{C2D03FE2-529C-43D7-B4F6-080F06CCC3B1}" srcOrd="0" destOrd="0" presId="urn:microsoft.com/office/officeart/2005/8/layout/hierarchy1"/>
    <dgm:cxn modelId="{F3DB3698-554C-4055-8EAE-08B8435B49A8}" type="presParOf" srcId="{40305688-3F0A-4521-ADC4-12D073EF3BD9}" destId="{709C3335-6165-4040-B64A-CD8E1889D0E9}" srcOrd="1" destOrd="0" presId="urn:microsoft.com/office/officeart/2005/8/layout/hierarchy1"/>
    <dgm:cxn modelId="{F9B91ECD-C9DF-4130-B782-D44F7314DB8E}" type="presParOf" srcId="{C3F93BD2-43C4-4672-9EF1-8037551973FF}" destId="{CC29040C-7B0A-4886-B78E-F0AC87E9E0D6}" srcOrd="1" destOrd="0" presId="urn:microsoft.com/office/officeart/2005/8/layout/hierarchy1"/>
    <dgm:cxn modelId="{EC4B32CA-8C6D-4F82-A5BC-2C1E4271A7AE}" type="presParOf" srcId="{DF7A41EA-46FA-4323-9CEF-FC1E509BD79F}" destId="{EAB3B8FD-9326-4C16-847E-BD0DD35150C3}" srcOrd="3" destOrd="0" presId="urn:microsoft.com/office/officeart/2005/8/layout/hierarchy1"/>
    <dgm:cxn modelId="{06173DF7-1538-491C-BB70-3292822855EA}" type="presParOf" srcId="{EAB3B8FD-9326-4C16-847E-BD0DD35150C3}" destId="{6C5852FB-5A9F-4EFC-8E39-EE456ED61C76}" srcOrd="0" destOrd="0" presId="urn:microsoft.com/office/officeart/2005/8/layout/hierarchy1"/>
    <dgm:cxn modelId="{B91A6C9C-6F09-4F72-BBD2-F76634FEA29A}" type="presParOf" srcId="{6C5852FB-5A9F-4EFC-8E39-EE456ED61C76}" destId="{082CE8E5-D59F-4CD4-84A5-E9D3B056BC07}" srcOrd="0" destOrd="0" presId="urn:microsoft.com/office/officeart/2005/8/layout/hierarchy1"/>
    <dgm:cxn modelId="{F9A937CB-F1B4-4E4D-B686-A41E95CCAE61}" type="presParOf" srcId="{6C5852FB-5A9F-4EFC-8E39-EE456ED61C76}" destId="{4992D2D3-BCA2-406E-95EF-0E38166859A6}" srcOrd="1" destOrd="0" presId="urn:microsoft.com/office/officeart/2005/8/layout/hierarchy1"/>
    <dgm:cxn modelId="{50B1F590-5C96-45A8-869E-701F5B09837F}" type="presParOf" srcId="{EAB3B8FD-9326-4C16-847E-BD0DD35150C3}" destId="{EB6890EF-5A28-4C71-8F9E-AFB0EAF33BB7}" srcOrd="1" destOrd="0" presId="urn:microsoft.com/office/officeart/2005/8/layout/hierarchy1"/>
    <dgm:cxn modelId="{22146F11-27F3-47F0-AFEB-F0EA694E5D83}" type="presParOf" srcId="{DF7A41EA-46FA-4323-9CEF-FC1E509BD79F}" destId="{0201D6EB-7DCC-4173-A4D1-A2BF7227BDDC}" srcOrd="4" destOrd="0" presId="urn:microsoft.com/office/officeart/2005/8/layout/hierarchy1"/>
    <dgm:cxn modelId="{A28D060F-9200-4C64-9040-B9E2E2F94A42}" type="presParOf" srcId="{0201D6EB-7DCC-4173-A4D1-A2BF7227BDDC}" destId="{1F1CB5C9-3589-4133-AF82-5389F11C1B00}" srcOrd="0" destOrd="0" presId="urn:microsoft.com/office/officeart/2005/8/layout/hierarchy1"/>
    <dgm:cxn modelId="{75E4BC10-4CFE-4261-9981-379C42E26CDF}" type="presParOf" srcId="{1F1CB5C9-3589-4133-AF82-5389F11C1B00}" destId="{3BC2ADA9-9F1F-459F-B800-700702419075}" srcOrd="0" destOrd="0" presId="urn:microsoft.com/office/officeart/2005/8/layout/hierarchy1"/>
    <dgm:cxn modelId="{4EC5905A-EDEA-40CE-9AC5-FD09F07EA693}" type="presParOf" srcId="{1F1CB5C9-3589-4133-AF82-5389F11C1B00}" destId="{DEEB962C-2E4E-43ED-9FF6-64FA62569132}" srcOrd="1" destOrd="0" presId="urn:microsoft.com/office/officeart/2005/8/layout/hierarchy1"/>
    <dgm:cxn modelId="{2CA8ACBE-3EC5-437B-89ED-C2CB64D9D1BC}" type="presParOf" srcId="{0201D6EB-7DCC-4173-A4D1-A2BF7227BDDC}" destId="{BB0F55DB-10DC-4807-9B7B-0A383C33B9A8}" srcOrd="1" destOrd="0" presId="urn:microsoft.com/office/officeart/2005/8/layout/hierarchy1"/>
    <dgm:cxn modelId="{8D27673A-3EB6-40A7-915E-0D6FFF9E42F6}" type="presParOf" srcId="{DF7A41EA-46FA-4323-9CEF-FC1E509BD79F}" destId="{C1A72BDE-9A2D-478D-B33C-5956A1115400}" srcOrd="5" destOrd="0" presId="urn:microsoft.com/office/officeart/2005/8/layout/hierarchy1"/>
    <dgm:cxn modelId="{9E8A7E53-E764-495F-BD8B-3834DB585602}" type="presParOf" srcId="{C1A72BDE-9A2D-478D-B33C-5956A1115400}" destId="{22ECE9A6-95FD-446B-914B-AACE37E2F853}" srcOrd="0" destOrd="0" presId="urn:microsoft.com/office/officeart/2005/8/layout/hierarchy1"/>
    <dgm:cxn modelId="{8A1F7367-F35D-4AF5-8D09-EADD630CEB9A}" type="presParOf" srcId="{22ECE9A6-95FD-446B-914B-AACE37E2F853}" destId="{C67091FD-3D38-4DDD-95A9-1F561645A69A}" srcOrd="0" destOrd="0" presId="urn:microsoft.com/office/officeart/2005/8/layout/hierarchy1"/>
    <dgm:cxn modelId="{86656D98-6B11-4B38-86A6-008B4F590F43}" type="presParOf" srcId="{22ECE9A6-95FD-446B-914B-AACE37E2F853}" destId="{BCBF64BC-A8AB-4FD6-B1B1-447505E62A3F}" srcOrd="1" destOrd="0" presId="urn:microsoft.com/office/officeart/2005/8/layout/hierarchy1"/>
    <dgm:cxn modelId="{1EEB50CD-C88A-4FDA-9E2A-D5C84FFF7B0F}" type="presParOf" srcId="{C1A72BDE-9A2D-478D-B33C-5956A1115400}" destId="{29E2295E-BBF2-4D51-959D-120FE39673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EDC640-96D9-424C-8E9B-B2ABE3C4A95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2AFE85-788B-429D-970D-E7FC8E56A581}">
      <dgm:prSet/>
      <dgm:spPr/>
      <dgm:t>
        <a:bodyPr/>
        <a:lstStyle/>
        <a:p>
          <a:r>
            <a:rPr lang="en-US"/>
            <a:t>Ubuntu Serveur</a:t>
          </a:r>
        </a:p>
      </dgm:t>
    </dgm:pt>
    <dgm:pt modelId="{653FDBA3-8162-4932-95AA-D7DE8A84111D}" type="parTrans" cxnId="{CE0204D1-7857-4045-83F4-E207B1967ECA}">
      <dgm:prSet/>
      <dgm:spPr/>
      <dgm:t>
        <a:bodyPr/>
        <a:lstStyle/>
        <a:p>
          <a:endParaRPr lang="en-US"/>
        </a:p>
      </dgm:t>
    </dgm:pt>
    <dgm:pt modelId="{D731D18E-9935-4F4B-AB3B-D262854A1AAD}" type="sibTrans" cxnId="{CE0204D1-7857-4045-83F4-E207B1967ECA}">
      <dgm:prSet/>
      <dgm:spPr/>
      <dgm:t>
        <a:bodyPr/>
        <a:lstStyle/>
        <a:p>
          <a:endParaRPr lang="en-US"/>
        </a:p>
      </dgm:t>
    </dgm:pt>
    <dgm:pt modelId="{B8C58F43-6EB2-492C-AB61-97AE5C90C924}">
      <dgm:prSet/>
      <dgm:spPr/>
      <dgm:t>
        <a:bodyPr/>
        <a:lstStyle/>
        <a:p>
          <a:r>
            <a:rPr lang="en-US"/>
            <a:t>Apache2</a:t>
          </a:r>
        </a:p>
      </dgm:t>
    </dgm:pt>
    <dgm:pt modelId="{840809C0-CF33-4B81-8E61-D4E6630214F4}" type="parTrans" cxnId="{2DB2402E-D28E-4EF7-BAC8-F4BEAD502B0A}">
      <dgm:prSet/>
      <dgm:spPr/>
      <dgm:t>
        <a:bodyPr/>
        <a:lstStyle/>
        <a:p>
          <a:endParaRPr lang="en-US"/>
        </a:p>
      </dgm:t>
    </dgm:pt>
    <dgm:pt modelId="{0A7EC820-4282-49B1-962F-EBAB2489D8C4}" type="sibTrans" cxnId="{2DB2402E-D28E-4EF7-BAC8-F4BEAD502B0A}">
      <dgm:prSet/>
      <dgm:spPr/>
      <dgm:t>
        <a:bodyPr/>
        <a:lstStyle/>
        <a:p>
          <a:endParaRPr lang="en-US"/>
        </a:p>
      </dgm:t>
    </dgm:pt>
    <dgm:pt modelId="{D3613A51-C686-465C-BBE9-B26545A9488E}">
      <dgm:prSet/>
      <dgm:spPr/>
      <dgm:t>
        <a:bodyPr/>
        <a:lstStyle/>
        <a:p>
          <a:r>
            <a:rPr lang="en-US"/>
            <a:t>PHP 7.2</a:t>
          </a:r>
        </a:p>
      </dgm:t>
    </dgm:pt>
    <dgm:pt modelId="{FB5229F2-3D0E-437D-881D-1EFEFBF1D420}" type="parTrans" cxnId="{D8780C19-C784-4344-944B-83D2BCFFD455}">
      <dgm:prSet/>
      <dgm:spPr/>
      <dgm:t>
        <a:bodyPr/>
        <a:lstStyle/>
        <a:p>
          <a:endParaRPr lang="en-US"/>
        </a:p>
      </dgm:t>
    </dgm:pt>
    <dgm:pt modelId="{565124D2-88FD-4B63-B07A-8D5207AC5CCD}" type="sibTrans" cxnId="{D8780C19-C784-4344-944B-83D2BCFFD455}">
      <dgm:prSet/>
      <dgm:spPr/>
      <dgm:t>
        <a:bodyPr/>
        <a:lstStyle/>
        <a:p>
          <a:endParaRPr lang="en-US"/>
        </a:p>
      </dgm:t>
    </dgm:pt>
    <dgm:pt modelId="{98A14F56-FCE2-442E-B82F-609B28CE84E7}">
      <dgm:prSet/>
      <dgm:spPr/>
      <dgm:t>
        <a:bodyPr/>
        <a:lstStyle/>
        <a:p>
          <a:r>
            <a:rPr lang="en-US"/>
            <a:t>pdo_pgsql</a:t>
          </a:r>
        </a:p>
      </dgm:t>
    </dgm:pt>
    <dgm:pt modelId="{F1CFA11F-9DEE-468A-AFA9-659A4453FA2B}" type="parTrans" cxnId="{971A4E92-E7B1-47A0-B23A-A3CFCC9777A5}">
      <dgm:prSet/>
      <dgm:spPr/>
      <dgm:t>
        <a:bodyPr/>
        <a:lstStyle/>
        <a:p>
          <a:endParaRPr lang="en-US"/>
        </a:p>
      </dgm:t>
    </dgm:pt>
    <dgm:pt modelId="{7B42A91A-65B3-4F25-AE0C-6CC9F2B529B9}" type="sibTrans" cxnId="{971A4E92-E7B1-47A0-B23A-A3CFCC9777A5}">
      <dgm:prSet/>
      <dgm:spPr/>
      <dgm:t>
        <a:bodyPr/>
        <a:lstStyle/>
        <a:p>
          <a:endParaRPr lang="en-US"/>
        </a:p>
      </dgm:t>
    </dgm:pt>
    <dgm:pt modelId="{22A1DD25-6362-413A-A2CA-9FFF4421A027}" type="pres">
      <dgm:prSet presAssocID="{ECEDC640-96D9-424C-8E9B-B2ABE3C4A953}" presName="outerComposite" presStyleCnt="0">
        <dgm:presLayoutVars>
          <dgm:chMax val="5"/>
          <dgm:dir/>
          <dgm:resizeHandles val="exact"/>
        </dgm:presLayoutVars>
      </dgm:prSet>
      <dgm:spPr/>
    </dgm:pt>
    <dgm:pt modelId="{6938EE63-DAEF-4B9C-923B-5D1F99F308EC}" type="pres">
      <dgm:prSet presAssocID="{ECEDC640-96D9-424C-8E9B-B2ABE3C4A953}" presName="dummyMaxCanvas" presStyleCnt="0">
        <dgm:presLayoutVars/>
      </dgm:prSet>
      <dgm:spPr/>
    </dgm:pt>
    <dgm:pt modelId="{218E2CBC-F176-49A5-8176-D5ABC3A08571}" type="pres">
      <dgm:prSet presAssocID="{ECEDC640-96D9-424C-8E9B-B2ABE3C4A953}" presName="FourNodes_1" presStyleLbl="node1" presStyleIdx="0" presStyleCnt="4">
        <dgm:presLayoutVars>
          <dgm:bulletEnabled val="1"/>
        </dgm:presLayoutVars>
      </dgm:prSet>
      <dgm:spPr/>
    </dgm:pt>
    <dgm:pt modelId="{BD164C84-69A4-4A4C-B3D6-6A5C777201E8}" type="pres">
      <dgm:prSet presAssocID="{ECEDC640-96D9-424C-8E9B-B2ABE3C4A953}" presName="FourNodes_2" presStyleLbl="node1" presStyleIdx="1" presStyleCnt="4">
        <dgm:presLayoutVars>
          <dgm:bulletEnabled val="1"/>
        </dgm:presLayoutVars>
      </dgm:prSet>
      <dgm:spPr/>
    </dgm:pt>
    <dgm:pt modelId="{2EA697DC-7D05-4171-AFFE-054E16205ACC}" type="pres">
      <dgm:prSet presAssocID="{ECEDC640-96D9-424C-8E9B-B2ABE3C4A953}" presName="FourNodes_3" presStyleLbl="node1" presStyleIdx="2" presStyleCnt="4">
        <dgm:presLayoutVars>
          <dgm:bulletEnabled val="1"/>
        </dgm:presLayoutVars>
      </dgm:prSet>
      <dgm:spPr/>
    </dgm:pt>
    <dgm:pt modelId="{3966D31E-CD4D-4F27-BFBD-669579A0F37C}" type="pres">
      <dgm:prSet presAssocID="{ECEDC640-96D9-424C-8E9B-B2ABE3C4A953}" presName="FourNodes_4" presStyleLbl="node1" presStyleIdx="3" presStyleCnt="4">
        <dgm:presLayoutVars>
          <dgm:bulletEnabled val="1"/>
        </dgm:presLayoutVars>
      </dgm:prSet>
      <dgm:spPr/>
    </dgm:pt>
    <dgm:pt modelId="{57FCB11B-DB09-4E2D-8F77-EB2FC47B7CCE}" type="pres">
      <dgm:prSet presAssocID="{ECEDC640-96D9-424C-8E9B-B2ABE3C4A953}" presName="FourConn_1-2" presStyleLbl="fgAccFollowNode1" presStyleIdx="0" presStyleCnt="3">
        <dgm:presLayoutVars>
          <dgm:bulletEnabled val="1"/>
        </dgm:presLayoutVars>
      </dgm:prSet>
      <dgm:spPr/>
    </dgm:pt>
    <dgm:pt modelId="{61E81775-92C1-458D-8596-C00C87E8E733}" type="pres">
      <dgm:prSet presAssocID="{ECEDC640-96D9-424C-8E9B-B2ABE3C4A953}" presName="FourConn_2-3" presStyleLbl="fgAccFollowNode1" presStyleIdx="1" presStyleCnt="3">
        <dgm:presLayoutVars>
          <dgm:bulletEnabled val="1"/>
        </dgm:presLayoutVars>
      </dgm:prSet>
      <dgm:spPr/>
    </dgm:pt>
    <dgm:pt modelId="{3FD76245-2B62-41F4-B0F2-C4628D82D639}" type="pres">
      <dgm:prSet presAssocID="{ECEDC640-96D9-424C-8E9B-B2ABE3C4A953}" presName="FourConn_3-4" presStyleLbl="fgAccFollowNode1" presStyleIdx="2" presStyleCnt="3">
        <dgm:presLayoutVars>
          <dgm:bulletEnabled val="1"/>
        </dgm:presLayoutVars>
      </dgm:prSet>
      <dgm:spPr/>
    </dgm:pt>
    <dgm:pt modelId="{C821ED54-1F3F-4E7F-91B9-8F1C7B974C36}" type="pres">
      <dgm:prSet presAssocID="{ECEDC640-96D9-424C-8E9B-B2ABE3C4A953}" presName="FourNodes_1_text" presStyleLbl="node1" presStyleIdx="3" presStyleCnt="4">
        <dgm:presLayoutVars>
          <dgm:bulletEnabled val="1"/>
        </dgm:presLayoutVars>
      </dgm:prSet>
      <dgm:spPr/>
    </dgm:pt>
    <dgm:pt modelId="{009DDC3E-98FD-4558-95FD-D7E45C3CA805}" type="pres">
      <dgm:prSet presAssocID="{ECEDC640-96D9-424C-8E9B-B2ABE3C4A953}" presName="FourNodes_2_text" presStyleLbl="node1" presStyleIdx="3" presStyleCnt="4">
        <dgm:presLayoutVars>
          <dgm:bulletEnabled val="1"/>
        </dgm:presLayoutVars>
      </dgm:prSet>
      <dgm:spPr/>
    </dgm:pt>
    <dgm:pt modelId="{3724A982-4EAF-4467-9063-BCCA1FF7088F}" type="pres">
      <dgm:prSet presAssocID="{ECEDC640-96D9-424C-8E9B-B2ABE3C4A953}" presName="FourNodes_3_text" presStyleLbl="node1" presStyleIdx="3" presStyleCnt="4">
        <dgm:presLayoutVars>
          <dgm:bulletEnabled val="1"/>
        </dgm:presLayoutVars>
      </dgm:prSet>
      <dgm:spPr/>
    </dgm:pt>
    <dgm:pt modelId="{FE002169-03D4-47F1-A42D-C391A0B11061}" type="pres">
      <dgm:prSet presAssocID="{ECEDC640-96D9-424C-8E9B-B2ABE3C4A9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A482B0F-646A-438C-ABF4-74C7D7B9A68F}" type="presOf" srcId="{565124D2-88FD-4B63-B07A-8D5207AC5CCD}" destId="{3FD76245-2B62-41F4-B0F2-C4628D82D639}" srcOrd="0" destOrd="0" presId="urn:microsoft.com/office/officeart/2005/8/layout/vProcess5"/>
    <dgm:cxn modelId="{D8780C19-C784-4344-944B-83D2BCFFD455}" srcId="{ECEDC640-96D9-424C-8E9B-B2ABE3C4A953}" destId="{D3613A51-C686-465C-BBE9-B26545A9488E}" srcOrd="2" destOrd="0" parTransId="{FB5229F2-3D0E-437D-881D-1EFEFBF1D420}" sibTransId="{565124D2-88FD-4B63-B07A-8D5207AC5CCD}"/>
    <dgm:cxn modelId="{2DB2402E-D28E-4EF7-BAC8-F4BEAD502B0A}" srcId="{ECEDC640-96D9-424C-8E9B-B2ABE3C4A953}" destId="{B8C58F43-6EB2-492C-AB61-97AE5C90C924}" srcOrd="1" destOrd="0" parTransId="{840809C0-CF33-4B81-8E61-D4E6630214F4}" sibTransId="{0A7EC820-4282-49B1-962F-EBAB2489D8C4}"/>
    <dgm:cxn modelId="{86A11E31-04ED-43D1-908F-9B8C41C6DD79}" type="presOf" srcId="{0A7EC820-4282-49B1-962F-EBAB2489D8C4}" destId="{61E81775-92C1-458D-8596-C00C87E8E733}" srcOrd="0" destOrd="0" presId="urn:microsoft.com/office/officeart/2005/8/layout/vProcess5"/>
    <dgm:cxn modelId="{6765C037-EA2D-4DE7-B419-C82BDB716EE8}" type="presOf" srcId="{98A14F56-FCE2-442E-B82F-609B28CE84E7}" destId="{3966D31E-CD4D-4F27-BFBD-669579A0F37C}" srcOrd="0" destOrd="0" presId="urn:microsoft.com/office/officeart/2005/8/layout/vProcess5"/>
    <dgm:cxn modelId="{69D9467D-0ACC-4B00-B695-7E3A624BEB0C}" type="presOf" srcId="{D731D18E-9935-4F4B-AB3B-D262854A1AAD}" destId="{57FCB11B-DB09-4E2D-8F77-EB2FC47B7CCE}" srcOrd="0" destOrd="0" presId="urn:microsoft.com/office/officeart/2005/8/layout/vProcess5"/>
    <dgm:cxn modelId="{E349048F-49F8-4F53-8D98-1C9747FD6EC4}" type="presOf" srcId="{98A14F56-FCE2-442E-B82F-609B28CE84E7}" destId="{FE002169-03D4-47F1-A42D-C391A0B11061}" srcOrd="1" destOrd="0" presId="urn:microsoft.com/office/officeart/2005/8/layout/vProcess5"/>
    <dgm:cxn modelId="{910DA291-A698-4594-B1B3-BE4ED47214A5}" type="presOf" srcId="{B8C58F43-6EB2-492C-AB61-97AE5C90C924}" destId="{009DDC3E-98FD-4558-95FD-D7E45C3CA805}" srcOrd="1" destOrd="0" presId="urn:microsoft.com/office/officeart/2005/8/layout/vProcess5"/>
    <dgm:cxn modelId="{971A4E92-E7B1-47A0-B23A-A3CFCC9777A5}" srcId="{ECEDC640-96D9-424C-8E9B-B2ABE3C4A953}" destId="{98A14F56-FCE2-442E-B82F-609B28CE84E7}" srcOrd="3" destOrd="0" parTransId="{F1CFA11F-9DEE-468A-AFA9-659A4453FA2B}" sibTransId="{7B42A91A-65B3-4F25-AE0C-6CC9F2B529B9}"/>
    <dgm:cxn modelId="{EDB93197-5E86-4F50-8533-0B0F8CB318FB}" type="presOf" srcId="{3B2AFE85-788B-429D-970D-E7FC8E56A581}" destId="{C821ED54-1F3F-4E7F-91B9-8F1C7B974C36}" srcOrd="1" destOrd="0" presId="urn:microsoft.com/office/officeart/2005/8/layout/vProcess5"/>
    <dgm:cxn modelId="{114E979D-9699-4657-98C7-9353535FF37F}" type="presOf" srcId="{ECEDC640-96D9-424C-8E9B-B2ABE3C4A953}" destId="{22A1DD25-6362-413A-A2CA-9FFF4421A027}" srcOrd="0" destOrd="0" presId="urn:microsoft.com/office/officeart/2005/8/layout/vProcess5"/>
    <dgm:cxn modelId="{6CDBF2A7-3804-470A-88BA-9C51D6DD4189}" type="presOf" srcId="{D3613A51-C686-465C-BBE9-B26545A9488E}" destId="{3724A982-4EAF-4467-9063-BCCA1FF7088F}" srcOrd="1" destOrd="0" presId="urn:microsoft.com/office/officeart/2005/8/layout/vProcess5"/>
    <dgm:cxn modelId="{97C1C2BF-16B7-4D03-AE03-76617A86F197}" type="presOf" srcId="{3B2AFE85-788B-429D-970D-E7FC8E56A581}" destId="{218E2CBC-F176-49A5-8176-D5ABC3A08571}" srcOrd="0" destOrd="0" presId="urn:microsoft.com/office/officeart/2005/8/layout/vProcess5"/>
    <dgm:cxn modelId="{722271C5-2BCC-40EA-8EA0-6E6F6E6A5415}" type="presOf" srcId="{D3613A51-C686-465C-BBE9-B26545A9488E}" destId="{2EA697DC-7D05-4171-AFFE-054E16205ACC}" srcOrd="0" destOrd="0" presId="urn:microsoft.com/office/officeart/2005/8/layout/vProcess5"/>
    <dgm:cxn modelId="{9F072AC7-AC27-47AD-AB5E-3D24E09B5A25}" type="presOf" srcId="{B8C58F43-6EB2-492C-AB61-97AE5C90C924}" destId="{BD164C84-69A4-4A4C-B3D6-6A5C777201E8}" srcOrd="0" destOrd="0" presId="urn:microsoft.com/office/officeart/2005/8/layout/vProcess5"/>
    <dgm:cxn modelId="{CE0204D1-7857-4045-83F4-E207B1967ECA}" srcId="{ECEDC640-96D9-424C-8E9B-B2ABE3C4A953}" destId="{3B2AFE85-788B-429D-970D-E7FC8E56A581}" srcOrd="0" destOrd="0" parTransId="{653FDBA3-8162-4932-95AA-D7DE8A84111D}" sibTransId="{D731D18E-9935-4F4B-AB3B-D262854A1AAD}"/>
    <dgm:cxn modelId="{EAFBB20D-590D-4407-AC9C-BE830D3C6DA4}" type="presParOf" srcId="{22A1DD25-6362-413A-A2CA-9FFF4421A027}" destId="{6938EE63-DAEF-4B9C-923B-5D1F99F308EC}" srcOrd="0" destOrd="0" presId="urn:microsoft.com/office/officeart/2005/8/layout/vProcess5"/>
    <dgm:cxn modelId="{7FF03548-3174-4D12-9491-BEB0FCC16EAF}" type="presParOf" srcId="{22A1DD25-6362-413A-A2CA-9FFF4421A027}" destId="{218E2CBC-F176-49A5-8176-D5ABC3A08571}" srcOrd="1" destOrd="0" presId="urn:microsoft.com/office/officeart/2005/8/layout/vProcess5"/>
    <dgm:cxn modelId="{BE707896-CF30-4348-94D4-78008FCFE68D}" type="presParOf" srcId="{22A1DD25-6362-413A-A2CA-9FFF4421A027}" destId="{BD164C84-69A4-4A4C-B3D6-6A5C777201E8}" srcOrd="2" destOrd="0" presId="urn:microsoft.com/office/officeart/2005/8/layout/vProcess5"/>
    <dgm:cxn modelId="{E045BF48-9B37-4489-8678-634FB5C98589}" type="presParOf" srcId="{22A1DD25-6362-413A-A2CA-9FFF4421A027}" destId="{2EA697DC-7D05-4171-AFFE-054E16205ACC}" srcOrd="3" destOrd="0" presId="urn:microsoft.com/office/officeart/2005/8/layout/vProcess5"/>
    <dgm:cxn modelId="{9DDB79EA-8BEB-4D4E-9C4E-C0D75248B8A3}" type="presParOf" srcId="{22A1DD25-6362-413A-A2CA-9FFF4421A027}" destId="{3966D31E-CD4D-4F27-BFBD-669579A0F37C}" srcOrd="4" destOrd="0" presId="urn:microsoft.com/office/officeart/2005/8/layout/vProcess5"/>
    <dgm:cxn modelId="{A9340E26-F607-4AF3-B40E-30B08CB8AD2D}" type="presParOf" srcId="{22A1DD25-6362-413A-A2CA-9FFF4421A027}" destId="{57FCB11B-DB09-4E2D-8F77-EB2FC47B7CCE}" srcOrd="5" destOrd="0" presId="urn:microsoft.com/office/officeart/2005/8/layout/vProcess5"/>
    <dgm:cxn modelId="{4002E7A7-4850-4E27-B6CC-AA4A817661C4}" type="presParOf" srcId="{22A1DD25-6362-413A-A2CA-9FFF4421A027}" destId="{61E81775-92C1-458D-8596-C00C87E8E733}" srcOrd="6" destOrd="0" presId="urn:microsoft.com/office/officeart/2005/8/layout/vProcess5"/>
    <dgm:cxn modelId="{7E14A721-46B1-4BCC-B512-037B5370FD9A}" type="presParOf" srcId="{22A1DD25-6362-413A-A2CA-9FFF4421A027}" destId="{3FD76245-2B62-41F4-B0F2-C4628D82D639}" srcOrd="7" destOrd="0" presId="urn:microsoft.com/office/officeart/2005/8/layout/vProcess5"/>
    <dgm:cxn modelId="{D8DB37C3-43E2-42EF-86DB-EC22D35901BF}" type="presParOf" srcId="{22A1DD25-6362-413A-A2CA-9FFF4421A027}" destId="{C821ED54-1F3F-4E7F-91B9-8F1C7B974C36}" srcOrd="8" destOrd="0" presId="urn:microsoft.com/office/officeart/2005/8/layout/vProcess5"/>
    <dgm:cxn modelId="{EFA22935-FD80-44D2-8B93-D2F602132A62}" type="presParOf" srcId="{22A1DD25-6362-413A-A2CA-9FFF4421A027}" destId="{009DDC3E-98FD-4558-95FD-D7E45C3CA805}" srcOrd="9" destOrd="0" presId="urn:microsoft.com/office/officeart/2005/8/layout/vProcess5"/>
    <dgm:cxn modelId="{A8417FC8-1063-4A9B-9F2E-AB0E0C13CC92}" type="presParOf" srcId="{22A1DD25-6362-413A-A2CA-9FFF4421A027}" destId="{3724A982-4EAF-4467-9063-BCCA1FF7088F}" srcOrd="10" destOrd="0" presId="urn:microsoft.com/office/officeart/2005/8/layout/vProcess5"/>
    <dgm:cxn modelId="{5F3ED74B-90CB-413C-B092-48E69F0BFD45}" type="presParOf" srcId="{22A1DD25-6362-413A-A2CA-9FFF4421A027}" destId="{FE002169-03D4-47F1-A42D-C391A0B110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ACD92-1B2B-45FB-B126-E3D680138193}">
      <dsp:nvSpPr>
        <dsp:cNvPr id="0" name=""/>
        <dsp:cNvSpPr/>
      </dsp:nvSpPr>
      <dsp:spPr>
        <a:xfrm>
          <a:off x="1222" y="1048574"/>
          <a:ext cx="1386867" cy="88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D2D15-B825-494F-A741-4D6E2A9F0D17}">
      <dsp:nvSpPr>
        <dsp:cNvPr id="0" name=""/>
        <dsp:cNvSpPr/>
      </dsp:nvSpPr>
      <dsp:spPr>
        <a:xfrm>
          <a:off x="155319" y="1194965"/>
          <a:ext cx="1386867" cy="88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Bundle</a:t>
          </a:r>
        </a:p>
      </dsp:txBody>
      <dsp:txXfrm>
        <a:off x="181113" y="1220759"/>
        <a:ext cx="1335279" cy="829073"/>
      </dsp:txXfrm>
    </dsp:sp>
    <dsp:sp modelId="{AC3968DF-EFF3-4073-B777-8D89281E94CE}">
      <dsp:nvSpPr>
        <dsp:cNvPr id="0" name=""/>
        <dsp:cNvSpPr/>
      </dsp:nvSpPr>
      <dsp:spPr>
        <a:xfrm>
          <a:off x="1696283" y="1048574"/>
          <a:ext cx="1386867" cy="88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0281D-7454-451B-8FE5-F91550FDBD82}">
      <dsp:nvSpPr>
        <dsp:cNvPr id="0" name=""/>
        <dsp:cNvSpPr/>
      </dsp:nvSpPr>
      <dsp:spPr>
        <a:xfrm>
          <a:off x="1850379" y="1194965"/>
          <a:ext cx="1386867" cy="88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Doctrine Bundle</a:t>
          </a:r>
        </a:p>
      </dsp:txBody>
      <dsp:txXfrm>
        <a:off x="1876173" y="1220759"/>
        <a:ext cx="1335279" cy="829073"/>
      </dsp:txXfrm>
    </dsp:sp>
    <dsp:sp modelId="{C2D03FE2-529C-43D7-B4F6-080F06CCC3B1}">
      <dsp:nvSpPr>
        <dsp:cNvPr id="0" name=""/>
        <dsp:cNvSpPr/>
      </dsp:nvSpPr>
      <dsp:spPr>
        <a:xfrm>
          <a:off x="3391344" y="1048574"/>
          <a:ext cx="1386867" cy="88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C3335-6165-4040-B64A-CD8E1889D0E9}">
      <dsp:nvSpPr>
        <dsp:cNvPr id="0" name=""/>
        <dsp:cNvSpPr/>
      </dsp:nvSpPr>
      <dsp:spPr>
        <a:xfrm>
          <a:off x="3545440" y="1194965"/>
          <a:ext cx="1386867" cy="88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Twig Bundle</a:t>
          </a:r>
        </a:p>
      </dsp:txBody>
      <dsp:txXfrm>
        <a:off x="3571234" y="1220759"/>
        <a:ext cx="1335279" cy="829073"/>
      </dsp:txXfrm>
    </dsp:sp>
    <dsp:sp modelId="{082CE8E5-D59F-4CD4-84A5-E9D3B056BC07}">
      <dsp:nvSpPr>
        <dsp:cNvPr id="0" name=""/>
        <dsp:cNvSpPr/>
      </dsp:nvSpPr>
      <dsp:spPr>
        <a:xfrm>
          <a:off x="5086404" y="1048574"/>
          <a:ext cx="1386867" cy="88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2D2D3-BCA2-406E-95EF-0E38166859A6}">
      <dsp:nvSpPr>
        <dsp:cNvPr id="0" name=""/>
        <dsp:cNvSpPr/>
      </dsp:nvSpPr>
      <dsp:spPr>
        <a:xfrm>
          <a:off x="5240501" y="1194965"/>
          <a:ext cx="1386867" cy="88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Ramsey/uuid</a:t>
          </a:r>
        </a:p>
      </dsp:txBody>
      <dsp:txXfrm>
        <a:off x="5266295" y="1220759"/>
        <a:ext cx="1335279" cy="829073"/>
      </dsp:txXfrm>
    </dsp:sp>
    <dsp:sp modelId="{3BC2ADA9-9F1F-459F-B800-700702419075}">
      <dsp:nvSpPr>
        <dsp:cNvPr id="0" name=""/>
        <dsp:cNvSpPr/>
      </dsp:nvSpPr>
      <dsp:spPr>
        <a:xfrm>
          <a:off x="6781465" y="1048574"/>
          <a:ext cx="1386867" cy="88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B962C-2E4E-43ED-9FF6-64FA62569132}">
      <dsp:nvSpPr>
        <dsp:cNvPr id="0" name=""/>
        <dsp:cNvSpPr/>
      </dsp:nvSpPr>
      <dsp:spPr>
        <a:xfrm>
          <a:off x="6935561" y="1194965"/>
          <a:ext cx="1386867" cy="88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Vich Bundle</a:t>
          </a:r>
        </a:p>
      </dsp:txBody>
      <dsp:txXfrm>
        <a:off x="6961355" y="1220759"/>
        <a:ext cx="1335279" cy="829073"/>
      </dsp:txXfrm>
    </dsp:sp>
    <dsp:sp modelId="{C67091FD-3D38-4DDD-95A9-1F561645A69A}">
      <dsp:nvSpPr>
        <dsp:cNvPr id="0" name=""/>
        <dsp:cNvSpPr/>
      </dsp:nvSpPr>
      <dsp:spPr>
        <a:xfrm>
          <a:off x="8476525" y="1048574"/>
          <a:ext cx="1386867" cy="88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64BC-A8AB-4FD6-B1B1-447505E62A3F}">
      <dsp:nvSpPr>
        <dsp:cNvPr id="0" name=""/>
        <dsp:cNvSpPr/>
      </dsp:nvSpPr>
      <dsp:spPr>
        <a:xfrm>
          <a:off x="8630622" y="1194965"/>
          <a:ext cx="1386867" cy="88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Knp Paginator Bundle</a:t>
          </a:r>
        </a:p>
      </dsp:txBody>
      <dsp:txXfrm>
        <a:off x="8656416" y="1220759"/>
        <a:ext cx="1335279" cy="829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E2CBC-F176-49A5-8176-D5ABC3A08571}">
      <dsp:nvSpPr>
        <dsp:cNvPr id="0" name=""/>
        <dsp:cNvSpPr/>
      </dsp:nvSpPr>
      <dsp:spPr>
        <a:xfrm>
          <a:off x="0" y="0"/>
          <a:ext cx="8014970" cy="68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Ubuntu Serveur</a:t>
          </a:r>
        </a:p>
      </dsp:txBody>
      <dsp:txXfrm>
        <a:off x="20131" y="20131"/>
        <a:ext cx="7215215" cy="647062"/>
      </dsp:txXfrm>
    </dsp:sp>
    <dsp:sp modelId="{BD164C84-69A4-4A4C-B3D6-6A5C777201E8}">
      <dsp:nvSpPr>
        <dsp:cNvPr id="0" name=""/>
        <dsp:cNvSpPr/>
      </dsp:nvSpPr>
      <dsp:spPr>
        <a:xfrm>
          <a:off x="671253" y="812292"/>
          <a:ext cx="8014970" cy="68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Apache2</a:t>
          </a:r>
        </a:p>
      </dsp:txBody>
      <dsp:txXfrm>
        <a:off x="691384" y="832423"/>
        <a:ext cx="6856693" cy="647062"/>
      </dsp:txXfrm>
    </dsp:sp>
    <dsp:sp modelId="{2EA697DC-7D05-4171-AFFE-054E16205ACC}">
      <dsp:nvSpPr>
        <dsp:cNvPr id="0" name=""/>
        <dsp:cNvSpPr/>
      </dsp:nvSpPr>
      <dsp:spPr>
        <a:xfrm>
          <a:off x="1332488" y="1624584"/>
          <a:ext cx="8014970" cy="68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PHP 7.2</a:t>
          </a:r>
        </a:p>
      </dsp:txBody>
      <dsp:txXfrm>
        <a:off x="1352619" y="1644715"/>
        <a:ext cx="6866712" cy="647062"/>
      </dsp:txXfrm>
    </dsp:sp>
    <dsp:sp modelId="{3966D31E-CD4D-4F27-BFBD-669579A0F37C}">
      <dsp:nvSpPr>
        <dsp:cNvPr id="0" name=""/>
        <dsp:cNvSpPr/>
      </dsp:nvSpPr>
      <dsp:spPr>
        <a:xfrm>
          <a:off x="2003742" y="2436876"/>
          <a:ext cx="8014970" cy="68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pdo_pgsql</a:t>
          </a:r>
        </a:p>
      </dsp:txBody>
      <dsp:txXfrm>
        <a:off x="2023873" y="2457007"/>
        <a:ext cx="6856693" cy="647062"/>
      </dsp:txXfrm>
    </dsp:sp>
    <dsp:sp modelId="{57FCB11B-DB09-4E2D-8F77-EB2FC47B7CCE}">
      <dsp:nvSpPr>
        <dsp:cNvPr id="0" name=""/>
        <dsp:cNvSpPr/>
      </dsp:nvSpPr>
      <dsp:spPr>
        <a:xfrm>
          <a:off x="7568209" y="526427"/>
          <a:ext cx="446760" cy="446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668730" y="526427"/>
        <a:ext cx="245718" cy="336187"/>
      </dsp:txXfrm>
    </dsp:sp>
    <dsp:sp modelId="{61E81775-92C1-458D-8596-C00C87E8E733}">
      <dsp:nvSpPr>
        <dsp:cNvPr id="0" name=""/>
        <dsp:cNvSpPr/>
      </dsp:nvSpPr>
      <dsp:spPr>
        <a:xfrm>
          <a:off x="8239463" y="1338720"/>
          <a:ext cx="446760" cy="446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339984" y="1338720"/>
        <a:ext cx="245718" cy="336187"/>
      </dsp:txXfrm>
    </dsp:sp>
    <dsp:sp modelId="{3FD76245-2B62-41F4-B0F2-C4628D82D639}">
      <dsp:nvSpPr>
        <dsp:cNvPr id="0" name=""/>
        <dsp:cNvSpPr/>
      </dsp:nvSpPr>
      <dsp:spPr>
        <a:xfrm>
          <a:off x="8900698" y="2151012"/>
          <a:ext cx="446760" cy="446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001219" y="2151012"/>
        <a:ext cx="245718" cy="336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0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88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8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40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30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69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44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7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7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7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78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8941B0-F4D5-4460-BCAD-F7E2B41A8257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4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265643"/>
            <a:ext cx="8574622" cy="2616199"/>
          </a:xfrm>
        </p:spPr>
        <p:txBody>
          <a:bodyPr/>
          <a:lstStyle/>
          <a:p>
            <a:r>
              <a:rPr lang="de-DE">
                <a:cs typeface="Calibri Light"/>
              </a:rPr>
              <a:t>Présentation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2881842"/>
            <a:ext cx="6987645" cy="1388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cs typeface="Calibri"/>
              </a:rPr>
              <a:t>Projet</a:t>
            </a:r>
            <a:r>
              <a:rPr lang="de-DE">
                <a:cs typeface="Calibri"/>
              </a:rPr>
              <a:t> Transverse B2</a:t>
            </a:r>
            <a:endParaRPr lang="de-DE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59237CE3-6ACF-43B0-8783-5A929B72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387" y="1443037"/>
            <a:ext cx="32480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C6F5-C994-4B2E-B47B-FE532AF1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Principaux</a:t>
            </a:r>
            <a:r>
              <a:rPr lang="en-US"/>
              <a:t> Bundles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7F0E4B8B-D6D9-4795-BBE2-0126F7969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07222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80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169B-2634-4AD6-BFAF-742EC478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err="1"/>
              <a:t>Sécurité</a:t>
            </a:r>
          </a:p>
        </p:txBody>
      </p:sp>
      <p:pic>
        <p:nvPicPr>
          <p:cNvPr id="7" name="Graphic 6" descr="IDBadge">
            <a:extLst>
              <a:ext uri="{FF2B5EF4-FFF2-40B4-BE49-F238E27FC236}">
                <a16:creationId xmlns:a16="http://schemas.microsoft.com/office/drawing/2014/main" id="{40F6A3B7-A689-4075-BD84-0CFFFF5BD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23EC-B7D2-4B64-A584-3AE90AFD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 fontScale="92500" lnSpcReduction="20000"/>
          </a:bodyPr>
          <a:lstStyle/>
          <a:p>
            <a:r>
              <a:rPr lang="en-US"/>
              <a:t>Security Bundle : </a:t>
            </a:r>
            <a:r>
              <a:rPr lang="en-US" err="1"/>
              <a:t>Méchanismes</a:t>
            </a:r>
            <a:r>
              <a:rPr lang="en-US"/>
              <a:t> </a:t>
            </a:r>
            <a:r>
              <a:rPr lang="en-US" err="1"/>
              <a:t>d'authentification</a:t>
            </a:r>
            <a:r>
              <a:rPr lang="en-US"/>
              <a:t>, de gestion de session et de </a:t>
            </a:r>
            <a:r>
              <a:rPr lang="en-US" err="1"/>
              <a:t>rôles</a:t>
            </a:r>
            <a:r>
              <a:rPr lang="en-US"/>
              <a:t>.</a:t>
            </a:r>
          </a:p>
          <a:p>
            <a:r>
              <a:rPr lang="en-US"/>
              <a:t>UUID (</a:t>
            </a:r>
            <a:r>
              <a:rPr lang="en-US">
                <a:ea typeface="+mn-lt"/>
                <a:cs typeface="+mn-lt"/>
              </a:rPr>
              <a:t>Universally unique identifier</a:t>
            </a:r>
            <a:r>
              <a:rPr lang="en-US"/>
              <a:t>) : </a:t>
            </a:r>
            <a:r>
              <a:rPr lang="en-US" err="1"/>
              <a:t>Remplacement</a:t>
            </a:r>
            <a:r>
              <a:rPr lang="en-US"/>
              <a:t> des ID </a:t>
            </a:r>
            <a:r>
              <a:rPr lang="en-US" err="1"/>
              <a:t>classiques</a:t>
            </a:r>
            <a:r>
              <a:rPr lang="en-US"/>
              <a:t>.</a:t>
            </a:r>
          </a:p>
          <a:p>
            <a:r>
              <a:rPr lang="en-US" err="1"/>
              <a:t>Vérifications</a:t>
            </a:r>
            <a:r>
              <a:rPr lang="en-US"/>
              <a:t> </a:t>
            </a:r>
            <a:r>
              <a:rPr lang="en-US" err="1"/>
              <a:t>manuelles</a:t>
            </a:r>
            <a:r>
              <a:rPr lang="en-US"/>
              <a:t> au </a:t>
            </a:r>
            <a:r>
              <a:rPr lang="en-US" err="1"/>
              <a:t>niveau</a:t>
            </a:r>
            <a:r>
              <a:rPr lang="en-US"/>
              <a:t> des </a:t>
            </a:r>
            <a:r>
              <a:rPr lang="en-US" err="1"/>
              <a:t>controlleurs</a:t>
            </a:r>
            <a:r>
              <a:rPr lang="en-US"/>
              <a:t>.</a:t>
            </a:r>
          </a:p>
          <a:p>
            <a:r>
              <a:rPr lang="en-US" err="1"/>
              <a:t>Vérification</a:t>
            </a:r>
            <a:r>
              <a:rPr lang="en-US"/>
              <a:t> de la force du mot de </a:t>
            </a:r>
            <a:r>
              <a:rPr lang="en-US" err="1"/>
              <a:t>passe</a:t>
            </a:r>
            <a:r>
              <a:rPr lang="en-US"/>
              <a:t> </a:t>
            </a:r>
            <a:r>
              <a:rPr lang="en-US" err="1"/>
              <a:t>lors</a:t>
            </a:r>
            <a:r>
              <a:rPr lang="en-US"/>
              <a:t> de </a:t>
            </a:r>
            <a:r>
              <a:rPr lang="en-US" err="1"/>
              <a:t>l’inscription</a:t>
            </a:r>
            <a:r>
              <a:rPr lang="en-US"/>
              <a:t> (</a:t>
            </a:r>
            <a:r>
              <a:rPr lang="en-US" err="1"/>
              <a:t>zxcvbn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5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12-8ADC-4701-99CA-B3735A3F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Déploiement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7BD415C5-0DA9-41BB-B4B7-2E3DBC81F119}"/>
              </a:ext>
            </a:extLst>
          </p:cNvPr>
          <p:cNvGraphicFramePr/>
          <p:nvPr/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10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C2-F1A1-4F49-8FF6-28D04EE0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4094-CAF5-437F-B97A-92DB5B7C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ImmoSoftVente</a:t>
            </a:r>
            <a:r>
              <a:rPr lang="en-US"/>
              <a:t>+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développé</a:t>
            </a:r>
            <a:r>
              <a:rPr lang="en-US"/>
              <a:t> sur la base de technologies </a:t>
            </a:r>
            <a:r>
              <a:rPr lang="en-US" err="1"/>
              <a:t>fiables</a:t>
            </a:r>
            <a:r>
              <a:rPr lang="en-US"/>
              <a:t> et </a:t>
            </a:r>
            <a:r>
              <a:rPr lang="en-US" err="1"/>
              <a:t>éprouvées</a:t>
            </a:r>
            <a:r>
              <a:rPr lang="en-US"/>
              <a:t>.</a:t>
            </a:r>
          </a:p>
          <a:p>
            <a:r>
              <a:rPr lang="en-US"/>
              <a:t>Le </a:t>
            </a:r>
            <a:r>
              <a:rPr lang="en-US" err="1"/>
              <a:t>projet</a:t>
            </a:r>
            <a:r>
              <a:rPr lang="en-US"/>
              <a:t> </a:t>
            </a:r>
            <a:r>
              <a:rPr lang="en-US" err="1"/>
              <a:t>étant</a:t>
            </a:r>
            <a:r>
              <a:rPr lang="en-US"/>
              <a:t> </a:t>
            </a:r>
            <a:r>
              <a:rPr lang="en-US" err="1"/>
              <a:t>entièrement</a:t>
            </a:r>
            <a:r>
              <a:rPr lang="en-US"/>
              <a:t> </a:t>
            </a:r>
            <a:r>
              <a:rPr lang="en-US" err="1"/>
              <a:t>documenté</a:t>
            </a:r>
            <a:r>
              <a:rPr lang="en-US"/>
              <a:t>, </a:t>
            </a:r>
            <a:r>
              <a:rPr lang="en-US" err="1"/>
              <a:t>il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simple à </a:t>
            </a:r>
            <a:r>
              <a:rPr lang="en-US" err="1"/>
              <a:t>maintenir</a:t>
            </a:r>
            <a:r>
              <a:rPr lang="en-US"/>
              <a:t> et à </a:t>
            </a:r>
            <a:r>
              <a:rPr lang="en-US" err="1"/>
              <a:t>étendre</a:t>
            </a:r>
            <a:r>
              <a:rPr lang="en-US"/>
              <a:t>.</a:t>
            </a:r>
          </a:p>
          <a:p>
            <a:pPr>
              <a:buClr>
                <a:srgbClr val="1287C3"/>
              </a:buClr>
            </a:pPr>
            <a:r>
              <a:rPr lang="en-US"/>
              <a:t>Il </a:t>
            </a:r>
            <a:r>
              <a:rPr lang="en-US" err="1"/>
              <a:t>est</a:t>
            </a:r>
            <a:r>
              <a:rPr lang="en-US"/>
              <a:t> soutenu par </a:t>
            </a:r>
            <a:r>
              <a:rPr lang="en-US" err="1"/>
              <a:t>une</a:t>
            </a:r>
            <a:r>
              <a:rPr lang="en-US"/>
              <a:t> infrastructure </a:t>
            </a:r>
            <a:r>
              <a:rPr lang="en-US" err="1"/>
              <a:t>sûre</a:t>
            </a:r>
            <a:r>
              <a:rPr lang="en-US"/>
              <a:t> et simple à appréhender.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4D44-F20F-4A7F-88E3-B872559E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9DF9-6313-4A5D-97F3-C6B70C80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I - Infrastructure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II – Site ImmosoftVente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III- Déploiement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IV- Conclusion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7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FAB0-8603-46AF-99A8-571D0E1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3E34-58CD-4499-A300-A28A454E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Technologies utilisées</a:t>
            </a:r>
          </a:p>
          <a:p>
            <a:pPr>
              <a:buClr>
                <a:srgbClr val="1287C3"/>
              </a:buClr>
            </a:pPr>
            <a:r>
              <a:rPr lang="fr-FR"/>
              <a:t>Présentation entreprise</a:t>
            </a:r>
          </a:p>
          <a:p>
            <a:pPr>
              <a:buClr>
                <a:srgbClr val="1287C3"/>
              </a:buClr>
            </a:pPr>
            <a:r>
              <a:rPr lang="fr-FR"/>
              <a:t>Présentation réelle</a:t>
            </a:r>
          </a:p>
          <a:p>
            <a:pPr>
              <a:buClr>
                <a:srgbClr val="1287C3"/>
              </a:buClr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98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07DE-CB91-4A5C-8D1E-85C1ADA8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fr-FR"/>
              <a:t>Technologies utilisées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A3F9579-8204-4CA9-9BB0-8D8146126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10" y="1556737"/>
            <a:ext cx="5452851" cy="16085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727ACA1-10AC-46F9-AB13-F1FA6683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692" y="3423522"/>
            <a:ext cx="2457372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774FD9D-1F72-4B83-942D-EB8CF36C9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740" y="3423522"/>
            <a:ext cx="2457372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2B8CD2-F6D9-4968-844A-954E4CB6814A}"/>
              </a:ext>
            </a:extLst>
          </p:cNvPr>
          <p:cNvSpPr txBox="1"/>
          <p:nvPr/>
        </p:nvSpPr>
        <p:spPr>
          <a:xfrm>
            <a:off x="1483360" y="2438400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/>
              <a:t>PfSense</a:t>
            </a:r>
            <a:endParaRPr lang="fr-FR" b="1"/>
          </a:p>
          <a:p>
            <a:r>
              <a:rPr lang="fr-FR"/>
              <a:t>Router Open-Source</a:t>
            </a:r>
          </a:p>
          <a:p>
            <a:r>
              <a:rPr lang="fr-FR"/>
              <a:t>Sécurise le réseau</a:t>
            </a:r>
          </a:p>
          <a:p>
            <a:r>
              <a:rPr lang="fr-FR"/>
              <a:t>Permet la mise en place du tunnel </a:t>
            </a:r>
            <a:r>
              <a:rPr lang="fr-FR" err="1"/>
              <a:t>IPsec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29CF5-E46B-4CA4-B6B7-2E59E2895E1A}"/>
              </a:ext>
            </a:extLst>
          </p:cNvPr>
          <p:cNvSpPr txBox="1"/>
          <p:nvPr/>
        </p:nvSpPr>
        <p:spPr>
          <a:xfrm>
            <a:off x="1483360" y="4155440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Windows Server 2016</a:t>
            </a:r>
          </a:p>
          <a:p>
            <a:r>
              <a:rPr lang="fr-FR"/>
              <a:t>Serveur de données Windows</a:t>
            </a:r>
          </a:p>
          <a:p>
            <a:r>
              <a:rPr lang="fr-FR"/>
              <a:t>Gestion des comptes utilisateurs</a:t>
            </a:r>
          </a:p>
          <a:p>
            <a:r>
              <a:rPr lang="fr-FR"/>
              <a:t>Permet la mise en place de règles de 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F7284-69FD-452B-8196-ED25FA186387}"/>
              </a:ext>
            </a:extLst>
          </p:cNvPr>
          <p:cNvSpPr txBox="1"/>
          <p:nvPr/>
        </p:nvSpPr>
        <p:spPr>
          <a:xfrm>
            <a:off x="4227195" y="2428875"/>
            <a:ext cx="21336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Windows 10</a:t>
            </a:r>
          </a:p>
          <a:p>
            <a:r>
              <a:rPr lang="fr-FR"/>
              <a:t>Point d'accès client</a:t>
            </a:r>
          </a:p>
          <a:p>
            <a:r>
              <a:rPr lang="fr-FR"/>
              <a:t>Permet d'avoir sa propre session</a:t>
            </a:r>
          </a:p>
        </p:txBody>
      </p:sp>
    </p:spTree>
    <p:extLst>
      <p:ext uri="{BB962C8B-B14F-4D97-AF65-F5344CB8AC3E}">
        <p14:creationId xmlns:p14="http://schemas.microsoft.com/office/powerpoint/2010/main" val="301208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D911-140D-4732-A27E-4C251181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entreprise</a:t>
            </a:r>
          </a:p>
        </p:txBody>
      </p:sp>
      <p:pic>
        <p:nvPicPr>
          <p:cNvPr id="4" name="Picture 4" descr="Une image contenant texte, carte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C8C2426A-5509-4D8E-9799-33C814D57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397" y="2677159"/>
            <a:ext cx="1606228" cy="3124201"/>
          </a:xfrm>
          <a:prstGeom prst="rect">
            <a:avLst/>
          </a:prstGeom>
        </p:spPr>
      </p:pic>
      <p:pic>
        <p:nvPicPr>
          <p:cNvPr id="6" name="Picture 6" descr="Une image contenant texte, carte, portable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A657CF2E-3B08-4C93-9144-F04F71F0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209" y="2187262"/>
            <a:ext cx="1801047" cy="4114800"/>
          </a:xfrm>
          <a:prstGeom prst="rect">
            <a:avLst/>
          </a:prstGeom>
        </p:spPr>
      </p:pic>
      <p:pic>
        <p:nvPicPr>
          <p:cNvPr id="8" name="Picture 8" descr="Une image contenant texte, carte, intérieur, portable&#10;&#10;Description générée avec un niveau de confiance très élevé">
            <a:extLst>
              <a:ext uri="{FF2B5EF4-FFF2-40B4-BE49-F238E27FC236}">
                <a16:creationId xmlns:a16="http://schemas.microsoft.com/office/drawing/2014/main" id="{E5F8883C-7FD7-49D5-BE63-4BEBDE998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60" y="2187262"/>
            <a:ext cx="1714500" cy="4114800"/>
          </a:xfrm>
          <a:prstGeom prst="rect">
            <a:avLst/>
          </a:prstGeom>
        </p:spPr>
      </p:pic>
      <p:pic>
        <p:nvPicPr>
          <p:cNvPr id="10" name="Picture 10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B5328F1E-2DBC-4119-902B-FFAFDC9C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473" y="2187262"/>
            <a:ext cx="159764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D733-D1A0-4077-B778-CDB1ECF6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entreprise (simplifiée)</a:t>
            </a:r>
          </a:p>
        </p:txBody>
      </p:sp>
      <p:pic>
        <p:nvPicPr>
          <p:cNvPr id="4" name="Picture 4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5318E071-B60E-4612-9B44-F79030BB9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234" y="2066607"/>
            <a:ext cx="8466759" cy="43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88DB-CA1A-46BF-A1B7-D4595877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43" y="116983"/>
            <a:ext cx="10018713" cy="1752599"/>
          </a:xfrm>
        </p:spPr>
        <p:txBody>
          <a:bodyPr/>
          <a:lstStyle/>
          <a:p>
            <a:r>
              <a:rPr lang="fr-FR"/>
              <a:t>Présentation réelle</a:t>
            </a:r>
          </a:p>
        </p:txBody>
      </p:sp>
      <p:pic>
        <p:nvPicPr>
          <p:cNvPr id="4" name="Picture 4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87711713-F972-4270-A750-8B7067312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310" y="1862070"/>
            <a:ext cx="7546177" cy="47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9E5F-4F61-4CC6-8FFC-24F7A944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 panose="020F0302020204030204"/>
              </a:rPr>
              <a:t>Site - ImmosoftVente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5D2A-424B-479B-8929-9F5DC231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Technologies utilisées</a:t>
            </a:r>
          </a:p>
          <a:p>
            <a:r>
              <a:rPr lang="fr-FR">
                <a:cs typeface="Calibri"/>
              </a:rPr>
              <a:t>Principaux bundles</a:t>
            </a:r>
          </a:p>
          <a:p>
            <a:r>
              <a:rPr lang="fr-FR">
                <a:cs typeface="Calibri"/>
              </a:rPr>
              <a:t>Présentation site</a:t>
            </a:r>
          </a:p>
          <a:p>
            <a:r>
              <a:rPr lang="fr-FR">
                <a:cs typeface="Calibri"/>
              </a:rPr>
              <a:t>Sécurité</a:t>
            </a:r>
          </a:p>
          <a:p>
            <a:r>
              <a:rPr lang="fr-FR">
                <a:cs typeface="Calibri"/>
              </a:rPr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110552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6429-058A-4F67-81CB-E2C31BC0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Technologies</a:t>
            </a:r>
            <a:br>
              <a:rPr lang="fr-FR">
                <a:cs typeface="Calibri"/>
              </a:rPr>
            </a:br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A4D692-F89F-40B3-AFE6-159B945E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39" y="2094773"/>
            <a:ext cx="1193375" cy="12313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35BB221-7096-4C7A-9F11-32A9CB23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8" y="1964713"/>
            <a:ext cx="1233950" cy="1464287"/>
          </a:xfrm>
          <a:prstGeom prst="rect">
            <a:avLst/>
          </a:prstGeo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C35FB421-5CB6-4616-9660-B83F35D3A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7133" y="2092671"/>
            <a:ext cx="1228515" cy="1233449"/>
          </a:xfr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B14659-B8A7-4E8A-A436-4DAD8B76AEC3}"/>
              </a:ext>
            </a:extLst>
          </p:cNvPr>
          <p:cNvSpPr txBox="1"/>
          <p:nvPr/>
        </p:nvSpPr>
        <p:spPr>
          <a:xfrm>
            <a:off x="1306765" y="3626510"/>
            <a:ext cx="205332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b="1"/>
              <a:t>Symfony</a:t>
            </a:r>
          </a:p>
          <a:p>
            <a:pPr marL="285750" indent="-285750">
              <a:buFontTx/>
              <a:buChar char="-"/>
            </a:pPr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Framework PHP</a:t>
            </a:r>
          </a:p>
          <a:p>
            <a:pPr marL="285750" indent="-285750">
              <a:buFontTx/>
              <a:buChar char="-"/>
            </a:pPr>
            <a:r>
              <a:rPr lang="fr-FR"/>
              <a:t>Très structuré</a:t>
            </a:r>
          </a:p>
          <a:p>
            <a:pPr marL="285750" indent="-285750">
              <a:buFontTx/>
              <a:buChar char="-"/>
            </a:pPr>
            <a:r>
              <a:rPr lang="fr-FR"/>
              <a:t>Tourné POO</a:t>
            </a:r>
          </a:p>
          <a:p>
            <a:pPr marL="285750" indent="-285750">
              <a:buFontTx/>
              <a:buChar char="-"/>
            </a:pPr>
            <a:r>
              <a:rPr lang="fr-FR" err="1"/>
              <a:t>Templates</a:t>
            </a:r>
            <a:r>
              <a:rPr lang="fr-FR"/>
              <a:t> facilement créés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9DA81F-32DA-4BDC-B496-B05FBD541F9F}"/>
              </a:ext>
            </a:extLst>
          </p:cNvPr>
          <p:cNvSpPr txBox="1"/>
          <p:nvPr/>
        </p:nvSpPr>
        <p:spPr>
          <a:xfrm>
            <a:off x="3562884" y="3638332"/>
            <a:ext cx="1841138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b="1">
                <a:ea typeface="+mn-lt"/>
                <a:cs typeface="+mn-lt"/>
              </a:rPr>
              <a:t>PostgreSQL</a:t>
            </a:r>
            <a:endParaRPr lang="en-US" b="1"/>
          </a:p>
          <a:p>
            <a:pPr algn="ctr"/>
            <a:endParaRPr lang="fr-FR" b="1"/>
          </a:p>
          <a:p>
            <a:pPr marL="285750" indent="-285750">
              <a:buFontTx/>
              <a:buChar char="-"/>
            </a:pPr>
            <a:r>
              <a:rPr lang="fr-FR"/>
              <a:t>Capacité plus grande que MySQL</a:t>
            </a:r>
          </a:p>
          <a:p>
            <a:pPr marL="285750" indent="-285750">
              <a:buFontTx/>
              <a:buChar char="-"/>
            </a:pPr>
            <a:r>
              <a:rPr lang="fr-FR"/>
              <a:t>Utilisation de UUID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C8BD69-2E4B-4BB6-B989-EAFC7AD9934F}"/>
              </a:ext>
            </a:extLst>
          </p:cNvPr>
          <p:cNvSpPr txBox="1"/>
          <p:nvPr/>
        </p:nvSpPr>
        <p:spPr>
          <a:xfrm>
            <a:off x="5707163" y="3641066"/>
            <a:ext cx="1838747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b="1"/>
              <a:t>Composer</a:t>
            </a:r>
            <a:endParaRPr lang="fr-FR"/>
          </a:p>
          <a:p>
            <a:pPr algn="ctr"/>
            <a:endParaRPr lang="fr-FR" b="1"/>
          </a:p>
          <a:p>
            <a:pPr marL="285750" indent="-285750">
              <a:buFontTx/>
              <a:buChar char="-"/>
            </a:pPr>
            <a:r>
              <a:rPr lang="fr-FR"/>
              <a:t>Nécessaire pour Symfony</a:t>
            </a:r>
          </a:p>
          <a:p>
            <a:pPr marL="285750" indent="-285750">
              <a:buFontTx/>
              <a:buChar char="-"/>
            </a:pPr>
            <a:r>
              <a:rPr lang="fr-FR"/>
              <a:t>Installation de bundles</a:t>
            </a:r>
          </a:p>
          <a:p>
            <a:pPr marL="285750" indent="-285750">
              <a:buFontTx/>
              <a:buChar char="-"/>
            </a:pPr>
            <a:r>
              <a:rPr lang="fr-FR"/>
              <a:t>Simplifie l’installation du projet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A36688-BE7C-4B76-B17C-68E7B609F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86" y="2092671"/>
            <a:ext cx="1233951" cy="123395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7A5394B-7D45-4A62-A3E8-7261E96FD388}"/>
              </a:ext>
            </a:extLst>
          </p:cNvPr>
          <p:cNvSpPr txBox="1"/>
          <p:nvPr/>
        </p:nvSpPr>
        <p:spPr>
          <a:xfrm>
            <a:off x="7954036" y="3638834"/>
            <a:ext cx="1984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Geocode/ Google </a:t>
            </a:r>
            <a:r>
              <a:rPr lang="fr-FR" b="1" err="1"/>
              <a:t>Maps</a:t>
            </a:r>
            <a:r>
              <a:rPr lang="fr-FR" b="1"/>
              <a:t> API</a:t>
            </a:r>
          </a:p>
          <a:p>
            <a:pPr marL="285750" indent="-285750">
              <a:buFontTx/>
              <a:buChar char="-"/>
            </a:pPr>
            <a:r>
              <a:rPr lang="fr-FR"/>
              <a:t>Récupère les informations d’une adresse</a:t>
            </a:r>
          </a:p>
          <a:p>
            <a:pPr marL="285750" indent="-285750">
              <a:buFontTx/>
              <a:buChar char="-"/>
            </a:pPr>
            <a:r>
              <a:rPr lang="fr-FR"/>
              <a:t>Affiche la carte pour chaque annonce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14268B8F-94E7-452E-A2CE-811625BD8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427" y="2092671"/>
            <a:ext cx="1233951" cy="123395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59F9237-962F-4AF2-B5DE-5933A2B46B33}"/>
              </a:ext>
            </a:extLst>
          </p:cNvPr>
          <p:cNvSpPr txBox="1"/>
          <p:nvPr/>
        </p:nvSpPr>
        <p:spPr>
          <a:xfrm>
            <a:off x="10260697" y="3699044"/>
            <a:ext cx="1597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GitHub</a:t>
            </a:r>
          </a:p>
          <a:p>
            <a:pPr algn="ctr"/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Versioning</a:t>
            </a:r>
          </a:p>
          <a:p>
            <a:pPr marL="285750" indent="-285750">
              <a:buFontTx/>
              <a:buChar char="-"/>
            </a:pPr>
            <a:r>
              <a:rPr lang="fr-FR"/>
              <a:t>Création d’issues</a:t>
            </a:r>
          </a:p>
          <a:p>
            <a:pPr marL="285750" indent="-285750">
              <a:buFontTx/>
              <a:buChar char="-"/>
            </a:pPr>
            <a:r>
              <a:rPr lang="fr-FR"/>
              <a:t>Wiki de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8281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24810DCF19C34DB55A3107C24ED40C" ma:contentTypeVersion="5" ma:contentTypeDescription="Crée un document." ma:contentTypeScope="" ma:versionID="c844b6a1cf93b855c5d015f2654e3083">
  <xsd:schema xmlns:xsd="http://www.w3.org/2001/XMLSchema" xmlns:xs="http://www.w3.org/2001/XMLSchema" xmlns:p="http://schemas.microsoft.com/office/2006/metadata/properties" xmlns:ns2="702f7666-ab9b-4416-b057-97b74a37028c" targetNamespace="http://schemas.microsoft.com/office/2006/metadata/properties" ma:root="true" ma:fieldsID="b51b8540d2f7a5726a41c2750966406b" ns2:_="">
    <xsd:import namespace="702f7666-ab9b-4416-b057-97b74a370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f7666-ab9b-4416-b057-97b74a3702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AD6BD5-8D6C-4E9B-9F94-34F986B3419C}">
  <ds:schemaRefs>
    <ds:schemaRef ds:uri="702f7666-ab9b-4416-b057-97b74a3702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02191E-7E0E-445F-A2A2-DCB4AA99CF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08B39-2399-4D5B-BB7A-B9A488AA11D6}">
  <ds:schemaRefs>
    <ds:schemaRef ds:uri="702f7666-ab9b-4416-b057-97b74a3702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Présentation</vt:lpstr>
      <vt:lpstr>Sommaire</vt:lpstr>
      <vt:lpstr>Infrastructure</vt:lpstr>
      <vt:lpstr>Technologies utilisées</vt:lpstr>
      <vt:lpstr>Présentation entreprise</vt:lpstr>
      <vt:lpstr>Présentation entreprise (simplifiée)</vt:lpstr>
      <vt:lpstr>Présentation réelle</vt:lpstr>
      <vt:lpstr>Site - ImmosoftVente</vt:lpstr>
      <vt:lpstr>Technologies </vt:lpstr>
      <vt:lpstr>Principaux Bundles</vt:lpstr>
      <vt:lpstr>Sécurité</vt:lpstr>
      <vt:lpstr>Déploiement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</dc:title>
  <dc:creator/>
  <cp:revision>1</cp:revision>
  <dcterms:created xsi:type="dcterms:W3CDTF">2012-07-30T22:21:58Z</dcterms:created>
  <dcterms:modified xsi:type="dcterms:W3CDTF">2019-07-02T21:06:04Z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0x0101007924810DCF19C34DB55A3107C24ED40C</vt:lpwstr>
  </property>
</Properties>
</file>