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68" r:id="rId3"/>
    <p:sldId id="257" r:id="rId4"/>
    <p:sldId id="264" r:id="rId5"/>
    <p:sldId id="259" r:id="rId6"/>
    <p:sldId id="258" r:id="rId7"/>
    <p:sldId id="261" r:id="rId8"/>
    <p:sldId id="262" r:id="rId9"/>
    <p:sldId id="263" r:id="rId10"/>
    <p:sldId id="265" r:id="rId11"/>
    <p:sldId id="260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580" autoAdjust="0"/>
    <p:restoredTop sz="94674"/>
  </p:normalViewPr>
  <p:slideViewPr>
    <p:cSldViewPr snapToGrid="0" snapToObjects="1">
      <p:cViewPr varScale="1">
        <p:scale>
          <a:sx n="60" d="100"/>
          <a:sy n="60" d="100"/>
        </p:scale>
        <p:origin x="58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0627B73-1C40-A349-8B9E-D85E1B6DC09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0627B73-1C40-A349-8B9E-D85E1B6DC09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0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IIT-Project/index.ph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ChoreTracker.com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Chris </a:t>
            </a:r>
            <a:r>
              <a:rPr lang="en-US" dirty="0"/>
              <a:t>L</a:t>
            </a:r>
            <a:r>
              <a:rPr lang="en-US" dirty="0" smtClean="0"/>
              <a:t>ipscomb</a:t>
            </a:r>
          </a:p>
          <a:p>
            <a:r>
              <a:rPr lang="en-US" dirty="0" smtClean="0"/>
              <a:t>Michael Morrison</a:t>
            </a:r>
          </a:p>
          <a:p>
            <a:r>
              <a:rPr lang="en-US" dirty="0" smtClean="0"/>
              <a:t>Carolyn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7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Schema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115307"/>
              </p:ext>
            </p:extLst>
          </p:nvPr>
        </p:nvGraphicFramePr>
        <p:xfrm>
          <a:off x="8721205" y="2873310"/>
          <a:ext cx="1239659" cy="21657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39659"/>
              </a:tblGrid>
              <a:tr h="5414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Chores</a:t>
                      </a:r>
                      <a:endParaRPr lang="en-US" sz="1600" dirty="0"/>
                    </a:p>
                  </a:txBody>
                  <a:tcPr/>
                </a:tc>
              </a:tr>
              <a:tr h="541428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 smtClean="0"/>
                        <a:t>choreID</a:t>
                      </a:r>
                      <a:endParaRPr lang="en-US" sz="1600" u="sng" dirty="0"/>
                    </a:p>
                  </a:txBody>
                  <a:tcPr/>
                </a:tc>
              </a:tr>
              <a:tr h="5414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choreName</a:t>
                      </a:r>
                      <a:endParaRPr lang="en-US" sz="1600" dirty="0"/>
                    </a:p>
                  </a:txBody>
                  <a:tcPr/>
                </a:tc>
              </a:tr>
              <a:tr h="5414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posNeg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07214"/>
              </p:ext>
            </p:extLst>
          </p:nvPr>
        </p:nvGraphicFramePr>
        <p:xfrm>
          <a:off x="6688310" y="2887204"/>
          <a:ext cx="1465947" cy="22823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65947"/>
              </a:tblGrid>
              <a:tr h="5705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Chorevalues</a:t>
                      </a:r>
                      <a:endParaRPr lang="en-US" sz="1600" dirty="0"/>
                    </a:p>
                  </a:txBody>
                  <a:tcPr/>
                </a:tc>
              </a:tr>
              <a:tr h="570582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 smtClean="0"/>
                        <a:t>choreID</a:t>
                      </a:r>
                      <a:endParaRPr lang="en-US" sz="1600" u="sng" dirty="0"/>
                    </a:p>
                  </a:txBody>
                  <a:tcPr/>
                </a:tc>
              </a:tr>
              <a:tr h="5705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groupID</a:t>
                      </a:r>
                      <a:endParaRPr lang="en-US" sz="1600" dirty="0"/>
                    </a:p>
                  </a:txBody>
                  <a:tcPr/>
                </a:tc>
              </a:tr>
              <a:tr h="5705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choreValue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068673"/>
              </p:ext>
            </p:extLst>
          </p:nvPr>
        </p:nvGraphicFramePr>
        <p:xfrm>
          <a:off x="10350528" y="2555644"/>
          <a:ext cx="1540787" cy="2489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40787"/>
              </a:tblGrid>
              <a:tr h="4978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Events</a:t>
                      </a:r>
                      <a:endParaRPr lang="en-US" sz="1600" dirty="0"/>
                    </a:p>
                  </a:txBody>
                  <a:tcPr/>
                </a:tc>
              </a:tr>
              <a:tr h="4978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eventID</a:t>
                      </a:r>
                      <a:endParaRPr lang="en-US" sz="1600" dirty="0"/>
                    </a:p>
                  </a:txBody>
                  <a:tcPr/>
                </a:tc>
              </a:tr>
              <a:tr h="4978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reporterUserID</a:t>
                      </a:r>
                      <a:endParaRPr lang="en-US" sz="1600" dirty="0"/>
                    </a:p>
                  </a:txBody>
                  <a:tcPr/>
                </a:tc>
              </a:tr>
              <a:tr h="497872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 smtClean="0"/>
                        <a:t>choreID</a:t>
                      </a:r>
                      <a:endParaRPr lang="en-US" sz="1600" u="sng" dirty="0"/>
                    </a:p>
                  </a:txBody>
                  <a:tcPr/>
                </a:tc>
              </a:tr>
              <a:tr h="4978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reportedUserID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149229"/>
              </p:ext>
            </p:extLst>
          </p:nvPr>
        </p:nvGraphicFramePr>
        <p:xfrm>
          <a:off x="4770500" y="2869237"/>
          <a:ext cx="1414508" cy="22725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14508"/>
              </a:tblGrid>
              <a:tr h="5681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Groups</a:t>
                      </a:r>
                      <a:endParaRPr lang="en-US" sz="1600" dirty="0"/>
                    </a:p>
                  </a:txBody>
                  <a:tcPr/>
                </a:tc>
              </a:tr>
              <a:tr h="568126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 smtClean="0"/>
                        <a:t>groupID</a:t>
                      </a:r>
                      <a:endParaRPr lang="en-US" sz="1600" u="sng" dirty="0"/>
                    </a:p>
                  </a:txBody>
                  <a:tcPr/>
                </a:tc>
              </a:tr>
              <a:tr h="5681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groupName</a:t>
                      </a:r>
                      <a:endParaRPr lang="en-US" sz="1600" dirty="0"/>
                    </a:p>
                  </a:txBody>
                  <a:tcPr/>
                </a:tc>
              </a:tr>
              <a:tr h="5681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groupCode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268545"/>
              </p:ext>
            </p:extLst>
          </p:nvPr>
        </p:nvGraphicFramePr>
        <p:xfrm>
          <a:off x="2721209" y="2869238"/>
          <a:ext cx="1492313" cy="200548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92313"/>
              </a:tblGrid>
              <a:tr h="6739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Group_users</a:t>
                      </a:r>
                      <a:endParaRPr lang="en-US" sz="1600" dirty="0"/>
                    </a:p>
                  </a:txBody>
                  <a:tcPr/>
                </a:tc>
              </a:tr>
              <a:tr h="66577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groupID</a:t>
                      </a:r>
                      <a:endParaRPr lang="en-US" sz="1600" dirty="0"/>
                    </a:p>
                  </a:txBody>
                  <a:tcPr/>
                </a:tc>
              </a:tr>
              <a:tr h="665778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 smtClean="0"/>
                        <a:t>userID</a:t>
                      </a:r>
                      <a:endParaRPr lang="en-US" sz="1600" u="sn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601348"/>
              </p:ext>
            </p:extLst>
          </p:nvPr>
        </p:nvGraphicFramePr>
        <p:xfrm>
          <a:off x="244415" y="2887204"/>
          <a:ext cx="1636143" cy="28911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36143"/>
              </a:tblGrid>
              <a:tr h="3613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Users </a:t>
                      </a:r>
                      <a:endParaRPr lang="en-US" sz="1600" dirty="0"/>
                    </a:p>
                  </a:txBody>
                  <a:tcPr/>
                </a:tc>
              </a:tr>
              <a:tr h="361393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 smtClean="0"/>
                        <a:t>userID</a:t>
                      </a:r>
                      <a:endParaRPr lang="en-US" sz="1600" u="sng" dirty="0"/>
                    </a:p>
                  </a:txBody>
                  <a:tcPr/>
                </a:tc>
              </a:tr>
              <a:tr h="3613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username</a:t>
                      </a:r>
                      <a:endParaRPr lang="en-US" sz="1600" dirty="0"/>
                    </a:p>
                  </a:txBody>
                  <a:tcPr/>
                </a:tc>
              </a:tr>
              <a:tr h="3613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password</a:t>
                      </a:r>
                      <a:endParaRPr lang="en-US" sz="1600" dirty="0"/>
                    </a:p>
                  </a:txBody>
                  <a:tcPr/>
                </a:tc>
              </a:tr>
              <a:tr h="3613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salt</a:t>
                      </a:r>
                      <a:endParaRPr lang="en-US" sz="1600" dirty="0"/>
                    </a:p>
                  </a:txBody>
                  <a:tcPr/>
                </a:tc>
              </a:tr>
              <a:tr h="3613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email</a:t>
                      </a:r>
                      <a:endParaRPr lang="en-US" sz="1600" dirty="0"/>
                    </a:p>
                  </a:txBody>
                  <a:tcPr/>
                </a:tc>
              </a:tr>
              <a:tr h="3613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firstName</a:t>
                      </a:r>
                      <a:endParaRPr lang="en-US" sz="1600" dirty="0"/>
                    </a:p>
                  </a:txBody>
                  <a:tcPr/>
                </a:tc>
              </a:tr>
              <a:tr h="3613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lastName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4213522" y="3740988"/>
            <a:ext cx="5569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>
            <a:off x="1877452" y="3551413"/>
            <a:ext cx="780690" cy="75912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6185008" y="3636988"/>
            <a:ext cx="503302" cy="5003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164227" y="3631237"/>
            <a:ext cx="5569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9960863" y="3680809"/>
            <a:ext cx="423704" cy="347561"/>
          </a:xfrm>
          <a:prstGeom prst="bentConnector3">
            <a:avLst>
              <a:gd name="adj1" fmla="val 5203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30129" y="6085134"/>
            <a:ext cx="39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Utilized </a:t>
            </a:r>
            <a:r>
              <a:rPr lang="en-US" dirty="0" err="1" smtClean="0"/>
              <a:t>php</a:t>
            </a:r>
            <a:r>
              <a:rPr lang="en-US" dirty="0" smtClean="0"/>
              <a:t> scripts to access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9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localhost:8080/IIT-Project/index.php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Rent payment feature</a:t>
            </a:r>
          </a:p>
          <a:p>
            <a:r>
              <a:rPr lang="en-US" dirty="0" smtClean="0"/>
              <a:t>Set rewards for having a high score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. Decreasing rent</a:t>
            </a:r>
          </a:p>
          <a:p>
            <a:r>
              <a:rPr lang="en-US" dirty="0" smtClean="0"/>
              <a:t>Set punishments for having low scores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. Increasing </a:t>
            </a:r>
            <a:r>
              <a:rPr lang="en-US" dirty="0" smtClean="0"/>
              <a:t>rent</a:t>
            </a:r>
          </a:p>
          <a:p>
            <a:r>
              <a:rPr lang="en-US" dirty="0" smtClean="0"/>
              <a:t>Incorporate website onto college campuses</a:t>
            </a:r>
          </a:p>
        </p:txBody>
      </p:sp>
    </p:spTree>
    <p:extLst>
      <p:ext uri="{BB962C8B-B14F-4D97-AF65-F5344CB8AC3E}">
        <p14:creationId xmlns:p14="http://schemas.microsoft.com/office/powerpoint/2010/main" val="22382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9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Roommates of shared households often have trouble keeping track of chores that need to be completed.</a:t>
            </a:r>
          </a:p>
          <a:p>
            <a:pPr marL="0" indent="0" algn="ctr">
              <a:buNone/>
            </a:pPr>
            <a:r>
              <a:rPr lang="en-US" dirty="0" smtClean="0"/>
              <a:t>Roommates don’t do the chores that they are supposed to 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6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836452"/>
            <a:ext cx="7729728" cy="10195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Choretracker.com is a website in </a:t>
            </a:r>
            <a:r>
              <a:rPr lang="en-US" sz="2000" dirty="0" smtClean="0"/>
              <a:t>which users can </a:t>
            </a:r>
            <a:r>
              <a:rPr lang="en-US" sz="2000" dirty="0" smtClean="0"/>
              <a:t>create groups or households </a:t>
            </a:r>
            <a:r>
              <a:rPr lang="en-US" sz="2000" dirty="0" smtClean="0"/>
              <a:t>to help </a:t>
            </a:r>
            <a:r>
              <a:rPr lang="en-US" sz="2000" dirty="0" smtClean="0"/>
              <a:t>track chores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9475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6904" y="4374428"/>
            <a:ext cx="1892290" cy="7866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Create household groups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31594" y="4374427"/>
            <a:ext cx="1892290" cy="786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Add chores to the household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76284" y="4378539"/>
            <a:ext cx="1892290" cy="786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Commend or Reprimand members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68574" y="4378539"/>
            <a:ext cx="1892290" cy="786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Track member scores</a:t>
            </a:r>
            <a:endParaRPr lang="en-US" dirty="0"/>
          </a:p>
        </p:txBody>
      </p:sp>
      <p:pic>
        <p:nvPicPr>
          <p:cNvPr id="1026" name="Picture 2" descr="Image result for househol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453" y="2959235"/>
            <a:ext cx="1415192" cy="141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hore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506" y="2983784"/>
            <a:ext cx="920512" cy="136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heck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515" y="2834710"/>
            <a:ext cx="1543829" cy="154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profil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639" y="2834710"/>
            <a:ext cx="1539717" cy="153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38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The audience or users of this website are roommates or household sharing members. It is aimed for people who share a household to track and reward or reprimand residences for maintaining the living area. </a:t>
            </a:r>
          </a:p>
        </p:txBody>
      </p:sp>
    </p:spTree>
    <p:extLst>
      <p:ext uri="{BB962C8B-B14F-4D97-AF65-F5344CB8AC3E}">
        <p14:creationId xmlns:p14="http://schemas.microsoft.com/office/powerpoint/2010/main" val="69020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of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5935" y="4364966"/>
            <a:ext cx="3798728" cy="1690776"/>
          </a:xfrm>
        </p:spPr>
        <p:txBody>
          <a:bodyPr>
            <a:normAutofit lnSpcReduction="10000"/>
          </a:bodyPr>
          <a:lstStyle/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u="sng" dirty="0" smtClean="0"/>
              <a:t>MySQL Database </a:t>
            </a:r>
            <a:r>
              <a:rPr lang="en-US" u="sng" dirty="0" smtClean="0"/>
              <a:t>PULL/PUSH</a:t>
            </a:r>
          </a:p>
          <a:p>
            <a:pPr marL="0" indent="0" algn="ctr">
              <a:buNone/>
            </a:pPr>
            <a:r>
              <a:rPr lang="en-US" dirty="0" smtClean="0"/>
              <a:t>Read </a:t>
            </a:r>
            <a:r>
              <a:rPr lang="en-US" dirty="0" smtClean="0"/>
              <a:t>and write information regarding roommates chores as well as keeping track of session information.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7277" y="4726151"/>
            <a:ext cx="2303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HTML/CSS </a:t>
            </a:r>
          </a:p>
          <a:p>
            <a:pPr algn="ctr"/>
            <a:r>
              <a:rPr lang="en-US" dirty="0" smtClean="0"/>
              <a:t>design </a:t>
            </a:r>
            <a:r>
              <a:rPr lang="en-US" dirty="0"/>
              <a:t>and layout of the website</a:t>
            </a:r>
          </a:p>
        </p:txBody>
      </p:sp>
      <p:pic>
        <p:nvPicPr>
          <p:cNvPr id="2050" name="Picture 2" descr="Image result for css ht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826" y="2446711"/>
            <a:ext cx="1854157" cy="202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y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354" y="2603471"/>
            <a:ext cx="3603889" cy="186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81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5003" y="253492"/>
            <a:ext cx="7729728" cy="1188720"/>
          </a:xfrm>
        </p:spPr>
        <p:txBody>
          <a:bodyPr/>
          <a:lstStyle/>
          <a:p>
            <a:r>
              <a:rPr lang="en-US" dirty="0" smtClean="0"/>
              <a:t> Initial Design ideas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003" y="1616984"/>
            <a:ext cx="3678597" cy="206921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668" y="1616985"/>
            <a:ext cx="3637063" cy="20458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003" y="3837606"/>
            <a:ext cx="3682643" cy="20714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669" y="3828979"/>
            <a:ext cx="3637062" cy="208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52172"/>
            <a:ext cx="7729728" cy="1188720"/>
          </a:xfrm>
        </p:spPr>
        <p:txBody>
          <a:bodyPr/>
          <a:lstStyle/>
          <a:p>
            <a:r>
              <a:rPr lang="en-US" dirty="0" smtClean="0"/>
              <a:t>More Functionality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181226"/>
            <a:ext cx="3697858" cy="242806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97" y="2181226"/>
            <a:ext cx="3689278" cy="24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7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31351"/>
            <a:ext cx="7729728" cy="1188720"/>
          </a:xfrm>
        </p:spPr>
        <p:txBody>
          <a:bodyPr/>
          <a:lstStyle/>
          <a:p>
            <a:r>
              <a:rPr lang="en-US" dirty="0" smtClean="0"/>
              <a:t>Later Design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1897851"/>
            <a:ext cx="7729728" cy="482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283</TotalTime>
  <Words>218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Parcel</vt:lpstr>
      <vt:lpstr>ChoreTracker.com</vt:lpstr>
      <vt:lpstr>Problem statement</vt:lpstr>
      <vt:lpstr>Description</vt:lpstr>
      <vt:lpstr>features</vt:lpstr>
      <vt:lpstr>Audience</vt:lpstr>
      <vt:lpstr>Areas of Focus</vt:lpstr>
      <vt:lpstr> Initial Design ideas</vt:lpstr>
      <vt:lpstr>More Functionality</vt:lpstr>
      <vt:lpstr>Later Design</vt:lpstr>
      <vt:lpstr>Database Schema</vt:lpstr>
      <vt:lpstr>Demo</vt:lpstr>
      <vt:lpstr>Future plans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Morrison</dc:creator>
  <cp:lastModifiedBy>student</cp:lastModifiedBy>
  <cp:revision>22</cp:revision>
  <dcterms:created xsi:type="dcterms:W3CDTF">2017-12-02T04:05:10Z</dcterms:created>
  <dcterms:modified xsi:type="dcterms:W3CDTF">2017-12-05T01:51:16Z</dcterms:modified>
</cp:coreProperties>
</file>