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9" r:id="rId3"/>
    <p:sldId id="268" r:id="rId4"/>
    <p:sldId id="257" r:id="rId5"/>
    <p:sldId id="264" r:id="rId6"/>
    <p:sldId id="259" r:id="rId7"/>
    <p:sldId id="258" r:id="rId8"/>
    <p:sldId id="261" r:id="rId9"/>
    <p:sldId id="262" r:id="rId10"/>
    <p:sldId id="263" r:id="rId11"/>
    <p:sldId id="265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IT-Project/index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/>
          <a:lstStyle/>
          <a:p>
            <a:r>
              <a:rPr lang="en-US" dirty="0" smtClean="0"/>
              <a:t>Later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97851"/>
            <a:ext cx="7729728" cy="48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22805"/>
              </p:ext>
            </p:extLst>
          </p:nvPr>
        </p:nvGraphicFramePr>
        <p:xfrm>
          <a:off x="8476790" y="2887204"/>
          <a:ext cx="1239659" cy="2165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9659"/>
              </a:tblGrid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Chores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choreName</a:t>
                      </a:r>
                      <a:endParaRPr lang="en-US" sz="1600" dirty="0"/>
                    </a:p>
                  </a:txBody>
                  <a:tcPr/>
                </a:tc>
              </a:tr>
              <a:tr h="54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posNeg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60122"/>
              </p:ext>
            </p:extLst>
          </p:nvPr>
        </p:nvGraphicFramePr>
        <p:xfrm>
          <a:off x="6443895" y="2901098"/>
          <a:ext cx="1465947" cy="228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5947"/>
              </a:tblGrid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Chorevalues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choreID</a:t>
                      </a:r>
                      <a:endParaRPr lang="en-US" sz="1600" u="sng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groupID</a:t>
                      </a:r>
                      <a:endParaRPr lang="en-US" sz="1600" dirty="0"/>
                    </a:p>
                  </a:txBody>
                  <a:tcPr/>
                </a:tc>
              </a:tr>
              <a:tr h="570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choreValue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56590"/>
              </p:ext>
            </p:extLst>
          </p:nvPr>
        </p:nvGraphicFramePr>
        <p:xfrm>
          <a:off x="4526085" y="2883131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Groups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groupName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groupCode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969107" y="3754882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633037" y="3565307"/>
            <a:ext cx="780690" cy="7591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940593" y="3650882"/>
            <a:ext cx="503302" cy="500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19812" y="3645131"/>
            <a:ext cx="556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706073" y="3671822"/>
            <a:ext cx="423704" cy="347561"/>
          </a:xfrm>
          <a:prstGeom prst="bentConnector3">
            <a:avLst>
              <a:gd name="adj1" fmla="val 520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0129" y="6085134"/>
            <a:ext cx="39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Utilized </a:t>
            </a:r>
            <a:r>
              <a:rPr lang="en-US" dirty="0" err="1" smtClean="0"/>
              <a:t>php</a:t>
            </a:r>
            <a:r>
              <a:rPr lang="en-US" dirty="0" smtClean="0"/>
              <a:t> scripts to access database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48729"/>
              </p:ext>
            </p:extLst>
          </p:nvPr>
        </p:nvGraphicFramePr>
        <p:xfrm>
          <a:off x="2503160" y="2860558"/>
          <a:ext cx="1414508" cy="2272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08"/>
              </a:tblGrid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Group_users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groupID</a:t>
                      </a:r>
                      <a:endParaRPr lang="en-US" sz="1600" u="sng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userID</a:t>
                      </a:r>
                      <a:endParaRPr lang="en-US" sz="1600" dirty="0"/>
                    </a:p>
                  </a:txBody>
                  <a:tcPr/>
                </a:tc>
              </a:tr>
              <a:tr h="5681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score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1079"/>
              </p:ext>
            </p:extLst>
          </p:nvPr>
        </p:nvGraphicFramePr>
        <p:xfrm>
          <a:off x="10129777" y="2119736"/>
          <a:ext cx="1807433" cy="2891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7433"/>
              </a:tblGrid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eventID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reporterUserID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groupID</a:t>
                      </a:r>
                      <a:endParaRPr lang="en-US" dirty="0"/>
                    </a:p>
                  </a:txBody>
                  <a:tcPr/>
                </a:tc>
              </a:tr>
              <a:tr h="389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choreID</a:t>
                      </a:r>
                      <a:endParaRPr lang="en-US" dirty="0"/>
                    </a:p>
                  </a:txBody>
                  <a:tcPr/>
                </a:tc>
              </a:tr>
              <a:tr h="6675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reportedUserID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56846"/>
              </p:ext>
            </p:extLst>
          </p:nvPr>
        </p:nvGraphicFramePr>
        <p:xfrm>
          <a:off x="145273" y="2905947"/>
          <a:ext cx="1636143" cy="28911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6143"/>
              </a:tblGrid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Users 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 smtClean="0"/>
                        <a:t>userID</a:t>
                      </a:r>
                      <a:endParaRPr lang="en-US" sz="1600" u="sng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salt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</a:tr>
              <a:tr h="3613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Rent payment feature</a:t>
            </a:r>
          </a:p>
          <a:p>
            <a:r>
              <a:rPr lang="en-US" dirty="0" smtClean="0"/>
              <a:t>Set rewards for having a high score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Decreasing rent</a:t>
            </a:r>
          </a:p>
          <a:p>
            <a:r>
              <a:rPr lang="en-US" dirty="0" smtClean="0"/>
              <a:t>Set punishments for having low scores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Increasing </a:t>
            </a:r>
            <a:r>
              <a:rPr lang="en-US" dirty="0" smtClean="0"/>
              <a:t>rent</a:t>
            </a:r>
          </a:p>
          <a:p>
            <a:r>
              <a:rPr lang="en-US" dirty="0" smtClean="0"/>
              <a:t>Incorporate website onto college </a:t>
            </a:r>
            <a:r>
              <a:rPr lang="en-US" dirty="0" smtClean="0"/>
              <a:t>campuses</a:t>
            </a:r>
          </a:p>
          <a:p>
            <a:r>
              <a:rPr lang="en-US" dirty="0" smtClean="0"/>
              <a:t>Select dates for when events occur </a:t>
            </a:r>
          </a:p>
          <a:p>
            <a:r>
              <a:rPr lang="en-US" dirty="0" smtClean="0"/>
              <a:t>Allow users to confirm whether events happened</a:t>
            </a:r>
          </a:p>
          <a:p>
            <a:r>
              <a:rPr lang="en-US"/>
              <a:t>V</a:t>
            </a:r>
            <a:r>
              <a:rPr lang="en-US" smtClean="0"/>
              <a:t>ote </a:t>
            </a:r>
            <a:r>
              <a:rPr lang="en-US" dirty="0" smtClean="0"/>
              <a:t>on values of certain chores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8056" y="2466112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Project Description and Areas of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4991" y="2421084"/>
            <a:ext cx="789709" cy="8017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057" y="3483164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UI Design and Wireframe Mockups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4991" y="3429361"/>
            <a:ext cx="789709" cy="8157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8056" y="4452096"/>
            <a:ext cx="6037119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Backend Development and Demo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24990" y="4420555"/>
            <a:ext cx="789709" cy="8164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38057" y="5511820"/>
            <a:ext cx="603711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Future Plans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517197" y="5421027"/>
            <a:ext cx="805296" cy="8446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2556454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2" y="3569866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4590230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clea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5607845"/>
            <a:ext cx="581083" cy="5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2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Roommates of shared households often have trouble keeping track of chores that need to be completed.</a:t>
            </a:r>
          </a:p>
          <a:p>
            <a:pPr marL="0" indent="0" algn="ctr">
              <a:buNone/>
            </a:pPr>
            <a:r>
              <a:rPr lang="en-US" dirty="0" smtClean="0"/>
              <a:t>Roommates don’t do the chores that they are supposed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836452"/>
            <a:ext cx="7729728" cy="1019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Choretracker.com is a website in which users can create groups or households to help track chores.</a:t>
            </a:r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04" y="4374428"/>
            <a:ext cx="1892290" cy="786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 household groups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1594" y="4374427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Add chores to the household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628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Commend or Reprimand members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68574" y="4378539"/>
            <a:ext cx="1892290" cy="78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Track member scores</a:t>
            </a:r>
            <a:endParaRPr lang="en-US" dirty="0"/>
          </a:p>
        </p:txBody>
      </p:sp>
      <p:pic>
        <p:nvPicPr>
          <p:cNvPr id="1026" name="Picture 2" descr="Image result for househol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3" y="2959235"/>
            <a:ext cx="1415192" cy="14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hor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06" y="2983784"/>
            <a:ext cx="920512" cy="13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15" y="2834710"/>
            <a:ext cx="1543829" cy="154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39" y="2834710"/>
            <a:ext cx="1539717" cy="15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935" y="4364966"/>
            <a:ext cx="3798728" cy="1690776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u="sng" dirty="0" smtClean="0"/>
              <a:t>MySQL Database PULL/PUSH</a:t>
            </a:r>
          </a:p>
          <a:p>
            <a:pPr marL="0" indent="0" algn="ctr">
              <a:buNone/>
            </a:pPr>
            <a:r>
              <a:rPr lang="en-US" dirty="0" smtClean="0"/>
              <a:t>Read and write information regarding roommates, chores, as well as keeping track of session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277" y="4726151"/>
            <a:ext cx="230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HTML/CSS </a:t>
            </a:r>
          </a:p>
          <a:p>
            <a:pPr algn="ctr"/>
            <a:r>
              <a:rPr lang="en-US" dirty="0" smtClean="0"/>
              <a:t>design </a:t>
            </a:r>
            <a:r>
              <a:rPr lang="en-US" dirty="0"/>
              <a:t>and layout of the website</a:t>
            </a:r>
          </a:p>
        </p:txBody>
      </p:sp>
      <p:pic>
        <p:nvPicPr>
          <p:cNvPr id="2050" name="Picture 2" descr="Image result for css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26" y="2446711"/>
            <a:ext cx="1854157" cy="20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54" y="2603471"/>
            <a:ext cx="3603889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03" y="253492"/>
            <a:ext cx="7729728" cy="1188720"/>
          </a:xfrm>
        </p:spPr>
        <p:txBody>
          <a:bodyPr/>
          <a:lstStyle/>
          <a:p>
            <a:r>
              <a:rPr lang="en-US" dirty="0" smtClean="0"/>
              <a:t> Initial Design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1616984"/>
            <a:ext cx="3678597" cy="2069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8" y="1616985"/>
            <a:ext cx="3637063" cy="204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3" y="3837606"/>
            <a:ext cx="3682643" cy="2071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69" y="3828979"/>
            <a:ext cx="3637062" cy="20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2172"/>
            <a:ext cx="7729728" cy="1188720"/>
          </a:xfrm>
        </p:spPr>
        <p:txBody>
          <a:bodyPr/>
          <a:lstStyle/>
          <a:p>
            <a:r>
              <a:rPr lang="en-US" dirty="0" smtClean="0"/>
              <a:t>More Functionality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81226"/>
            <a:ext cx="3697858" cy="24280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97" y="2181226"/>
            <a:ext cx="3689278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324</TotalTime>
  <Words>263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ChoreTracker.com</vt:lpstr>
      <vt:lpstr>Overview</vt:lpstr>
      <vt:lpstr>Problem statement</vt:lpstr>
      <vt:lpstr>Description</vt:lpstr>
      <vt:lpstr>features</vt:lpstr>
      <vt:lpstr>Audience</vt:lpstr>
      <vt:lpstr>Areas of Focus</vt:lpstr>
      <vt:lpstr> Initial Design ideas</vt:lpstr>
      <vt:lpstr>More Functionality</vt:lpstr>
      <vt:lpstr>Later Design</vt:lpstr>
      <vt:lpstr>Database Schema</vt:lpstr>
      <vt:lpstr>Demo</vt:lpstr>
      <vt:lpstr>Future plans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student</cp:lastModifiedBy>
  <cp:revision>28</cp:revision>
  <dcterms:created xsi:type="dcterms:W3CDTF">2017-12-02T04:05:10Z</dcterms:created>
  <dcterms:modified xsi:type="dcterms:W3CDTF">2017-12-06T22:28:59Z</dcterms:modified>
</cp:coreProperties>
</file>