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7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3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IIT-Project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r>
              <a:rPr lang="en-US" dirty="0" smtClean="0"/>
              <a:t> is a website in which you can create groups or households that helps you track chores.</a:t>
            </a:r>
          </a:p>
          <a:p>
            <a:r>
              <a:rPr lang="en-US" dirty="0" smtClean="0"/>
              <a:t>Users can report when someone does something that is detrimental (i.e. leaving dirty dishes in sink) to the cleanliness of the house/apartment or when someone does something to improve the cleanliness of the place (i.e. vacuuming/sweeping).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 </a:t>
            </a:r>
            <a:r>
              <a:rPr lang="mr-IN" dirty="0" smtClean="0"/>
              <a:t>–</a:t>
            </a:r>
            <a:r>
              <a:rPr lang="en-US" dirty="0" smtClean="0"/>
              <a:t> design and layout of the website</a:t>
            </a:r>
          </a:p>
          <a:p>
            <a:endParaRPr lang="en-US" dirty="0"/>
          </a:p>
          <a:p>
            <a:r>
              <a:rPr lang="en-US" dirty="0" smtClean="0"/>
              <a:t>MySQL Database PULL/PUSH </a:t>
            </a:r>
            <a:r>
              <a:rPr lang="mr-IN" dirty="0" smtClean="0"/>
              <a:t>–</a:t>
            </a:r>
            <a:r>
              <a:rPr lang="en-US" dirty="0" smtClean="0"/>
              <a:t> Read and write information regarding roommates chores as well as keeping track of session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03" y="253492"/>
            <a:ext cx="7729728" cy="1188720"/>
          </a:xfrm>
        </p:spPr>
        <p:txBody>
          <a:bodyPr/>
          <a:lstStyle/>
          <a:p>
            <a:r>
              <a:rPr lang="en-US" dirty="0" smtClean="0"/>
              <a:t> Initial Design ideas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7" y="1616984"/>
            <a:ext cx="4385733" cy="2466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3" y="1616984"/>
            <a:ext cx="4385733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7" y="4258731"/>
            <a:ext cx="4385732" cy="2466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2" y="4258732"/>
            <a:ext cx="4385733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2172"/>
            <a:ext cx="7729728" cy="1188720"/>
          </a:xfrm>
        </p:spPr>
        <p:txBody>
          <a:bodyPr/>
          <a:lstStyle/>
          <a:p>
            <a:r>
              <a:rPr lang="en-US" dirty="0" smtClean="0"/>
              <a:t>More Functionality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6" y="2181226"/>
            <a:ext cx="5446298" cy="35761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97" y="2181226"/>
            <a:ext cx="5446298" cy="35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/>
          <a:lstStyle/>
          <a:p>
            <a:r>
              <a:rPr lang="en-US" dirty="0" smtClean="0"/>
              <a:t>Later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10" y="2044500"/>
            <a:ext cx="6626979" cy="41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84</TotalTime>
  <Words>148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Mangal</vt:lpstr>
      <vt:lpstr>Arial</vt:lpstr>
      <vt:lpstr>Parcel</vt:lpstr>
      <vt:lpstr>ChoreTracker.com</vt:lpstr>
      <vt:lpstr>Description</vt:lpstr>
      <vt:lpstr>Audience</vt:lpstr>
      <vt:lpstr>Areas of Focus</vt:lpstr>
      <vt:lpstr> Initial Design ideas</vt:lpstr>
      <vt:lpstr>More Functionality</vt:lpstr>
      <vt:lpstr>Later Design</vt:lpstr>
      <vt:lpstr>Demo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Michael Morrison</cp:lastModifiedBy>
  <cp:revision>7</cp:revision>
  <dcterms:created xsi:type="dcterms:W3CDTF">2017-12-02T04:05:10Z</dcterms:created>
  <dcterms:modified xsi:type="dcterms:W3CDTF">2017-12-03T18:28:09Z</dcterms:modified>
</cp:coreProperties>
</file>