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9" r:id="rId3"/>
    <p:sldId id="268" r:id="rId4"/>
    <p:sldId id="257" r:id="rId5"/>
    <p:sldId id="264" r:id="rId6"/>
    <p:sldId id="259" r:id="rId7"/>
    <p:sldId id="258" r:id="rId8"/>
    <p:sldId id="261" r:id="rId9"/>
    <p:sldId id="262" r:id="rId10"/>
    <p:sldId id="263" r:id="rId11"/>
    <p:sldId id="265" r:id="rId12"/>
    <p:sldId id="260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82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0627B73-1C40-A349-8B9E-D85E1B6DC09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0627B73-1C40-A349-8B9E-D85E1B6DC09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IIT-Project/index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ChoreTracker.com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 </a:t>
            </a:r>
            <a:r>
              <a:rPr lang="en-US" dirty="0"/>
              <a:t>L</a:t>
            </a:r>
            <a:r>
              <a:rPr lang="en-US" dirty="0" smtClean="0"/>
              <a:t>ipscomb</a:t>
            </a:r>
          </a:p>
          <a:p>
            <a:r>
              <a:rPr lang="en-US" dirty="0" smtClean="0"/>
              <a:t>Michael Morrison</a:t>
            </a:r>
          </a:p>
          <a:p>
            <a:r>
              <a:rPr lang="en-US" dirty="0" smtClean="0"/>
              <a:t>Carolyn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31351"/>
            <a:ext cx="7729728" cy="1188720"/>
          </a:xfrm>
        </p:spPr>
        <p:txBody>
          <a:bodyPr/>
          <a:lstStyle/>
          <a:p>
            <a:r>
              <a:rPr lang="en-US" dirty="0" smtClean="0"/>
              <a:t>Later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897851"/>
            <a:ext cx="7729728" cy="48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22805"/>
              </p:ext>
            </p:extLst>
          </p:nvPr>
        </p:nvGraphicFramePr>
        <p:xfrm>
          <a:off x="8476790" y="2887204"/>
          <a:ext cx="1239659" cy="21657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39659"/>
              </a:tblGrid>
              <a:tr h="5414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Chores</a:t>
                      </a:r>
                      <a:endParaRPr lang="en-US" sz="1600" dirty="0"/>
                    </a:p>
                  </a:txBody>
                  <a:tcPr/>
                </a:tc>
              </a:tr>
              <a:tr h="541428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choreID</a:t>
                      </a:r>
                      <a:endParaRPr lang="en-US" sz="1600" u="sng" dirty="0"/>
                    </a:p>
                  </a:txBody>
                  <a:tcPr/>
                </a:tc>
              </a:tr>
              <a:tr h="5414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choreName</a:t>
                      </a:r>
                      <a:endParaRPr lang="en-US" sz="1600" dirty="0"/>
                    </a:p>
                  </a:txBody>
                  <a:tcPr/>
                </a:tc>
              </a:tr>
              <a:tr h="5414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posNeg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60122"/>
              </p:ext>
            </p:extLst>
          </p:nvPr>
        </p:nvGraphicFramePr>
        <p:xfrm>
          <a:off x="6443895" y="2901098"/>
          <a:ext cx="1465947" cy="22823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65947"/>
              </a:tblGrid>
              <a:tr h="570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Chorevalues</a:t>
                      </a:r>
                      <a:endParaRPr lang="en-US" sz="1600" dirty="0"/>
                    </a:p>
                  </a:txBody>
                  <a:tcPr/>
                </a:tc>
              </a:tr>
              <a:tr h="570582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choreID</a:t>
                      </a:r>
                      <a:endParaRPr lang="en-US" sz="1600" u="sng" dirty="0"/>
                    </a:p>
                  </a:txBody>
                  <a:tcPr/>
                </a:tc>
              </a:tr>
              <a:tr h="570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groupID</a:t>
                      </a:r>
                      <a:endParaRPr lang="en-US" sz="1600" dirty="0"/>
                    </a:p>
                  </a:txBody>
                  <a:tcPr/>
                </a:tc>
              </a:tr>
              <a:tr h="570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choreValue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56590"/>
              </p:ext>
            </p:extLst>
          </p:nvPr>
        </p:nvGraphicFramePr>
        <p:xfrm>
          <a:off x="4526085" y="2883131"/>
          <a:ext cx="1414508" cy="2272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4508"/>
              </a:tblGrid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Groups</a:t>
                      </a:r>
                      <a:endParaRPr lang="en-US" sz="1600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groupID</a:t>
                      </a:r>
                      <a:endParaRPr lang="en-US" sz="1600" u="sng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groupName</a:t>
                      </a:r>
                      <a:endParaRPr lang="en-US" sz="1600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groupCode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969107" y="3754882"/>
            <a:ext cx="556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1633037" y="3565307"/>
            <a:ext cx="780690" cy="7591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5940593" y="3650882"/>
            <a:ext cx="503302" cy="500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19812" y="3645131"/>
            <a:ext cx="556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9706073" y="3671822"/>
            <a:ext cx="423704" cy="347561"/>
          </a:xfrm>
          <a:prstGeom prst="bentConnector3">
            <a:avLst>
              <a:gd name="adj1" fmla="val 520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30129" y="6085134"/>
            <a:ext cx="39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Utilized </a:t>
            </a:r>
            <a:r>
              <a:rPr lang="en-US" dirty="0" err="1" smtClean="0"/>
              <a:t>php</a:t>
            </a:r>
            <a:r>
              <a:rPr lang="en-US" dirty="0" smtClean="0"/>
              <a:t> scripts to access database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48729"/>
              </p:ext>
            </p:extLst>
          </p:nvPr>
        </p:nvGraphicFramePr>
        <p:xfrm>
          <a:off x="2503160" y="2860558"/>
          <a:ext cx="1414508" cy="2272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4508"/>
              </a:tblGrid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Group_users</a:t>
                      </a:r>
                      <a:endParaRPr lang="en-US" sz="1600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groupID</a:t>
                      </a:r>
                      <a:endParaRPr lang="en-US" sz="1600" u="sng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userID</a:t>
                      </a:r>
                      <a:endParaRPr lang="en-US" sz="1600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score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71079"/>
              </p:ext>
            </p:extLst>
          </p:nvPr>
        </p:nvGraphicFramePr>
        <p:xfrm>
          <a:off x="10129777" y="2119736"/>
          <a:ext cx="1807433" cy="28911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7433"/>
              </a:tblGrid>
              <a:tr h="389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/>
                </a:tc>
              </a:tr>
              <a:tr h="389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eventID</a:t>
                      </a:r>
                      <a:endParaRPr lang="en-US" dirty="0"/>
                    </a:p>
                  </a:txBody>
                  <a:tcPr/>
                </a:tc>
              </a:tr>
              <a:tr h="6675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reporterUserID</a:t>
                      </a:r>
                      <a:endParaRPr lang="en-US" dirty="0"/>
                    </a:p>
                  </a:txBody>
                  <a:tcPr/>
                </a:tc>
              </a:tr>
              <a:tr h="389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groupID</a:t>
                      </a:r>
                      <a:endParaRPr lang="en-US" dirty="0"/>
                    </a:p>
                  </a:txBody>
                  <a:tcPr/>
                </a:tc>
              </a:tr>
              <a:tr h="389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choreID</a:t>
                      </a:r>
                      <a:endParaRPr lang="en-US" dirty="0"/>
                    </a:p>
                  </a:txBody>
                  <a:tcPr/>
                </a:tc>
              </a:tr>
              <a:tr h="6675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reportedUserID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56846"/>
              </p:ext>
            </p:extLst>
          </p:nvPr>
        </p:nvGraphicFramePr>
        <p:xfrm>
          <a:off x="145273" y="2905947"/>
          <a:ext cx="1636143" cy="28911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6143"/>
              </a:tblGrid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Users 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userID</a:t>
                      </a:r>
                      <a:endParaRPr lang="en-US" sz="1600" u="sng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username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password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salt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email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79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localhost:8080/IIT-Project/index.php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Rent payment feature</a:t>
            </a:r>
          </a:p>
          <a:p>
            <a:r>
              <a:rPr lang="en-US" dirty="0" smtClean="0"/>
              <a:t>Set rewards for having a high score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. Decreasing rent</a:t>
            </a:r>
          </a:p>
          <a:p>
            <a:r>
              <a:rPr lang="en-US" dirty="0" smtClean="0"/>
              <a:t>Set punishments for having low scores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. Increasing </a:t>
            </a:r>
            <a:r>
              <a:rPr lang="en-US" dirty="0" smtClean="0"/>
              <a:t>rent</a:t>
            </a:r>
          </a:p>
          <a:p>
            <a:r>
              <a:rPr lang="en-US" dirty="0" smtClean="0"/>
              <a:t>Incorporate website onto college campuses</a:t>
            </a:r>
          </a:p>
        </p:txBody>
      </p:sp>
    </p:spTree>
    <p:extLst>
      <p:ext uri="{BB962C8B-B14F-4D97-AF65-F5344CB8AC3E}">
        <p14:creationId xmlns:p14="http://schemas.microsoft.com/office/powerpoint/2010/main" val="2238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38056" y="2466112"/>
            <a:ext cx="6037118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 Project Description and Areas of Focus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24991" y="2421084"/>
            <a:ext cx="789709" cy="8017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8057" y="3483164"/>
            <a:ext cx="6037118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 UI Design and Wireframe Mockups</a:t>
            </a: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24991" y="3429361"/>
            <a:ext cx="789709" cy="8157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38056" y="4452096"/>
            <a:ext cx="6037119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 Backend Development and Demo</a:t>
            </a:r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24990" y="4420555"/>
            <a:ext cx="789709" cy="8164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38057" y="5511820"/>
            <a:ext cx="6037118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 Future Plans</a:t>
            </a:r>
          </a:p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517197" y="5421027"/>
            <a:ext cx="805296" cy="8446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clea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02" y="2556454"/>
            <a:ext cx="581083" cy="58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clea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02" y="3569866"/>
            <a:ext cx="581083" cy="58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clea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00" y="4590230"/>
            <a:ext cx="581083" cy="58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clea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00" y="5607845"/>
            <a:ext cx="581083" cy="58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82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Roommates of shared households often have trouble keeping track of chores that need to be completed.</a:t>
            </a:r>
          </a:p>
          <a:p>
            <a:pPr marL="0" indent="0" algn="ctr">
              <a:buNone/>
            </a:pPr>
            <a:r>
              <a:rPr lang="en-US" dirty="0" smtClean="0"/>
              <a:t>Roommates don’t do the chores that they are supposed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6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836452"/>
            <a:ext cx="7729728" cy="10195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Choretracker.com is a website in which users can create groups or households to help track chores.</a:t>
            </a:r>
          </a:p>
        </p:txBody>
      </p:sp>
    </p:spTree>
    <p:extLst>
      <p:ext uri="{BB962C8B-B14F-4D97-AF65-F5344CB8AC3E}">
        <p14:creationId xmlns:p14="http://schemas.microsoft.com/office/powerpoint/2010/main" val="49475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6904" y="4374428"/>
            <a:ext cx="1892290" cy="7866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Create household groups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31594" y="4374427"/>
            <a:ext cx="1892290" cy="78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Add chores to the household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76284" y="4378539"/>
            <a:ext cx="1892290" cy="786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Commend or Reprimand members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68574" y="4378539"/>
            <a:ext cx="1892290" cy="78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Track member scores</a:t>
            </a:r>
            <a:endParaRPr lang="en-US" dirty="0"/>
          </a:p>
        </p:txBody>
      </p:sp>
      <p:pic>
        <p:nvPicPr>
          <p:cNvPr id="1026" name="Picture 2" descr="Image result for househol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53" y="2959235"/>
            <a:ext cx="1415192" cy="141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hor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06" y="2983784"/>
            <a:ext cx="920512" cy="136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ec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15" y="2834710"/>
            <a:ext cx="1543829" cy="154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o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39" y="2834710"/>
            <a:ext cx="1539717" cy="153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38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audience or users of this website are roommates or household sharing members. It is aimed for people who share a household to track and reward or reprimand residences for maintaining the living area. </a:t>
            </a:r>
          </a:p>
        </p:txBody>
      </p:sp>
    </p:spTree>
    <p:extLst>
      <p:ext uri="{BB962C8B-B14F-4D97-AF65-F5344CB8AC3E}">
        <p14:creationId xmlns:p14="http://schemas.microsoft.com/office/powerpoint/2010/main" val="69020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935" y="4364966"/>
            <a:ext cx="3798728" cy="1690776"/>
          </a:xfrm>
        </p:spPr>
        <p:txBody>
          <a:bodyPr>
            <a:normAutofit lnSpcReduction="10000"/>
          </a:bodyPr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u="sng" dirty="0" smtClean="0"/>
              <a:t>MySQL Database PULL/PUSH</a:t>
            </a:r>
          </a:p>
          <a:p>
            <a:pPr marL="0" indent="0" algn="ctr">
              <a:buNone/>
            </a:pPr>
            <a:r>
              <a:rPr lang="en-US" dirty="0" smtClean="0"/>
              <a:t>Read and write information regarding </a:t>
            </a:r>
            <a:r>
              <a:rPr lang="en-US" dirty="0" smtClean="0"/>
              <a:t>roommates, chores, </a:t>
            </a:r>
            <a:r>
              <a:rPr lang="en-US" dirty="0" smtClean="0"/>
              <a:t>as well as keeping track of session information.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277" y="4726151"/>
            <a:ext cx="2303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HTML/CSS </a:t>
            </a:r>
          </a:p>
          <a:p>
            <a:pPr algn="ctr"/>
            <a:r>
              <a:rPr lang="en-US" dirty="0" smtClean="0"/>
              <a:t>design </a:t>
            </a:r>
            <a:r>
              <a:rPr lang="en-US" dirty="0"/>
              <a:t>and layout of the website</a:t>
            </a:r>
          </a:p>
        </p:txBody>
      </p:sp>
      <p:pic>
        <p:nvPicPr>
          <p:cNvPr id="2050" name="Picture 2" descr="Image result for css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826" y="2446711"/>
            <a:ext cx="1854157" cy="20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354" y="2603471"/>
            <a:ext cx="3603889" cy="186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81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003" y="253492"/>
            <a:ext cx="7729728" cy="1188720"/>
          </a:xfrm>
        </p:spPr>
        <p:txBody>
          <a:bodyPr/>
          <a:lstStyle/>
          <a:p>
            <a:r>
              <a:rPr lang="en-US" dirty="0" smtClean="0"/>
              <a:t> Initial Design ideas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03" y="1616984"/>
            <a:ext cx="3678597" cy="20692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68" y="1616985"/>
            <a:ext cx="3637063" cy="2045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03" y="3837606"/>
            <a:ext cx="3682643" cy="2071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69" y="3828979"/>
            <a:ext cx="3637062" cy="20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52172"/>
            <a:ext cx="7729728" cy="1188720"/>
          </a:xfrm>
        </p:spPr>
        <p:txBody>
          <a:bodyPr/>
          <a:lstStyle/>
          <a:p>
            <a:r>
              <a:rPr lang="en-US" dirty="0" smtClean="0"/>
              <a:t>More Functionality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181226"/>
            <a:ext cx="3697858" cy="242806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97" y="2181226"/>
            <a:ext cx="3689278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322</TotalTime>
  <Words>244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ChoreTracker.com</vt:lpstr>
      <vt:lpstr>Overview</vt:lpstr>
      <vt:lpstr>Problem statement</vt:lpstr>
      <vt:lpstr>Description</vt:lpstr>
      <vt:lpstr>features</vt:lpstr>
      <vt:lpstr>Audience</vt:lpstr>
      <vt:lpstr>Areas of Focus</vt:lpstr>
      <vt:lpstr> Initial Design ideas</vt:lpstr>
      <vt:lpstr>More Functionality</vt:lpstr>
      <vt:lpstr>Later Design</vt:lpstr>
      <vt:lpstr>Database Schema</vt:lpstr>
      <vt:lpstr>Demo</vt:lpstr>
      <vt:lpstr>Future plans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Morrison</dc:creator>
  <cp:lastModifiedBy>student</cp:lastModifiedBy>
  <cp:revision>27</cp:revision>
  <dcterms:created xsi:type="dcterms:W3CDTF">2017-12-02T04:05:10Z</dcterms:created>
  <dcterms:modified xsi:type="dcterms:W3CDTF">2017-12-06T02:33:20Z</dcterms:modified>
</cp:coreProperties>
</file>