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0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0627B73-1C40-A349-8B9E-D85E1B6DC09A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E5E96A-4B2D-A948-BF3D-1BD72559C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IIT-Project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ChoreTracker.com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</a:t>
            </a:r>
            <a:r>
              <a:rPr lang="en-US" dirty="0"/>
              <a:t>L</a:t>
            </a:r>
            <a:r>
              <a:rPr lang="en-US" dirty="0" smtClean="0"/>
              <a:t>ipscomb</a:t>
            </a:r>
          </a:p>
          <a:p>
            <a:r>
              <a:rPr lang="en-US" dirty="0" smtClean="0"/>
              <a:t>Michael Morrison</a:t>
            </a:r>
          </a:p>
          <a:p>
            <a:r>
              <a:rPr lang="en-US" dirty="0" smtClean="0"/>
              <a:t>Carolyn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7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Choretracker.com</a:t>
            </a:r>
            <a:r>
              <a:rPr lang="en-US" dirty="0" smtClean="0"/>
              <a:t> is a website in which you can create groups or households that helps you track chores.</a:t>
            </a:r>
          </a:p>
          <a:p>
            <a:r>
              <a:rPr lang="en-US" dirty="0" smtClean="0"/>
              <a:t>Users can report when someone does something that is detrimental (i.e. leaving dirty dishes in sink) to the cleanliness of the house/apartment or when someone does something to improve the cleanliness of the place (i.e. vacuuming/sweeping).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5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audience or users of this website are roommates or household sharing members. It is aimed for people who share a household to track and reward or reprimand residences for maintaining the living area.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0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HTML/CSS </a:t>
            </a:r>
            <a:r>
              <a:rPr lang="mr-IN" dirty="0" smtClean="0"/>
              <a:t>–</a:t>
            </a:r>
            <a:r>
              <a:rPr lang="en-US" dirty="0" smtClean="0"/>
              <a:t> design and layout of the website</a:t>
            </a:r>
          </a:p>
          <a:p>
            <a:endParaRPr lang="en-US" dirty="0"/>
          </a:p>
          <a:p>
            <a:r>
              <a:rPr lang="en-US" dirty="0" smtClean="0"/>
              <a:t>MySQL Database PULL/PUSH </a:t>
            </a:r>
            <a:r>
              <a:rPr lang="mr-IN" dirty="0" smtClean="0"/>
              <a:t>–</a:t>
            </a:r>
            <a:r>
              <a:rPr lang="en-US" dirty="0" smtClean="0"/>
              <a:t> Read and write information regarding roommates chores as well as keeping track of session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localhost:8080/IIT-Project/index.php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</TotalTime>
  <Words>140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Mangal</vt:lpstr>
      <vt:lpstr>Arial</vt:lpstr>
      <vt:lpstr>Parcel</vt:lpstr>
      <vt:lpstr>ChoreTracker.com</vt:lpstr>
      <vt:lpstr>Description</vt:lpstr>
      <vt:lpstr>Audience</vt:lpstr>
      <vt:lpstr>Areas of Focus</vt:lpstr>
      <vt:lpstr>Demo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Morrison</dc:creator>
  <cp:lastModifiedBy>Michael Morrison</cp:lastModifiedBy>
  <cp:revision>4</cp:revision>
  <dcterms:created xsi:type="dcterms:W3CDTF">2017-12-02T04:05:10Z</dcterms:created>
  <dcterms:modified xsi:type="dcterms:W3CDTF">2017-12-02T04:22:01Z</dcterms:modified>
</cp:coreProperties>
</file>