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273CB-C258-4D03-80AA-F37FE6266D42}">
          <p14:sldIdLst/>
        </p14:section>
        <p14:section name="口外" id="{2824C6D8-A29F-400E-BAE9-264FC38604E4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5185" autoAdjust="0"/>
  </p:normalViewPr>
  <p:slideViewPr>
    <p:cSldViewPr snapToGrid="0">
      <p:cViewPr varScale="1">
        <p:scale>
          <a:sx n="46" d="100"/>
          <a:sy n="46" d="100"/>
        </p:scale>
        <p:origin x="1907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4" y="1767463"/>
            <a:ext cx="9179799" cy="3759917"/>
          </a:xfrm>
        </p:spPr>
        <p:txBody>
          <a:bodyPr anchor="b"/>
          <a:lstStyle>
            <a:lvl1pPr algn="ctr">
              <a:defRPr sz="7088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40026" indent="0" algn="ctr">
              <a:buNone/>
              <a:defRPr sz="2362"/>
            </a:lvl2pPr>
            <a:lvl3pPr marL="1080052" indent="0" algn="ctr">
              <a:buNone/>
              <a:defRPr sz="2126"/>
            </a:lvl3pPr>
            <a:lvl4pPr marL="1620078" indent="0" algn="ctr">
              <a:buNone/>
              <a:defRPr sz="1890"/>
            </a:lvl4pPr>
            <a:lvl5pPr marL="2160104" indent="0" algn="ctr">
              <a:buNone/>
              <a:defRPr sz="1890"/>
            </a:lvl5pPr>
            <a:lvl6pPr marL="2700130" indent="0" algn="ctr">
              <a:buNone/>
              <a:defRPr sz="1890"/>
            </a:lvl6pPr>
            <a:lvl7pPr marL="3240156" indent="0" algn="ctr">
              <a:buNone/>
              <a:defRPr sz="1890"/>
            </a:lvl7pPr>
            <a:lvl8pPr marL="3780181" indent="0" algn="ctr">
              <a:buNone/>
              <a:defRPr sz="1890"/>
            </a:lvl8pPr>
            <a:lvl9pPr marL="4320207" indent="0" algn="ctr">
              <a:buNone/>
              <a:defRPr sz="189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4D7-C2CE-4BC1-BB35-708CE6A3F80B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0B5-B21F-498E-99EB-C5EF044CC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95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4D7-C2CE-4BC1-BB35-708CE6A3F80B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0B5-B21F-498E-99EB-C5EF044CC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42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3" y="574987"/>
            <a:ext cx="2328699" cy="91523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4D7-C2CE-4BC1-BB35-708CE6A3F80B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0B5-B21F-498E-99EB-C5EF044CC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64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4D7-C2CE-4BC1-BB35-708CE6A3F80B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0B5-B21F-498E-99EB-C5EF044CC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03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5"/>
            <a:ext cx="9314796" cy="4492401"/>
          </a:xfrm>
        </p:spPr>
        <p:txBody>
          <a:bodyPr anchor="b"/>
          <a:lstStyle>
            <a:lvl1pPr>
              <a:defRPr sz="7088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6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40026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80052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20078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6010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70013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4015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8018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2020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4D7-C2CE-4BC1-BB35-708CE6A3F80B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0B5-B21F-498E-99EB-C5EF044CC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86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6" y="2874937"/>
            <a:ext cx="4589899" cy="685235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2" y="2874937"/>
            <a:ext cx="4589899" cy="685235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4D7-C2CE-4BC1-BB35-708CE6A3F80B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0B5-B21F-498E-99EB-C5EF044CC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54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1"/>
            <a:ext cx="9314796" cy="208745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4" y="2647444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40026" indent="0">
              <a:buNone/>
              <a:defRPr sz="2362" b="1"/>
            </a:lvl2pPr>
            <a:lvl3pPr marL="1080052" indent="0">
              <a:buNone/>
              <a:defRPr sz="2126" b="1"/>
            </a:lvl3pPr>
            <a:lvl4pPr marL="1620078" indent="0">
              <a:buNone/>
              <a:defRPr sz="1890" b="1"/>
            </a:lvl4pPr>
            <a:lvl5pPr marL="2160104" indent="0">
              <a:buNone/>
              <a:defRPr sz="1890" b="1"/>
            </a:lvl5pPr>
            <a:lvl6pPr marL="2700130" indent="0">
              <a:buNone/>
              <a:defRPr sz="1890" b="1"/>
            </a:lvl6pPr>
            <a:lvl7pPr marL="3240156" indent="0">
              <a:buNone/>
              <a:defRPr sz="1890" b="1"/>
            </a:lvl7pPr>
            <a:lvl8pPr marL="3780181" indent="0">
              <a:buNone/>
              <a:defRPr sz="1890" b="1"/>
            </a:lvl8pPr>
            <a:lvl9pPr marL="4320207" indent="0">
              <a:buNone/>
              <a:defRPr sz="189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4" y="3944914"/>
            <a:ext cx="4568805" cy="580237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4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40026" indent="0">
              <a:buNone/>
              <a:defRPr sz="2362" b="1"/>
            </a:lvl2pPr>
            <a:lvl3pPr marL="1080052" indent="0">
              <a:buNone/>
              <a:defRPr sz="2126" b="1"/>
            </a:lvl3pPr>
            <a:lvl4pPr marL="1620078" indent="0">
              <a:buNone/>
              <a:defRPr sz="1890" b="1"/>
            </a:lvl4pPr>
            <a:lvl5pPr marL="2160104" indent="0">
              <a:buNone/>
              <a:defRPr sz="1890" b="1"/>
            </a:lvl5pPr>
            <a:lvl6pPr marL="2700130" indent="0">
              <a:buNone/>
              <a:defRPr sz="1890" b="1"/>
            </a:lvl6pPr>
            <a:lvl7pPr marL="3240156" indent="0">
              <a:buNone/>
              <a:defRPr sz="1890" b="1"/>
            </a:lvl7pPr>
            <a:lvl8pPr marL="3780181" indent="0">
              <a:buNone/>
              <a:defRPr sz="1890" b="1"/>
            </a:lvl8pPr>
            <a:lvl9pPr marL="4320207" indent="0">
              <a:buNone/>
              <a:defRPr sz="189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4D7-C2CE-4BC1-BB35-708CE6A3F80B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0B5-B21F-498E-99EB-C5EF044CC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9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4D7-C2CE-4BC1-BB35-708CE6A3F80B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0B5-B21F-498E-99EB-C5EF044CC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28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4D7-C2CE-4BC1-BB35-708CE6A3F80B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0B5-B21F-498E-99EB-C5EF044CC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47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2" y="719985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8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2" y="3239930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40026" indent="0">
              <a:buNone/>
              <a:defRPr sz="1654"/>
            </a:lvl2pPr>
            <a:lvl3pPr marL="1080052" indent="0">
              <a:buNone/>
              <a:defRPr sz="1417"/>
            </a:lvl3pPr>
            <a:lvl4pPr marL="1620078" indent="0">
              <a:buNone/>
              <a:defRPr sz="1181"/>
            </a:lvl4pPr>
            <a:lvl5pPr marL="2160104" indent="0">
              <a:buNone/>
              <a:defRPr sz="1181"/>
            </a:lvl5pPr>
            <a:lvl6pPr marL="2700130" indent="0">
              <a:buNone/>
              <a:defRPr sz="1181"/>
            </a:lvl6pPr>
            <a:lvl7pPr marL="3240156" indent="0">
              <a:buNone/>
              <a:defRPr sz="1181"/>
            </a:lvl7pPr>
            <a:lvl8pPr marL="3780181" indent="0">
              <a:buNone/>
              <a:defRPr sz="1181"/>
            </a:lvl8pPr>
            <a:lvl9pPr marL="4320207" indent="0">
              <a:buNone/>
              <a:defRPr sz="118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4D7-C2CE-4BC1-BB35-708CE6A3F80B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0B5-B21F-498E-99EB-C5EF044CC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2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2" y="719985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40026" indent="0">
              <a:buNone/>
              <a:defRPr sz="3308"/>
            </a:lvl2pPr>
            <a:lvl3pPr marL="1080052" indent="0">
              <a:buNone/>
              <a:defRPr sz="2835"/>
            </a:lvl3pPr>
            <a:lvl4pPr marL="1620078" indent="0">
              <a:buNone/>
              <a:defRPr sz="2362"/>
            </a:lvl4pPr>
            <a:lvl5pPr marL="2160104" indent="0">
              <a:buNone/>
              <a:defRPr sz="2362"/>
            </a:lvl5pPr>
            <a:lvl6pPr marL="2700130" indent="0">
              <a:buNone/>
              <a:defRPr sz="2362"/>
            </a:lvl6pPr>
            <a:lvl7pPr marL="3240156" indent="0">
              <a:buNone/>
              <a:defRPr sz="2362"/>
            </a:lvl7pPr>
            <a:lvl8pPr marL="3780181" indent="0">
              <a:buNone/>
              <a:defRPr sz="2362"/>
            </a:lvl8pPr>
            <a:lvl9pPr marL="4320207" indent="0">
              <a:buNone/>
              <a:defRPr sz="2362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2" y="3239930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40026" indent="0">
              <a:buNone/>
              <a:defRPr sz="1654"/>
            </a:lvl2pPr>
            <a:lvl3pPr marL="1080052" indent="0">
              <a:buNone/>
              <a:defRPr sz="1417"/>
            </a:lvl3pPr>
            <a:lvl4pPr marL="1620078" indent="0">
              <a:buNone/>
              <a:defRPr sz="1181"/>
            </a:lvl4pPr>
            <a:lvl5pPr marL="2160104" indent="0">
              <a:buNone/>
              <a:defRPr sz="1181"/>
            </a:lvl5pPr>
            <a:lvl6pPr marL="2700130" indent="0">
              <a:buNone/>
              <a:defRPr sz="1181"/>
            </a:lvl6pPr>
            <a:lvl7pPr marL="3240156" indent="0">
              <a:buNone/>
              <a:defRPr sz="1181"/>
            </a:lvl7pPr>
            <a:lvl8pPr marL="3780181" indent="0">
              <a:buNone/>
              <a:defRPr sz="1181"/>
            </a:lvl8pPr>
            <a:lvl9pPr marL="4320207" indent="0">
              <a:buNone/>
              <a:defRPr sz="118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94D7-C2CE-4BC1-BB35-708CE6A3F80B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0B5-B21F-498E-99EB-C5EF044CC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24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1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6" y="10009784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494D7-C2CE-4BC1-BB35-708CE6A3F80B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4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4" y="10009784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0E90B5-B21F-498E-99EB-C5EF044CC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41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80052" rtl="0" eaLnBrk="1" latinLnBrk="0" hangingPunct="1">
        <a:lnSpc>
          <a:spcPct val="90000"/>
        </a:lnSpc>
        <a:spcBef>
          <a:spcPct val="0"/>
        </a:spcBef>
        <a:buNone/>
        <a:defRPr sz="51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13" indent="-270013" algn="l" defTabSz="1080052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8" kern="1200">
          <a:solidFill>
            <a:schemeClr val="tx1"/>
          </a:solidFill>
          <a:latin typeface="+mn-lt"/>
          <a:ea typeface="+mn-ea"/>
          <a:cs typeface="+mn-cs"/>
        </a:defRPr>
      </a:lvl1pPr>
      <a:lvl2pPr marL="810038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50065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90091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30116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70143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10169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50194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90221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40026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80052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20078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60104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700130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40156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80181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20207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709186-0C7A-CA34-7022-495F3BE8A6FA}"/>
              </a:ext>
            </a:extLst>
          </p:cNvPr>
          <p:cNvSpPr txBox="1"/>
          <p:nvPr/>
        </p:nvSpPr>
        <p:spPr>
          <a:xfrm>
            <a:off x="61445" y="4001223"/>
            <a:ext cx="1640748" cy="830997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MRONJ</a:t>
            </a: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Incidence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BBACE-2CCD-8C22-5C33-096974BD6178}"/>
              </a:ext>
            </a:extLst>
          </p:cNvPr>
          <p:cNvSpPr txBox="1"/>
          <p:nvPr/>
        </p:nvSpPr>
        <p:spPr>
          <a:xfrm>
            <a:off x="1965833" y="960427"/>
            <a:ext cx="1163929" cy="707886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Osteo-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porosis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DC1A9-37D8-BA6E-1FE9-6F30C558BEB4}"/>
              </a:ext>
            </a:extLst>
          </p:cNvPr>
          <p:cNvSpPr txBox="1"/>
          <p:nvPr/>
        </p:nvSpPr>
        <p:spPr>
          <a:xfrm>
            <a:off x="1951273" y="7307360"/>
            <a:ext cx="1138459" cy="40011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Cancer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8489B-6AA8-1B5A-C028-75093C21CDDD}"/>
              </a:ext>
            </a:extLst>
          </p:cNvPr>
          <p:cNvSpPr txBox="1"/>
          <p:nvPr/>
        </p:nvSpPr>
        <p:spPr>
          <a:xfrm>
            <a:off x="4010141" y="2455778"/>
            <a:ext cx="1808974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Bisphosphonate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6AE0EF-1A60-DB5F-5DE9-246153CAC7CB}"/>
              </a:ext>
            </a:extLst>
          </p:cNvPr>
          <p:cNvSpPr txBox="1"/>
          <p:nvPr/>
        </p:nvSpPr>
        <p:spPr>
          <a:xfrm>
            <a:off x="4031120" y="4779376"/>
            <a:ext cx="1386600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Denosumab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340A1-66B5-9F22-612B-B82AADD52CD1}"/>
              </a:ext>
            </a:extLst>
          </p:cNvPr>
          <p:cNvSpPr txBox="1"/>
          <p:nvPr/>
        </p:nvSpPr>
        <p:spPr>
          <a:xfrm>
            <a:off x="3498731" y="591095"/>
            <a:ext cx="1871840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Medication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4993B-5301-D58E-42D1-F963B5BAB570}"/>
              </a:ext>
            </a:extLst>
          </p:cNvPr>
          <p:cNvSpPr txBox="1"/>
          <p:nvPr/>
        </p:nvSpPr>
        <p:spPr>
          <a:xfrm>
            <a:off x="3507982" y="1579480"/>
            <a:ext cx="1680293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Medication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D2EF6F-6FE4-7B66-0B26-1C1392A1E88A}"/>
              </a:ext>
            </a:extLst>
          </p:cNvPr>
          <p:cNvSpPr txBox="1"/>
          <p:nvPr/>
        </p:nvSpPr>
        <p:spPr>
          <a:xfrm>
            <a:off x="7040637" y="1440979"/>
            <a:ext cx="2415474" cy="64633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Medication +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Invasive Dental Tx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AE49E5-3075-2733-4375-6117C3037C16}"/>
              </a:ext>
            </a:extLst>
          </p:cNvPr>
          <p:cNvCxnSpPr>
            <a:cxnSpLocks/>
          </p:cNvCxnSpPr>
          <p:nvPr/>
        </p:nvCxnSpPr>
        <p:spPr>
          <a:xfrm>
            <a:off x="1827586" y="1292578"/>
            <a:ext cx="12854" cy="62451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15238D-66FD-927B-FBCC-6E439FBDD95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27586" y="1314370"/>
            <a:ext cx="13824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59D47C-19BE-9F66-1A2B-C5237CCFC52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18919" y="7507415"/>
            <a:ext cx="1323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AB9E49-31DE-04F6-2490-C0A26BFEB1E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702193" y="4416722"/>
            <a:ext cx="1239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D231C8E-9ED0-6A33-A1E3-88C9B1A48E42}"/>
              </a:ext>
            </a:extLst>
          </p:cNvPr>
          <p:cNvCxnSpPr>
            <a:cxnSpLocks/>
          </p:cNvCxnSpPr>
          <p:nvPr/>
        </p:nvCxnSpPr>
        <p:spPr>
          <a:xfrm>
            <a:off x="3258726" y="779669"/>
            <a:ext cx="2350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D58872A-6CA3-CA25-CA4E-AFDA50E5C5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275350" y="1764145"/>
            <a:ext cx="23263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9FB7578-16BD-483E-E844-589765225122}"/>
              </a:ext>
            </a:extLst>
          </p:cNvPr>
          <p:cNvCxnSpPr>
            <a:cxnSpLocks/>
          </p:cNvCxnSpPr>
          <p:nvPr/>
        </p:nvCxnSpPr>
        <p:spPr>
          <a:xfrm>
            <a:off x="3275350" y="748975"/>
            <a:ext cx="0" cy="1042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CFB95FB-1887-868A-1211-94AED5585FF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5188275" y="1764145"/>
            <a:ext cx="185236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FB1AF3D-79EB-3DAE-DE51-20D1C7311B30}"/>
              </a:ext>
            </a:extLst>
          </p:cNvPr>
          <p:cNvCxnSpPr>
            <a:cxnSpLocks/>
          </p:cNvCxnSpPr>
          <p:nvPr/>
        </p:nvCxnSpPr>
        <p:spPr>
          <a:xfrm>
            <a:off x="3702677" y="1959637"/>
            <a:ext cx="7049" cy="3790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027DEAA-0C64-3126-FE2E-009992ED116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98544" y="2624113"/>
            <a:ext cx="311597" cy="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364874C-F29D-5EA0-A9FB-A3872F9B934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709730" y="4946459"/>
            <a:ext cx="321390" cy="21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2E86ACD-965C-9C26-BB75-0F3AB3FC9080}"/>
              </a:ext>
            </a:extLst>
          </p:cNvPr>
          <p:cNvCxnSpPr>
            <a:cxnSpLocks/>
          </p:cNvCxnSpPr>
          <p:nvPr/>
        </p:nvCxnSpPr>
        <p:spPr>
          <a:xfrm>
            <a:off x="5324080" y="11130985"/>
            <a:ext cx="0" cy="730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AEA0633-312E-E73A-F4FA-A69BFA14F156}"/>
              </a:ext>
            </a:extLst>
          </p:cNvPr>
          <p:cNvSpPr txBox="1"/>
          <p:nvPr/>
        </p:nvSpPr>
        <p:spPr>
          <a:xfrm>
            <a:off x="4089402" y="5580901"/>
            <a:ext cx="1708266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Romosozumab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664C730-EEFB-631C-1B9B-7288F0B80D8C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3698544" y="5750178"/>
            <a:ext cx="390858" cy="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43B0CAF-B007-24CA-8862-DDB6F7759C68}"/>
              </a:ext>
            </a:extLst>
          </p:cNvPr>
          <p:cNvSpPr txBox="1"/>
          <p:nvPr/>
        </p:nvSpPr>
        <p:spPr>
          <a:xfrm>
            <a:off x="4698808" y="3179691"/>
            <a:ext cx="2376511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Oral Bisphosphonate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8437D2C-EE21-11F3-A7F1-6B56319FD6F1}"/>
              </a:ext>
            </a:extLst>
          </p:cNvPr>
          <p:cNvCxnSpPr>
            <a:cxnSpLocks/>
          </p:cNvCxnSpPr>
          <p:nvPr/>
        </p:nvCxnSpPr>
        <p:spPr>
          <a:xfrm>
            <a:off x="4353805" y="3350570"/>
            <a:ext cx="3450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3B08BC7-90D6-318A-04BC-C06B99551946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4343994" y="4049232"/>
            <a:ext cx="3548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4941FC8-FFFD-CC02-A67E-1AB21080BB03}"/>
              </a:ext>
            </a:extLst>
          </p:cNvPr>
          <p:cNvCxnSpPr>
            <a:cxnSpLocks/>
          </p:cNvCxnSpPr>
          <p:nvPr/>
        </p:nvCxnSpPr>
        <p:spPr>
          <a:xfrm flipH="1" flipV="1">
            <a:off x="4343994" y="2786390"/>
            <a:ext cx="9811" cy="1262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A05C0A9D-BD41-8EDC-A817-8F1D1AC07E01}"/>
              </a:ext>
            </a:extLst>
          </p:cNvPr>
          <p:cNvSpPr txBox="1"/>
          <p:nvPr/>
        </p:nvSpPr>
        <p:spPr>
          <a:xfrm>
            <a:off x="4698808" y="3879955"/>
            <a:ext cx="2376511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IV/SC Bisphosphonate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F9B5904-6720-D945-6861-3AF997277105}"/>
              </a:ext>
            </a:extLst>
          </p:cNvPr>
          <p:cNvSpPr txBox="1"/>
          <p:nvPr/>
        </p:nvSpPr>
        <p:spPr>
          <a:xfrm>
            <a:off x="7698866" y="2622215"/>
            <a:ext cx="1808974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Bisphosphonate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043DE5-E2C5-1DEC-51FF-915668DD6B18}"/>
              </a:ext>
            </a:extLst>
          </p:cNvPr>
          <p:cNvSpPr txBox="1"/>
          <p:nvPr/>
        </p:nvSpPr>
        <p:spPr>
          <a:xfrm>
            <a:off x="7753752" y="4929273"/>
            <a:ext cx="1386600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Denosumab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7FBA38E-0D6D-CAE0-50E8-20BAA903228B}"/>
              </a:ext>
            </a:extLst>
          </p:cNvPr>
          <p:cNvCxnSpPr>
            <a:cxnSpLocks/>
          </p:cNvCxnSpPr>
          <p:nvPr/>
        </p:nvCxnSpPr>
        <p:spPr>
          <a:xfrm flipH="1">
            <a:off x="7367508" y="2087310"/>
            <a:ext cx="10638" cy="30306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7FAD93F-67A5-2B10-BC34-C145BF6B788A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7367508" y="2791492"/>
            <a:ext cx="331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B1FFE46-DD6E-2603-B5A5-8DA8A91E4ACB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7378146" y="5098550"/>
            <a:ext cx="3756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D9101C6-806C-28CA-D422-AADE551EE351}"/>
              </a:ext>
            </a:extLst>
          </p:cNvPr>
          <p:cNvSpPr txBox="1"/>
          <p:nvPr/>
        </p:nvSpPr>
        <p:spPr>
          <a:xfrm>
            <a:off x="8201388" y="3336940"/>
            <a:ext cx="2393893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Oral Bisphosphonate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4568B3C-EED6-2887-94D2-58396D3024D1}"/>
              </a:ext>
            </a:extLst>
          </p:cNvPr>
          <p:cNvCxnSpPr>
            <a:cxnSpLocks/>
          </p:cNvCxnSpPr>
          <p:nvPr/>
        </p:nvCxnSpPr>
        <p:spPr>
          <a:xfrm>
            <a:off x="7839181" y="3502219"/>
            <a:ext cx="362209" cy="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38FB6DD-0207-C126-CFF0-FBA680FB8B78}"/>
              </a:ext>
            </a:extLst>
          </p:cNvPr>
          <p:cNvCxnSpPr>
            <a:cxnSpLocks/>
            <a:endCxn id="161" idx="1"/>
          </p:cNvCxnSpPr>
          <p:nvPr/>
        </p:nvCxnSpPr>
        <p:spPr>
          <a:xfrm>
            <a:off x="7845357" y="4278919"/>
            <a:ext cx="3560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9C556DC-DBAB-F4A0-13C7-5B4BCB14618F}"/>
              </a:ext>
            </a:extLst>
          </p:cNvPr>
          <p:cNvCxnSpPr>
            <a:cxnSpLocks/>
          </p:cNvCxnSpPr>
          <p:nvPr/>
        </p:nvCxnSpPr>
        <p:spPr>
          <a:xfrm flipV="1">
            <a:off x="7839181" y="2975471"/>
            <a:ext cx="0" cy="1303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23AEB26-5264-6977-054A-CB30ECB47C49}"/>
              </a:ext>
            </a:extLst>
          </p:cNvPr>
          <p:cNvSpPr txBox="1"/>
          <p:nvPr/>
        </p:nvSpPr>
        <p:spPr>
          <a:xfrm>
            <a:off x="8201386" y="4109642"/>
            <a:ext cx="2393893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IV/SC Bisphosphonate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7DBDE7F-3280-4715-5304-8860D7EB80E8}"/>
              </a:ext>
            </a:extLst>
          </p:cNvPr>
          <p:cNvCxnSpPr>
            <a:cxnSpLocks/>
          </p:cNvCxnSpPr>
          <p:nvPr/>
        </p:nvCxnSpPr>
        <p:spPr>
          <a:xfrm>
            <a:off x="3129761" y="1314370"/>
            <a:ext cx="145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033E8FF-A9C5-A001-DAAD-DF0554A8AC95}"/>
              </a:ext>
            </a:extLst>
          </p:cNvPr>
          <p:cNvSpPr txBox="1"/>
          <p:nvPr/>
        </p:nvSpPr>
        <p:spPr>
          <a:xfrm>
            <a:off x="3955705" y="8728803"/>
            <a:ext cx="1808974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Bisphosphonate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03C6EDF-A608-6F02-1B0C-2374654D7467}"/>
              </a:ext>
            </a:extLst>
          </p:cNvPr>
          <p:cNvSpPr txBox="1"/>
          <p:nvPr/>
        </p:nvSpPr>
        <p:spPr>
          <a:xfrm>
            <a:off x="3959737" y="9534387"/>
            <a:ext cx="1386600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Denosumab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98F083C-4625-4C6B-D3EA-E72749AD6E42}"/>
              </a:ext>
            </a:extLst>
          </p:cNvPr>
          <p:cNvSpPr txBox="1"/>
          <p:nvPr/>
        </p:nvSpPr>
        <p:spPr>
          <a:xfrm>
            <a:off x="3442284" y="6814478"/>
            <a:ext cx="1871840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Medication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6578D83-AEA0-D9F3-BDCD-F8AE66C9123F}"/>
              </a:ext>
            </a:extLst>
          </p:cNvPr>
          <p:cNvSpPr txBox="1"/>
          <p:nvPr/>
        </p:nvSpPr>
        <p:spPr>
          <a:xfrm>
            <a:off x="3442284" y="7798526"/>
            <a:ext cx="1680293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Medication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6117DC5-0F4D-06AB-40CD-96AD95857DB1}"/>
              </a:ext>
            </a:extLst>
          </p:cNvPr>
          <p:cNvSpPr txBox="1"/>
          <p:nvPr/>
        </p:nvSpPr>
        <p:spPr>
          <a:xfrm>
            <a:off x="6984190" y="7664362"/>
            <a:ext cx="2415474" cy="64633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Medication +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Invasive Dental Tx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504866B-EAAD-DD16-491A-40BFB56B4BDA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3241338" y="6999144"/>
            <a:ext cx="2009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0AAD6F-539F-551D-E3E0-806D579A1CEC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3232087" y="7983192"/>
            <a:ext cx="2101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6D061F2-2D78-9399-C768-15719C84B3B7}"/>
              </a:ext>
            </a:extLst>
          </p:cNvPr>
          <p:cNvCxnSpPr>
            <a:cxnSpLocks/>
          </p:cNvCxnSpPr>
          <p:nvPr/>
        </p:nvCxnSpPr>
        <p:spPr>
          <a:xfrm>
            <a:off x="3248770" y="6999144"/>
            <a:ext cx="0" cy="988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590A56C-4B54-4A34-6441-D351CC8CA144}"/>
              </a:ext>
            </a:extLst>
          </p:cNvPr>
          <p:cNvCxnSpPr>
            <a:cxnSpLocks/>
            <a:stCxn id="203" idx="3"/>
            <a:endCxn id="204" idx="1"/>
          </p:cNvCxnSpPr>
          <p:nvPr/>
        </p:nvCxnSpPr>
        <p:spPr>
          <a:xfrm>
            <a:off x="5122577" y="7983192"/>
            <a:ext cx="1861613" cy="4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6D95777-6DDA-C121-9F5B-DFD2014BB7CA}"/>
              </a:ext>
            </a:extLst>
          </p:cNvPr>
          <p:cNvCxnSpPr>
            <a:cxnSpLocks/>
          </p:cNvCxnSpPr>
          <p:nvPr/>
        </p:nvCxnSpPr>
        <p:spPr>
          <a:xfrm>
            <a:off x="3646230" y="8183020"/>
            <a:ext cx="0" cy="1520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FF92F43-51DB-DD63-0BF9-BB26684DC5DE}"/>
              </a:ext>
            </a:extLst>
          </p:cNvPr>
          <p:cNvCxnSpPr>
            <a:cxnSpLocks/>
            <a:endCxn id="200" idx="1"/>
          </p:cNvCxnSpPr>
          <p:nvPr/>
        </p:nvCxnSpPr>
        <p:spPr>
          <a:xfrm>
            <a:off x="3629791" y="8898080"/>
            <a:ext cx="325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FD927CB-5C44-9160-BFF4-76B85123CAB2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3629320" y="9703664"/>
            <a:ext cx="330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3B63A3B5-E8B7-05F8-FB87-1FBA5F7385B9}"/>
              </a:ext>
            </a:extLst>
          </p:cNvPr>
          <p:cNvSpPr txBox="1"/>
          <p:nvPr/>
        </p:nvSpPr>
        <p:spPr>
          <a:xfrm>
            <a:off x="7667160" y="8731148"/>
            <a:ext cx="1808974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Bisphosphonate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2410B02-B7A2-4AD8-8FC4-436395289F0F}"/>
              </a:ext>
            </a:extLst>
          </p:cNvPr>
          <p:cNvSpPr txBox="1"/>
          <p:nvPr/>
        </p:nvSpPr>
        <p:spPr>
          <a:xfrm>
            <a:off x="7669071" y="9538147"/>
            <a:ext cx="1386600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Denosumab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AC14168-27B1-879B-311F-2CB11190C587}"/>
              </a:ext>
            </a:extLst>
          </p:cNvPr>
          <p:cNvCxnSpPr>
            <a:cxnSpLocks/>
          </p:cNvCxnSpPr>
          <p:nvPr/>
        </p:nvCxnSpPr>
        <p:spPr>
          <a:xfrm>
            <a:off x="7355564" y="8310693"/>
            <a:ext cx="0" cy="1396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1BBBB59-12D0-3C45-770B-2601F2906093}"/>
              </a:ext>
            </a:extLst>
          </p:cNvPr>
          <p:cNvCxnSpPr>
            <a:cxnSpLocks/>
            <a:endCxn id="219" idx="1"/>
          </p:cNvCxnSpPr>
          <p:nvPr/>
        </p:nvCxnSpPr>
        <p:spPr>
          <a:xfrm>
            <a:off x="7355564" y="8900424"/>
            <a:ext cx="31159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4D0E8D8-24C2-D79C-AF20-2916FF6BCAE1}"/>
              </a:ext>
            </a:extLst>
          </p:cNvPr>
          <p:cNvCxnSpPr>
            <a:cxnSpLocks/>
            <a:endCxn id="220" idx="1"/>
          </p:cNvCxnSpPr>
          <p:nvPr/>
        </p:nvCxnSpPr>
        <p:spPr>
          <a:xfrm>
            <a:off x="7357475" y="9707424"/>
            <a:ext cx="3115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4E5CB4C-8985-96D2-F775-747019C9D710}"/>
              </a:ext>
            </a:extLst>
          </p:cNvPr>
          <p:cNvCxnSpPr>
            <a:cxnSpLocks/>
          </p:cNvCxnSpPr>
          <p:nvPr/>
        </p:nvCxnSpPr>
        <p:spPr>
          <a:xfrm>
            <a:off x="3073314" y="7537753"/>
            <a:ext cx="1793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74407F-DD27-36C4-941F-B082A448EBE4}"/>
              </a:ext>
            </a:extLst>
          </p:cNvPr>
          <p:cNvSpPr txBox="1"/>
          <p:nvPr/>
        </p:nvSpPr>
        <p:spPr>
          <a:xfrm>
            <a:off x="3507981" y="235723"/>
            <a:ext cx="186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0.04%</a:t>
            </a:r>
            <a:endParaRPr lang="zh-TW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66A5C-2E4B-0614-96AA-EA709BE385AE}"/>
              </a:ext>
            </a:extLst>
          </p:cNvPr>
          <p:cNvSpPr txBox="1"/>
          <p:nvPr/>
        </p:nvSpPr>
        <p:spPr>
          <a:xfrm>
            <a:off x="3493456" y="1199089"/>
            <a:ext cx="168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0.20%</a:t>
            </a:r>
            <a:endParaRPr lang="zh-TW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76A9B-7388-6B25-1F84-431F0C3A063D}"/>
              </a:ext>
            </a:extLst>
          </p:cNvPr>
          <p:cNvSpPr txBox="1"/>
          <p:nvPr/>
        </p:nvSpPr>
        <p:spPr>
          <a:xfrm>
            <a:off x="7040636" y="1071647"/>
            <a:ext cx="241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1.48%</a:t>
            </a:r>
            <a:endParaRPr lang="zh-TW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972D1-4B4F-2210-4B79-392D1233B513}"/>
              </a:ext>
            </a:extLst>
          </p:cNvPr>
          <p:cNvSpPr txBox="1"/>
          <p:nvPr/>
        </p:nvSpPr>
        <p:spPr>
          <a:xfrm>
            <a:off x="4694601" y="2817141"/>
            <a:ext cx="237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0.21%</a:t>
            </a:r>
            <a:endParaRPr lang="zh-TW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FC152-A758-6A04-97E1-C3346240F0EC}"/>
              </a:ext>
            </a:extLst>
          </p:cNvPr>
          <p:cNvSpPr txBox="1"/>
          <p:nvPr/>
        </p:nvSpPr>
        <p:spPr>
          <a:xfrm>
            <a:off x="4015422" y="2064993"/>
            <a:ext cx="179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0.21%</a:t>
            </a:r>
            <a:endParaRPr lang="zh-TW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4007A-6116-CECD-2F55-F53FF988E30B}"/>
              </a:ext>
            </a:extLst>
          </p:cNvPr>
          <p:cNvSpPr txBox="1"/>
          <p:nvPr/>
        </p:nvSpPr>
        <p:spPr>
          <a:xfrm>
            <a:off x="4694601" y="3518245"/>
            <a:ext cx="237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0.24%</a:t>
            </a:r>
            <a:endParaRPr lang="zh-TW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08B9D-374E-060C-F818-6B14826BFA3D}"/>
              </a:ext>
            </a:extLst>
          </p:cNvPr>
          <p:cNvSpPr txBox="1"/>
          <p:nvPr/>
        </p:nvSpPr>
        <p:spPr>
          <a:xfrm>
            <a:off x="4089401" y="5219433"/>
            <a:ext cx="171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0.04%</a:t>
            </a:r>
            <a:r>
              <a:rPr lang="zh-TW" altLang="en-US" b="1" dirty="0"/>
              <a:t> 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B68A7-41CB-5079-457D-26F302D70038}"/>
              </a:ext>
            </a:extLst>
          </p:cNvPr>
          <p:cNvSpPr txBox="1"/>
          <p:nvPr/>
        </p:nvSpPr>
        <p:spPr>
          <a:xfrm>
            <a:off x="4025965" y="4416722"/>
            <a:ext cx="13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0.04%</a:t>
            </a:r>
            <a:r>
              <a:rPr lang="zh-TW" altLang="en-US" b="1" dirty="0"/>
              <a:t> 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4C90B-0DED-5CED-EB98-99C1CC31F947}"/>
              </a:ext>
            </a:extLst>
          </p:cNvPr>
          <p:cNvSpPr txBox="1"/>
          <p:nvPr/>
        </p:nvSpPr>
        <p:spPr>
          <a:xfrm>
            <a:off x="7698867" y="2237803"/>
            <a:ext cx="180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2.5%</a:t>
            </a:r>
            <a:endParaRPr lang="zh-TW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14CF43-2319-CB89-A378-1997179B1E79}"/>
              </a:ext>
            </a:extLst>
          </p:cNvPr>
          <p:cNvSpPr txBox="1"/>
          <p:nvPr/>
        </p:nvSpPr>
        <p:spPr>
          <a:xfrm>
            <a:off x="8201386" y="3733297"/>
            <a:ext cx="239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15.12%</a:t>
            </a:r>
            <a:r>
              <a:rPr lang="zh-TW" altLang="en-US" b="1" dirty="0"/>
              <a:t> 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52E58-E6CD-AD8C-2F6F-BE47948A6C6E}"/>
              </a:ext>
            </a:extLst>
          </p:cNvPr>
          <p:cNvSpPr txBox="1"/>
          <p:nvPr/>
        </p:nvSpPr>
        <p:spPr>
          <a:xfrm>
            <a:off x="8201386" y="2967608"/>
            <a:ext cx="239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1.61%</a:t>
            </a:r>
            <a:endParaRPr lang="zh-TW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669A58-78F2-3904-6366-D5622C2EBB15}"/>
              </a:ext>
            </a:extLst>
          </p:cNvPr>
          <p:cNvSpPr txBox="1"/>
          <p:nvPr/>
        </p:nvSpPr>
        <p:spPr>
          <a:xfrm>
            <a:off x="7753753" y="4564583"/>
            <a:ext cx="13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0.93%</a:t>
            </a:r>
            <a:endParaRPr lang="zh-TW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D356B1-31CD-F267-706D-4853C54E28C5}"/>
              </a:ext>
            </a:extLst>
          </p:cNvPr>
          <p:cNvSpPr txBox="1"/>
          <p:nvPr/>
        </p:nvSpPr>
        <p:spPr>
          <a:xfrm>
            <a:off x="3948596" y="8362379"/>
            <a:ext cx="181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0.88%</a:t>
            </a:r>
            <a:endParaRPr lang="zh-TW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25E52A-F80C-E9BE-3A29-47E3C8A92802}"/>
              </a:ext>
            </a:extLst>
          </p:cNvPr>
          <p:cNvSpPr txBox="1"/>
          <p:nvPr/>
        </p:nvSpPr>
        <p:spPr>
          <a:xfrm>
            <a:off x="6984190" y="7302960"/>
            <a:ext cx="241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9.92%</a:t>
            </a:r>
            <a:endParaRPr lang="zh-TW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3103EF-ABBF-A1B5-4ECB-A5FA45B758BB}"/>
              </a:ext>
            </a:extLst>
          </p:cNvPr>
          <p:cNvSpPr txBox="1"/>
          <p:nvPr/>
        </p:nvSpPr>
        <p:spPr>
          <a:xfrm>
            <a:off x="3451535" y="7447491"/>
            <a:ext cx="166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1.09%</a:t>
            </a:r>
            <a:endParaRPr lang="zh-TW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B12764-DD3C-6A95-FDC3-8C6D124DED5F}"/>
              </a:ext>
            </a:extLst>
          </p:cNvPr>
          <p:cNvSpPr txBox="1"/>
          <p:nvPr/>
        </p:nvSpPr>
        <p:spPr>
          <a:xfrm>
            <a:off x="3948596" y="9165828"/>
            <a:ext cx="13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1.74%</a:t>
            </a:r>
            <a:endParaRPr lang="zh-TW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9414F3-12D2-F9D2-D9D5-7FD9776CCA70}"/>
              </a:ext>
            </a:extLst>
          </p:cNvPr>
          <p:cNvSpPr txBox="1"/>
          <p:nvPr/>
        </p:nvSpPr>
        <p:spPr>
          <a:xfrm>
            <a:off x="7665039" y="8377675"/>
            <a:ext cx="180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9.17%</a:t>
            </a:r>
            <a:endParaRPr lang="zh-TW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5BA6E9-AD93-98A9-8AB0-38377A277B60}"/>
              </a:ext>
            </a:extLst>
          </p:cNvPr>
          <p:cNvSpPr txBox="1"/>
          <p:nvPr/>
        </p:nvSpPr>
        <p:spPr>
          <a:xfrm>
            <a:off x="7665039" y="9158910"/>
            <a:ext cx="139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12.56%</a:t>
            </a:r>
            <a:endParaRPr lang="zh-TW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45ED9F-D8F7-CD16-7B78-844929CFBDA7}"/>
              </a:ext>
            </a:extLst>
          </p:cNvPr>
          <p:cNvSpPr txBox="1"/>
          <p:nvPr/>
        </p:nvSpPr>
        <p:spPr>
          <a:xfrm>
            <a:off x="3442284" y="6459106"/>
            <a:ext cx="187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0.09%</a:t>
            </a:r>
            <a:endParaRPr lang="zh-TW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605B7B-E51D-CA0B-8C00-A4C8DF287026}"/>
              </a:ext>
            </a:extLst>
          </p:cNvPr>
          <p:cNvSpPr txBox="1"/>
          <p:nvPr/>
        </p:nvSpPr>
        <p:spPr>
          <a:xfrm>
            <a:off x="5875485" y="10207462"/>
            <a:ext cx="470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**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/>
              <a:t>only a single research can be identified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4335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C80BB-EC50-1B25-1D41-E444A6780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A8574B-A8AE-F14A-EC95-39EA4E47B5B9}"/>
              </a:ext>
            </a:extLst>
          </p:cNvPr>
          <p:cNvSpPr txBox="1"/>
          <p:nvPr/>
        </p:nvSpPr>
        <p:spPr>
          <a:xfrm>
            <a:off x="61445" y="4001223"/>
            <a:ext cx="1640748" cy="830997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MRONJ</a:t>
            </a: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Incidence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0C73D-0492-3325-4114-52984FE7D77D}"/>
              </a:ext>
            </a:extLst>
          </p:cNvPr>
          <p:cNvSpPr txBox="1"/>
          <p:nvPr/>
        </p:nvSpPr>
        <p:spPr>
          <a:xfrm>
            <a:off x="1965833" y="960427"/>
            <a:ext cx="1163929" cy="707886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Osteo-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porosis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CA640-5FA5-3BD5-C04E-368DCFCBA477}"/>
              </a:ext>
            </a:extLst>
          </p:cNvPr>
          <p:cNvSpPr txBox="1"/>
          <p:nvPr/>
        </p:nvSpPr>
        <p:spPr>
          <a:xfrm>
            <a:off x="1951273" y="7307360"/>
            <a:ext cx="1138459" cy="40011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Cancer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47178-EE0C-7713-1D8E-C95FF561FC12}"/>
              </a:ext>
            </a:extLst>
          </p:cNvPr>
          <p:cNvSpPr txBox="1"/>
          <p:nvPr/>
        </p:nvSpPr>
        <p:spPr>
          <a:xfrm>
            <a:off x="4010141" y="2455778"/>
            <a:ext cx="1808974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Bisphosphonate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A6557-7FAB-183D-E27A-AB6124608B6A}"/>
              </a:ext>
            </a:extLst>
          </p:cNvPr>
          <p:cNvSpPr txBox="1"/>
          <p:nvPr/>
        </p:nvSpPr>
        <p:spPr>
          <a:xfrm>
            <a:off x="4031120" y="4779376"/>
            <a:ext cx="1386600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Denosumab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3A6BD-911D-A9EF-2616-4AA3C637F147}"/>
              </a:ext>
            </a:extLst>
          </p:cNvPr>
          <p:cNvSpPr txBox="1"/>
          <p:nvPr/>
        </p:nvSpPr>
        <p:spPr>
          <a:xfrm>
            <a:off x="3498731" y="591095"/>
            <a:ext cx="1871840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Medication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426C22-706B-1E26-8CA2-DFD6FD37B5CE}"/>
              </a:ext>
            </a:extLst>
          </p:cNvPr>
          <p:cNvSpPr txBox="1"/>
          <p:nvPr/>
        </p:nvSpPr>
        <p:spPr>
          <a:xfrm>
            <a:off x="3507982" y="1579480"/>
            <a:ext cx="1680293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Medication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DB1F5-E8A9-FFA9-EBD4-1EEE4D29743C}"/>
              </a:ext>
            </a:extLst>
          </p:cNvPr>
          <p:cNvSpPr txBox="1"/>
          <p:nvPr/>
        </p:nvSpPr>
        <p:spPr>
          <a:xfrm>
            <a:off x="7040637" y="1440979"/>
            <a:ext cx="2415474" cy="64633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Medication +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Invasive Dental Tx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EB11D5-4255-AE2F-09E1-3948BC601932}"/>
              </a:ext>
            </a:extLst>
          </p:cNvPr>
          <p:cNvCxnSpPr>
            <a:cxnSpLocks/>
          </p:cNvCxnSpPr>
          <p:nvPr/>
        </p:nvCxnSpPr>
        <p:spPr>
          <a:xfrm>
            <a:off x="1827586" y="1292578"/>
            <a:ext cx="12854" cy="62451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E8FAAB-6DC2-3C87-F3C2-F45E05D365B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827586" y="1314370"/>
            <a:ext cx="13824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B4DEC5-68BA-37B6-3BE8-7E161ED3A3F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18919" y="7507415"/>
            <a:ext cx="1323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B14A2B-F702-609C-7C86-A0E2234E3B4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702193" y="4416722"/>
            <a:ext cx="1239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C6D1103-0951-4002-678B-2CC141487F0C}"/>
              </a:ext>
            </a:extLst>
          </p:cNvPr>
          <p:cNvCxnSpPr>
            <a:cxnSpLocks/>
          </p:cNvCxnSpPr>
          <p:nvPr/>
        </p:nvCxnSpPr>
        <p:spPr>
          <a:xfrm>
            <a:off x="3258726" y="779669"/>
            <a:ext cx="2350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BD665F0-FB5B-50AA-8A68-4E68AEAF817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275350" y="1764145"/>
            <a:ext cx="23263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E12DF94-D0C5-520F-ABC8-BA32FD11ACD6}"/>
              </a:ext>
            </a:extLst>
          </p:cNvPr>
          <p:cNvCxnSpPr>
            <a:cxnSpLocks/>
          </p:cNvCxnSpPr>
          <p:nvPr/>
        </p:nvCxnSpPr>
        <p:spPr>
          <a:xfrm>
            <a:off x="3275350" y="748975"/>
            <a:ext cx="0" cy="1042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CF87577-350E-FBCE-FC22-CC067B00ED4D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5188275" y="1764145"/>
            <a:ext cx="185236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119F596-FF4E-697A-617E-7DAEE91A55F5}"/>
              </a:ext>
            </a:extLst>
          </p:cNvPr>
          <p:cNvCxnSpPr>
            <a:cxnSpLocks/>
          </p:cNvCxnSpPr>
          <p:nvPr/>
        </p:nvCxnSpPr>
        <p:spPr>
          <a:xfrm>
            <a:off x="3702677" y="1959637"/>
            <a:ext cx="7049" cy="3790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277DFB1-6E8D-83BE-39D0-9787ED0910D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98544" y="2624113"/>
            <a:ext cx="311597" cy="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77A54A-2071-C79B-206B-AAAC466A552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709730" y="4946459"/>
            <a:ext cx="321390" cy="21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C4C30A5-A18C-02AF-41FC-1D32B916E9F9}"/>
              </a:ext>
            </a:extLst>
          </p:cNvPr>
          <p:cNvCxnSpPr>
            <a:cxnSpLocks/>
          </p:cNvCxnSpPr>
          <p:nvPr/>
        </p:nvCxnSpPr>
        <p:spPr>
          <a:xfrm>
            <a:off x="5324080" y="11130985"/>
            <a:ext cx="0" cy="730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B832210-C105-1102-0FA5-36A7A0B623BD}"/>
              </a:ext>
            </a:extLst>
          </p:cNvPr>
          <p:cNvSpPr txBox="1"/>
          <p:nvPr/>
        </p:nvSpPr>
        <p:spPr>
          <a:xfrm>
            <a:off x="4089402" y="5580901"/>
            <a:ext cx="1708266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Romosozumab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CA1F59B-A8B4-C67E-671B-78FBE5C4CE5B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3698544" y="5750178"/>
            <a:ext cx="390858" cy="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2CE9272-C386-9CA0-4BB5-CE1610B93A19}"/>
              </a:ext>
            </a:extLst>
          </p:cNvPr>
          <p:cNvSpPr txBox="1"/>
          <p:nvPr/>
        </p:nvSpPr>
        <p:spPr>
          <a:xfrm>
            <a:off x="4698808" y="3179691"/>
            <a:ext cx="2376511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Oral Bisphosphonate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C9BCDE4-4E7A-9E91-DED5-79408B6A85F3}"/>
              </a:ext>
            </a:extLst>
          </p:cNvPr>
          <p:cNvCxnSpPr>
            <a:cxnSpLocks/>
          </p:cNvCxnSpPr>
          <p:nvPr/>
        </p:nvCxnSpPr>
        <p:spPr>
          <a:xfrm>
            <a:off x="4353805" y="3350570"/>
            <a:ext cx="3450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29167AE-23DF-396C-09D9-EC03BE479B80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4343994" y="4049232"/>
            <a:ext cx="35481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EF397CF-A4FB-35B0-00D7-901E35E7ABCC}"/>
              </a:ext>
            </a:extLst>
          </p:cNvPr>
          <p:cNvCxnSpPr>
            <a:cxnSpLocks/>
          </p:cNvCxnSpPr>
          <p:nvPr/>
        </p:nvCxnSpPr>
        <p:spPr>
          <a:xfrm flipH="1" flipV="1">
            <a:off x="4343994" y="2786390"/>
            <a:ext cx="9811" cy="1262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D42CE6A-8EE1-3C98-E8A6-52A47A60064C}"/>
              </a:ext>
            </a:extLst>
          </p:cNvPr>
          <p:cNvSpPr txBox="1"/>
          <p:nvPr/>
        </p:nvSpPr>
        <p:spPr>
          <a:xfrm>
            <a:off x="4698808" y="3879955"/>
            <a:ext cx="2376511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IV/SC Bisphosphonate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AAD8B7-F8D5-20F2-F09F-49169D960E8A}"/>
              </a:ext>
            </a:extLst>
          </p:cNvPr>
          <p:cNvSpPr txBox="1"/>
          <p:nvPr/>
        </p:nvSpPr>
        <p:spPr>
          <a:xfrm>
            <a:off x="7698866" y="2622215"/>
            <a:ext cx="1808974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Bisphosphonate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B87A74B-4528-7303-810B-94F36C462C15}"/>
              </a:ext>
            </a:extLst>
          </p:cNvPr>
          <p:cNvSpPr txBox="1"/>
          <p:nvPr/>
        </p:nvSpPr>
        <p:spPr>
          <a:xfrm>
            <a:off x="7753752" y="4929273"/>
            <a:ext cx="1386600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Denosumab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6B4CD37-4908-F4A3-84A5-E49E2FCB141C}"/>
              </a:ext>
            </a:extLst>
          </p:cNvPr>
          <p:cNvCxnSpPr>
            <a:cxnSpLocks/>
          </p:cNvCxnSpPr>
          <p:nvPr/>
        </p:nvCxnSpPr>
        <p:spPr>
          <a:xfrm flipH="1">
            <a:off x="7367508" y="2087310"/>
            <a:ext cx="10638" cy="30306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E83CAAD-E595-5324-1D90-9CE48E55B65E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7367508" y="2791492"/>
            <a:ext cx="3313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D812B0-9F78-C38A-2050-29CF8E964B9C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7378146" y="5098550"/>
            <a:ext cx="3756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CB729AF-A03F-554F-B952-FDD60F6CFF2F}"/>
              </a:ext>
            </a:extLst>
          </p:cNvPr>
          <p:cNvSpPr txBox="1"/>
          <p:nvPr/>
        </p:nvSpPr>
        <p:spPr>
          <a:xfrm>
            <a:off x="8201388" y="3336940"/>
            <a:ext cx="2393893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Oral Bisphosphonate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3A6DCEF-D8B5-4B4B-3664-6AF04A2553EA}"/>
              </a:ext>
            </a:extLst>
          </p:cNvPr>
          <p:cNvCxnSpPr>
            <a:cxnSpLocks/>
          </p:cNvCxnSpPr>
          <p:nvPr/>
        </p:nvCxnSpPr>
        <p:spPr>
          <a:xfrm>
            <a:off x="7839181" y="3502219"/>
            <a:ext cx="362209" cy="5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3861327-3B76-9F4F-8053-D41A1D54B3E0}"/>
              </a:ext>
            </a:extLst>
          </p:cNvPr>
          <p:cNvCxnSpPr>
            <a:cxnSpLocks/>
            <a:endCxn id="161" idx="1"/>
          </p:cNvCxnSpPr>
          <p:nvPr/>
        </p:nvCxnSpPr>
        <p:spPr>
          <a:xfrm>
            <a:off x="7845357" y="4278919"/>
            <a:ext cx="3560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9D8C212-6E1E-5A4C-A0D2-971BCF85A5F4}"/>
              </a:ext>
            </a:extLst>
          </p:cNvPr>
          <p:cNvCxnSpPr>
            <a:cxnSpLocks/>
          </p:cNvCxnSpPr>
          <p:nvPr/>
        </p:nvCxnSpPr>
        <p:spPr>
          <a:xfrm flipV="1">
            <a:off x="7839181" y="2975471"/>
            <a:ext cx="0" cy="1303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9392ADC-3101-DED1-2FEC-F3D358D86BB5}"/>
              </a:ext>
            </a:extLst>
          </p:cNvPr>
          <p:cNvSpPr txBox="1"/>
          <p:nvPr/>
        </p:nvSpPr>
        <p:spPr>
          <a:xfrm>
            <a:off x="8201386" y="4109642"/>
            <a:ext cx="2393893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IV/SC Bisphosphonate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C34DAA7-C5C1-F1B2-1955-142556F7C22B}"/>
              </a:ext>
            </a:extLst>
          </p:cNvPr>
          <p:cNvCxnSpPr>
            <a:cxnSpLocks/>
          </p:cNvCxnSpPr>
          <p:nvPr/>
        </p:nvCxnSpPr>
        <p:spPr>
          <a:xfrm>
            <a:off x="3129761" y="1314370"/>
            <a:ext cx="145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F277D23-E859-254C-A6B3-43488D986E75}"/>
              </a:ext>
            </a:extLst>
          </p:cNvPr>
          <p:cNvSpPr txBox="1"/>
          <p:nvPr/>
        </p:nvSpPr>
        <p:spPr>
          <a:xfrm>
            <a:off x="3955705" y="8728803"/>
            <a:ext cx="1808974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Bisphosphonate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C7981BB-9AE0-8362-30A1-A6AC0E53181A}"/>
              </a:ext>
            </a:extLst>
          </p:cNvPr>
          <p:cNvSpPr txBox="1"/>
          <p:nvPr/>
        </p:nvSpPr>
        <p:spPr>
          <a:xfrm>
            <a:off x="3959737" y="9534387"/>
            <a:ext cx="1386600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Denosumab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BA24FC6-1A4B-7B99-9D33-9B9F05EC5B8B}"/>
              </a:ext>
            </a:extLst>
          </p:cNvPr>
          <p:cNvSpPr txBox="1"/>
          <p:nvPr/>
        </p:nvSpPr>
        <p:spPr>
          <a:xfrm>
            <a:off x="3442284" y="6814478"/>
            <a:ext cx="1871840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 Medication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957A673-DC0C-09C3-98CF-F5B9976E96BD}"/>
              </a:ext>
            </a:extLst>
          </p:cNvPr>
          <p:cNvSpPr txBox="1"/>
          <p:nvPr/>
        </p:nvSpPr>
        <p:spPr>
          <a:xfrm>
            <a:off x="3442284" y="7798526"/>
            <a:ext cx="1680293" cy="36933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Medication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999BE1E-51A6-77FA-23BC-D3C87F4E838A}"/>
              </a:ext>
            </a:extLst>
          </p:cNvPr>
          <p:cNvSpPr txBox="1"/>
          <p:nvPr/>
        </p:nvSpPr>
        <p:spPr>
          <a:xfrm>
            <a:off x="6984190" y="7664362"/>
            <a:ext cx="2415474" cy="646331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Medication +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Invasive Dental Tx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BC14A4C-0D8D-8599-7C1A-6438CAEC1087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3241338" y="6999144"/>
            <a:ext cx="2009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0514601-2987-E38A-8D7B-21683348EFA5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3232087" y="7983192"/>
            <a:ext cx="2101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7F1E193-3B9D-D281-6A0C-442CD46E42D1}"/>
              </a:ext>
            </a:extLst>
          </p:cNvPr>
          <p:cNvCxnSpPr>
            <a:cxnSpLocks/>
          </p:cNvCxnSpPr>
          <p:nvPr/>
        </p:nvCxnSpPr>
        <p:spPr>
          <a:xfrm>
            <a:off x="3248770" y="6999144"/>
            <a:ext cx="0" cy="988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D7480CD-6CDA-D2B6-A737-97F773BC2449}"/>
              </a:ext>
            </a:extLst>
          </p:cNvPr>
          <p:cNvCxnSpPr>
            <a:cxnSpLocks/>
            <a:stCxn id="203" idx="3"/>
            <a:endCxn id="204" idx="1"/>
          </p:cNvCxnSpPr>
          <p:nvPr/>
        </p:nvCxnSpPr>
        <p:spPr>
          <a:xfrm>
            <a:off x="5122577" y="7983192"/>
            <a:ext cx="1861613" cy="4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94BE5A9-2E5B-30BA-C223-354EFA240EF8}"/>
              </a:ext>
            </a:extLst>
          </p:cNvPr>
          <p:cNvCxnSpPr>
            <a:cxnSpLocks/>
          </p:cNvCxnSpPr>
          <p:nvPr/>
        </p:nvCxnSpPr>
        <p:spPr>
          <a:xfrm>
            <a:off x="3646230" y="8183020"/>
            <a:ext cx="0" cy="1520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812713BB-D598-238E-6697-C57FC8F53FA5}"/>
              </a:ext>
            </a:extLst>
          </p:cNvPr>
          <p:cNvCxnSpPr>
            <a:cxnSpLocks/>
            <a:endCxn id="200" idx="1"/>
          </p:cNvCxnSpPr>
          <p:nvPr/>
        </p:nvCxnSpPr>
        <p:spPr>
          <a:xfrm>
            <a:off x="3629791" y="8898080"/>
            <a:ext cx="325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ADEC05E-3641-16AE-8C3B-CD1D0E0FC13B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3629320" y="9703664"/>
            <a:ext cx="330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8AE06034-C69B-5674-BD00-AF293485A4D5}"/>
              </a:ext>
            </a:extLst>
          </p:cNvPr>
          <p:cNvSpPr txBox="1"/>
          <p:nvPr/>
        </p:nvSpPr>
        <p:spPr>
          <a:xfrm>
            <a:off x="7667160" y="8731148"/>
            <a:ext cx="1808974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Bisphosphonate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F87D1E3-06EF-1D3A-FE8E-490CF4E3C55B}"/>
              </a:ext>
            </a:extLst>
          </p:cNvPr>
          <p:cNvSpPr txBox="1"/>
          <p:nvPr/>
        </p:nvSpPr>
        <p:spPr>
          <a:xfrm>
            <a:off x="7669071" y="9538147"/>
            <a:ext cx="1386600" cy="3385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Denosumab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0D58CB2-C2C1-032A-D778-32DBB83DB21B}"/>
              </a:ext>
            </a:extLst>
          </p:cNvPr>
          <p:cNvCxnSpPr>
            <a:cxnSpLocks/>
          </p:cNvCxnSpPr>
          <p:nvPr/>
        </p:nvCxnSpPr>
        <p:spPr>
          <a:xfrm>
            <a:off x="7355564" y="8310693"/>
            <a:ext cx="0" cy="1396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A33AF53-F015-DEBF-A190-817CFFB8A5D4}"/>
              </a:ext>
            </a:extLst>
          </p:cNvPr>
          <p:cNvCxnSpPr>
            <a:cxnSpLocks/>
            <a:endCxn id="219" idx="1"/>
          </p:cNvCxnSpPr>
          <p:nvPr/>
        </p:nvCxnSpPr>
        <p:spPr>
          <a:xfrm>
            <a:off x="7355564" y="8900424"/>
            <a:ext cx="31159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DC32848-3B91-9156-8D46-DD1D763907C2}"/>
              </a:ext>
            </a:extLst>
          </p:cNvPr>
          <p:cNvCxnSpPr>
            <a:cxnSpLocks/>
            <a:endCxn id="220" idx="1"/>
          </p:cNvCxnSpPr>
          <p:nvPr/>
        </p:nvCxnSpPr>
        <p:spPr>
          <a:xfrm>
            <a:off x="7357475" y="9707424"/>
            <a:ext cx="3115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4BD3249-9D51-B928-93C1-693E772CC8A6}"/>
              </a:ext>
            </a:extLst>
          </p:cNvPr>
          <p:cNvCxnSpPr>
            <a:cxnSpLocks/>
          </p:cNvCxnSpPr>
          <p:nvPr/>
        </p:nvCxnSpPr>
        <p:spPr>
          <a:xfrm>
            <a:off x="3073314" y="7537753"/>
            <a:ext cx="1793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B92E2E9-C90A-2CEC-1302-DE06C335CC89}"/>
              </a:ext>
            </a:extLst>
          </p:cNvPr>
          <p:cNvSpPr txBox="1"/>
          <p:nvPr/>
        </p:nvSpPr>
        <p:spPr>
          <a:xfrm>
            <a:off x="3507981" y="235723"/>
            <a:ext cx="186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0.04%</a:t>
            </a:r>
            <a:endParaRPr lang="zh-TW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1FB18-0617-EF65-EA99-ED79B0514460}"/>
              </a:ext>
            </a:extLst>
          </p:cNvPr>
          <p:cNvSpPr txBox="1"/>
          <p:nvPr/>
        </p:nvSpPr>
        <p:spPr>
          <a:xfrm>
            <a:off x="3493456" y="1199089"/>
            <a:ext cx="168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0.20%</a:t>
            </a:r>
            <a:endParaRPr lang="zh-TW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3CD66-A7E4-59DF-8D69-BB2F8ED04580}"/>
              </a:ext>
            </a:extLst>
          </p:cNvPr>
          <p:cNvSpPr txBox="1"/>
          <p:nvPr/>
        </p:nvSpPr>
        <p:spPr>
          <a:xfrm>
            <a:off x="7040636" y="1071647"/>
            <a:ext cx="241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1.48%</a:t>
            </a:r>
            <a:endParaRPr lang="zh-TW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C564E-234A-06FD-C9D9-C2DEC85F60A7}"/>
              </a:ext>
            </a:extLst>
          </p:cNvPr>
          <p:cNvSpPr txBox="1"/>
          <p:nvPr/>
        </p:nvSpPr>
        <p:spPr>
          <a:xfrm>
            <a:off x="4694601" y="2817141"/>
            <a:ext cx="237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0.21%</a:t>
            </a:r>
            <a:endParaRPr lang="zh-TW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B091C-9B7A-6E9E-6E65-5680285AA674}"/>
              </a:ext>
            </a:extLst>
          </p:cNvPr>
          <p:cNvSpPr txBox="1"/>
          <p:nvPr/>
        </p:nvSpPr>
        <p:spPr>
          <a:xfrm>
            <a:off x="4015422" y="2064993"/>
            <a:ext cx="179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0.21%</a:t>
            </a:r>
            <a:endParaRPr lang="zh-TW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D8A6D-C3B5-EBFD-E4A0-19219BA74A03}"/>
              </a:ext>
            </a:extLst>
          </p:cNvPr>
          <p:cNvSpPr txBox="1"/>
          <p:nvPr/>
        </p:nvSpPr>
        <p:spPr>
          <a:xfrm>
            <a:off x="4694601" y="3518245"/>
            <a:ext cx="237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0.24%</a:t>
            </a:r>
            <a:endParaRPr lang="zh-TW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9DFDAA-5780-FC2B-54AB-AC6AA7A7979C}"/>
              </a:ext>
            </a:extLst>
          </p:cNvPr>
          <p:cNvSpPr txBox="1"/>
          <p:nvPr/>
        </p:nvSpPr>
        <p:spPr>
          <a:xfrm>
            <a:off x="4089401" y="5219433"/>
            <a:ext cx="171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0.04%</a:t>
            </a:r>
            <a:r>
              <a:rPr lang="zh-TW" altLang="en-US" b="1" dirty="0"/>
              <a:t> 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84F7D-7033-4632-59B7-6594BAF83B66}"/>
              </a:ext>
            </a:extLst>
          </p:cNvPr>
          <p:cNvSpPr txBox="1"/>
          <p:nvPr/>
        </p:nvSpPr>
        <p:spPr>
          <a:xfrm>
            <a:off x="4025965" y="4416722"/>
            <a:ext cx="13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0.04%</a:t>
            </a:r>
            <a:r>
              <a:rPr lang="zh-TW" altLang="en-US" b="1" dirty="0"/>
              <a:t> 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3460D-9B34-4C18-3796-38D200B2C784}"/>
              </a:ext>
            </a:extLst>
          </p:cNvPr>
          <p:cNvSpPr txBox="1"/>
          <p:nvPr/>
        </p:nvSpPr>
        <p:spPr>
          <a:xfrm>
            <a:off x="7698867" y="2237803"/>
            <a:ext cx="180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2.5%</a:t>
            </a:r>
            <a:endParaRPr lang="zh-TW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6E66B-5C77-17FA-185E-33837B4E9C92}"/>
              </a:ext>
            </a:extLst>
          </p:cNvPr>
          <p:cNvSpPr txBox="1"/>
          <p:nvPr/>
        </p:nvSpPr>
        <p:spPr>
          <a:xfrm>
            <a:off x="8201386" y="3733297"/>
            <a:ext cx="239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15.12%</a:t>
            </a:r>
            <a:r>
              <a:rPr lang="zh-TW" altLang="en-US" b="1" dirty="0"/>
              <a:t> 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7ECA3A-5E46-754A-A259-BE9E55034044}"/>
              </a:ext>
            </a:extLst>
          </p:cNvPr>
          <p:cNvSpPr txBox="1"/>
          <p:nvPr/>
        </p:nvSpPr>
        <p:spPr>
          <a:xfrm>
            <a:off x="8201386" y="2967608"/>
            <a:ext cx="239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1.61%</a:t>
            </a:r>
            <a:endParaRPr lang="zh-TW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267BB7-1895-9D66-2A0E-FFF2CEA648B6}"/>
              </a:ext>
            </a:extLst>
          </p:cNvPr>
          <p:cNvSpPr txBox="1"/>
          <p:nvPr/>
        </p:nvSpPr>
        <p:spPr>
          <a:xfrm>
            <a:off x="7753753" y="4564583"/>
            <a:ext cx="13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0.93%</a:t>
            </a:r>
            <a:endParaRPr lang="zh-TW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857F9-8C68-D014-6AA7-D588CDF0B58F}"/>
              </a:ext>
            </a:extLst>
          </p:cNvPr>
          <p:cNvSpPr txBox="1"/>
          <p:nvPr/>
        </p:nvSpPr>
        <p:spPr>
          <a:xfrm>
            <a:off x="3948596" y="8362379"/>
            <a:ext cx="181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0.88%</a:t>
            </a:r>
            <a:endParaRPr lang="zh-TW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DBBF9-C335-D257-5205-CA508C460652}"/>
              </a:ext>
            </a:extLst>
          </p:cNvPr>
          <p:cNvSpPr txBox="1"/>
          <p:nvPr/>
        </p:nvSpPr>
        <p:spPr>
          <a:xfrm>
            <a:off x="6984190" y="7302960"/>
            <a:ext cx="241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9.92%</a:t>
            </a:r>
            <a:endParaRPr lang="zh-TW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9446C0-0224-E607-A315-30943AA19B26}"/>
              </a:ext>
            </a:extLst>
          </p:cNvPr>
          <p:cNvSpPr txBox="1"/>
          <p:nvPr/>
        </p:nvSpPr>
        <p:spPr>
          <a:xfrm>
            <a:off x="3451535" y="7447491"/>
            <a:ext cx="166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1.09%</a:t>
            </a:r>
            <a:endParaRPr lang="zh-TW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E5C54B-9291-2A1E-F5C5-E157881FF118}"/>
              </a:ext>
            </a:extLst>
          </p:cNvPr>
          <p:cNvSpPr txBox="1"/>
          <p:nvPr/>
        </p:nvSpPr>
        <p:spPr>
          <a:xfrm>
            <a:off x="3948596" y="9165828"/>
            <a:ext cx="13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1.74%</a:t>
            </a:r>
            <a:endParaRPr lang="zh-TW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FCD9F6-EF46-2A38-04B8-F5111D6CA3B4}"/>
              </a:ext>
            </a:extLst>
          </p:cNvPr>
          <p:cNvSpPr txBox="1"/>
          <p:nvPr/>
        </p:nvSpPr>
        <p:spPr>
          <a:xfrm>
            <a:off x="7665039" y="8377675"/>
            <a:ext cx="180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9.17%</a:t>
            </a:r>
            <a:endParaRPr lang="zh-TW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748BB7-4BC8-523A-1E17-628BC1534084}"/>
              </a:ext>
            </a:extLst>
          </p:cNvPr>
          <p:cNvSpPr txBox="1"/>
          <p:nvPr/>
        </p:nvSpPr>
        <p:spPr>
          <a:xfrm>
            <a:off x="7665039" y="9158910"/>
            <a:ext cx="139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12.56%</a:t>
            </a:r>
            <a:endParaRPr lang="zh-TW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028D62-BBCF-B0B1-4C65-2C40072A9167}"/>
              </a:ext>
            </a:extLst>
          </p:cNvPr>
          <p:cNvSpPr txBox="1"/>
          <p:nvPr/>
        </p:nvSpPr>
        <p:spPr>
          <a:xfrm>
            <a:off x="3442284" y="6459106"/>
            <a:ext cx="187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0.09%</a:t>
            </a:r>
            <a:endParaRPr lang="zh-TW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04AC42-0609-3B69-283F-4F0FB5BF51E4}"/>
              </a:ext>
            </a:extLst>
          </p:cNvPr>
          <p:cNvSpPr txBox="1"/>
          <p:nvPr/>
        </p:nvSpPr>
        <p:spPr>
          <a:xfrm>
            <a:off x="5875485" y="10207462"/>
            <a:ext cx="470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**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/>
              <a:t>only a single research can be identified</a:t>
            </a:r>
            <a:endParaRPr lang="zh-TW" alt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89C213-90EF-C9A4-4840-AAA8E9FC8DF5}"/>
              </a:ext>
            </a:extLst>
          </p:cNvPr>
          <p:cNvSpPr/>
          <p:nvPr/>
        </p:nvSpPr>
        <p:spPr>
          <a:xfrm>
            <a:off x="3377677" y="110836"/>
            <a:ext cx="2269881" cy="101886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FBA7D2-6D34-9237-AF1A-CCE8ED9B7393}"/>
              </a:ext>
            </a:extLst>
          </p:cNvPr>
          <p:cNvSpPr/>
          <p:nvPr/>
        </p:nvSpPr>
        <p:spPr>
          <a:xfrm>
            <a:off x="3318260" y="6340357"/>
            <a:ext cx="2269881" cy="101886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EC26C0-20DA-307B-7BA2-DB1FB25D88BA}"/>
              </a:ext>
            </a:extLst>
          </p:cNvPr>
          <p:cNvSpPr/>
          <p:nvPr/>
        </p:nvSpPr>
        <p:spPr>
          <a:xfrm>
            <a:off x="3410635" y="7439335"/>
            <a:ext cx="2591575" cy="258076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A06522-421C-FF22-DD37-6519C87A6CFB}"/>
              </a:ext>
            </a:extLst>
          </p:cNvPr>
          <p:cNvSpPr/>
          <p:nvPr/>
        </p:nvSpPr>
        <p:spPr>
          <a:xfrm>
            <a:off x="3400743" y="1264604"/>
            <a:ext cx="3467825" cy="480725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4A2B4D-0FB3-08DA-583D-A19243B2EB71}"/>
              </a:ext>
            </a:extLst>
          </p:cNvPr>
          <p:cNvSpPr/>
          <p:nvPr/>
        </p:nvSpPr>
        <p:spPr>
          <a:xfrm>
            <a:off x="6994926" y="960427"/>
            <a:ext cx="3600346" cy="456730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16DBFB-6345-194C-22C5-CDA3856A9200}"/>
              </a:ext>
            </a:extLst>
          </p:cNvPr>
          <p:cNvSpPr/>
          <p:nvPr/>
        </p:nvSpPr>
        <p:spPr>
          <a:xfrm>
            <a:off x="6783262" y="7236331"/>
            <a:ext cx="2794845" cy="2741444"/>
          </a:xfrm>
          <a:prstGeom prst="rect">
            <a:avLst/>
          </a:prstGeom>
          <a:noFill/>
          <a:ln w="57150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60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</TotalTime>
  <Words>188</Words>
  <Application>Microsoft Office PowerPoint</Application>
  <PresentationFormat>Custom</PresentationFormat>
  <Paragraphs>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Paradum Hsu</dc:creator>
  <cp:lastModifiedBy>Paradum Hsu</cp:lastModifiedBy>
  <cp:revision>35</cp:revision>
  <dcterms:created xsi:type="dcterms:W3CDTF">2025-06-02T14:21:45Z</dcterms:created>
  <dcterms:modified xsi:type="dcterms:W3CDTF">2025-09-16T03:45:39Z</dcterms:modified>
</cp:coreProperties>
</file>