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5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3A5D68-9154-4E0A-A4C6-DF4E1874A0CF}" v="32" dt="2022-05-31T05:55:52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dan Kristori" userId="541920f887619350" providerId="LiveId" clId="{4B3A5D68-9154-4E0A-A4C6-DF4E1874A0CF}"/>
    <pc:docChg chg="undo custSel addSld modSld">
      <pc:chgData name="Risdan Kristori" userId="541920f887619350" providerId="LiveId" clId="{4B3A5D68-9154-4E0A-A4C6-DF4E1874A0CF}" dt="2022-05-31T20:50:31.293" v="3250" actId="20577"/>
      <pc:docMkLst>
        <pc:docMk/>
      </pc:docMkLst>
      <pc:sldChg chg="modSp mod">
        <pc:chgData name="Risdan Kristori" userId="541920f887619350" providerId="LiveId" clId="{4B3A5D68-9154-4E0A-A4C6-DF4E1874A0CF}" dt="2022-05-31T20:50:31.293" v="3250" actId="20577"/>
        <pc:sldMkLst>
          <pc:docMk/>
          <pc:sldMk cId="191714609" sldId="258"/>
        </pc:sldMkLst>
        <pc:spChg chg="mod">
          <ac:chgData name="Risdan Kristori" userId="541920f887619350" providerId="LiveId" clId="{4B3A5D68-9154-4E0A-A4C6-DF4E1874A0CF}" dt="2022-05-31T20:50:31.293" v="3250" actId="20577"/>
          <ac:spMkLst>
            <pc:docMk/>
            <pc:sldMk cId="191714609" sldId="258"/>
            <ac:spMk id="2" creationId="{9AB2EA78-AEB3-469B-9025-3B17201A457B}"/>
          </ac:spMkLst>
        </pc:spChg>
        <pc:spChg chg="mod">
          <ac:chgData name="Risdan Kristori" userId="541920f887619350" providerId="LiveId" clId="{4B3A5D68-9154-4E0A-A4C6-DF4E1874A0CF}" dt="2022-05-31T20:50:13.168" v="3232" actId="20577"/>
          <ac:spMkLst>
            <pc:docMk/>
            <pc:sldMk cId="191714609" sldId="258"/>
            <ac:spMk id="3" creationId="{255E1F2F-E259-4EA8-9FFD-3A10AF541859}"/>
          </ac:spMkLst>
        </pc:spChg>
      </pc:sldChg>
      <pc:sldChg chg="addSp delSp modSp mod modClrScheme chgLayout">
        <pc:chgData name="Risdan Kristori" userId="541920f887619350" providerId="LiveId" clId="{4B3A5D68-9154-4E0A-A4C6-DF4E1874A0CF}" dt="2022-05-29T22:10:39.204" v="504" actId="20577"/>
        <pc:sldMkLst>
          <pc:docMk/>
          <pc:sldMk cId="1074448845" sldId="259"/>
        </pc:sldMkLst>
        <pc:spChg chg="mod ord">
          <ac:chgData name="Risdan Kristori" userId="541920f887619350" providerId="LiveId" clId="{4B3A5D68-9154-4E0A-A4C6-DF4E1874A0CF}" dt="2022-05-29T22:03:12.676" v="173" actId="700"/>
          <ac:spMkLst>
            <pc:docMk/>
            <pc:sldMk cId="1074448845" sldId="259"/>
            <ac:spMk id="2" creationId="{6CF7A6A1-0727-1FFD-4A9F-A5AD6D942AD0}"/>
          </ac:spMkLst>
        </pc:spChg>
        <pc:spChg chg="mod ord">
          <ac:chgData name="Risdan Kristori" userId="541920f887619350" providerId="LiveId" clId="{4B3A5D68-9154-4E0A-A4C6-DF4E1874A0CF}" dt="2022-05-29T22:10:39.204" v="504" actId="20577"/>
          <ac:spMkLst>
            <pc:docMk/>
            <pc:sldMk cId="1074448845" sldId="259"/>
            <ac:spMk id="3" creationId="{C1A9B14E-E3D6-1833-62E1-ADFE61AC9573}"/>
          </ac:spMkLst>
        </pc:spChg>
        <pc:spChg chg="add mod ord">
          <ac:chgData name="Risdan Kristori" userId="541920f887619350" providerId="LiveId" clId="{4B3A5D68-9154-4E0A-A4C6-DF4E1874A0CF}" dt="2022-05-29T22:10:09.262" v="484" actId="27636"/>
          <ac:spMkLst>
            <pc:docMk/>
            <pc:sldMk cId="1074448845" sldId="259"/>
            <ac:spMk id="6" creationId="{3EB6AA56-9D16-3055-A86F-A505A7DD0700}"/>
          </ac:spMkLst>
        </pc:spChg>
        <pc:spChg chg="add del">
          <ac:chgData name="Risdan Kristori" userId="541920f887619350" providerId="LiveId" clId="{4B3A5D68-9154-4E0A-A4C6-DF4E1874A0CF}" dt="2022-05-29T22:07:31.799" v="409"/>
          <ac:spMkLst>
            <pc:docMk/>
            <pc:sldMk cId="1074448845" sldId="259"/>
            <ac:spMk id="7" creationId="{0A3BA996-D437-E1AB-5E43-993975A38FCF}"/>
          </ac:spMkLst>
        </pc:spChg>
        <pc:spChg chg="add del">
          <ac:chgData name="Risdan Kristori" userId="541920f887619350" providerId="LiveId" clId="{4B3A5D68-9154-4E0A-A4C6-DF4E1874A0CF}" dt="2022-05-29T22:07:34.044" v="411"/>
          <ac:spMkLst>
            <pc:docMk/>
            <pc:sldMk cId="1074448845" sldId="259"/>
            <ac:spMk id="8" creationId="{0D483FF2-7624-75E0-04C5-28974E020113}"/>
          </ac:spMkLst>
        </pc:spChg>
        <pc:picChg chg="add mod">
          <ac:chgData name="Risdan Kristori" userId="541920f887619350" providerId="LiveId" clId="{4B3A5D68-9154-4E0A-A4C6-DF4E1874A0CF}" dt="2022-05-29T22:03:15.748" v="175" actId="1076"/>
          <ac:picMkLst>
            <pc:docMk/>
            <pc:sldMk cId="1074448845" sldId="259"/>
            <ac:picMk id="5" creationId="{A3EBF268-8379-232E-9EF0-A36E55A44B12}"/>
          </ac:picMkLst>
        </pc:picChg>
      </pc:sldChg>
      <pc:sldChg chg="addSp delSp modSp new mod modClrScheme chgLayout">
        <pc:chgData name="Risdan Kristori" userId="541920f887619350" providerId="LiveId" clId="{4B3A5D68-9154-4E0A-A4C6-DF4E1874A0CF}" dt="2022-05-31T20:42:51.582" v="3216" actId="20577"/>
        <pc:sldMkLst>
          <pc:docMk/>
          <pc:sldMk cId="2687207565" sldId="260"/>
        </pc:sldMkLst>
        <pc:spChg chg="del mod ord">
          <ac:chgData name="Risdan Kristori" userId="541920f887619350" providerId="LiveId" clId="{4B3A5D68-9154-4E0A-A4C6-DF4E1874A0CF}" dt="2022-05-29T22:10:58.401" v="506" actId="700"/>
          <ac:spMkLst>
            <pc:docMk/>
            <pc:sldMk cId="2687207565" sldId="260"/>
            <ac:spMk id="2" creationId="{4E928C2A-2268-28D0-249E-085D0785101D}"/>
          </ac:spMkLst>
        </pc:spChg>
        <pc:spChg chg="del mod ord">
          <ac:chgData name="Risdan Kristori" userId="541920f887619350" providerId="LiveId" clId="{4B3A5D68-9154-4E0A-A4C6-DF4E1874A0CF}" dt="2022-05-29T22:10:58.401" v="506" actId="700"/>
          <ac:spMkLst>
            <pc:docMk/>
            <pc:sldMk cId="2687207565" sldId="260"/>
            <ac:spMk id="3" creationId="{2F5757A5-44E7-E653-B68B-7CEEED8D3804}"/>
          </ac:spMkLst>
        </pc:spChg>
        <pc:spChg chg="del">
          <ac:chgData name="Risdan Kristori" userId="541920f887619350" providerId="LiveId" clId="{4B3A5D68-9154-4E0A-A4C6-DF4E1874A0CF}" dt="2022-05-29T22:10:58.401" v="506" actId="700"/>
          <ac:spMkLst>
            <pc:docMk/>
            <pc:sldMk cId="2687207565" sldId="260"/>
            <ac:spMk id="4" creationId="{5821E218-A43D-D6A1-9379-8F5B55A6C852}"/>
          </ac:spMkLst>
        </pc:spChg>
        <pc:spChg chg="add mod ord">
          <ac:chgData name="Risdan Kristori" userId="541920f887619350" providerId="LiveId" clId="{4B3A5D68-9154-4E0A-A4C6-DF4E1874A0CF}" dt="2022-05-30T20:43:54.902" v="674" actId="20577"/>
          <ac:spMkLst>
            <pc:docMk/>
            <pc:sldMk cId="2687207565" sldId="260"/>
            <ac:spMk id="5" creationId="{CC32D8A3-A69A-33FC-D949-E74DB367C79A}"/>
          </ac:spMkLst>
        </pc:spChg>
        <pc:spChg chg="add del mod ord">
          <ac:chgData name="Risdan Kristori" userId="541920f887619350" providerId="LiveId" clId="{4B3A5D68-9154-4E0A-A4C6-DF4E1874A0CF}" dt="2022-05-30T20:42:45.886" v="667" actId="700"/>
          <ac:spMkLst>
            <pc:docMk/>
            <pc:sldMk cId="2687207565" sldId="260"/>
            <ac:spMk id="6" creationId="{5156DA5A-9A93-1561-EC07-187A9268CF9A}"/>
          </ac:spMkLst>
        </pc:spChg>
        <pc:spChg chg="add mod ord">
          <ac:chgData name="Risdan Kristori" userId="541920f887619350" providerId="LiveId" clId="{4B3A5D68-9154-4E0A-A4C6-DF4E1874A0CF}" dt="2022-05-31T20:42:51.582" v="3216" actId="20577"/>
          <ac:spMkLst>
            <pc:docMk/>
            <pc:sldMk cId="2687207565" sldId="260"/>
            <ac:spMk id="7" creationId="{DF5186C6-2A87-846D-961E-0A15F9D2556B}"/>
          </ac:spMkLst>
        </pc:spChg>
        <pc:spChg chg="add del mod ord">
          <ac:chgData name="Risdan Kristori" userId="541920f887619350" providerId="LiveId" clId="{4B3A5D68-9154-4E0A-A4C6-DF4E1874A0CF}" dt="2022-05-30T20:42:47.465" v="668"/>
          <ac:spMkLst>
            <pc:docMk/>
            <pc:sldMk cId="2687207565" sldId="260"/>
            <ac:spMk id="8" creationId="{FAD8372D-0480-7A3F-CC6B-74C99EAD63A9}"/>
          </ac:spMkLst>
        </pc:spChg>
        <pc:picChg chg="add mod">
          <ac:chgData name="Risdan Kristori" userId="541920f887619350" providerId="LiveId" clId="{4B3A5D68-9154-4E0A-A4C6-DF4E1874A0CF}" dt="2022-05-30T20:42:47.465" v="668"/>
          <ac:picMkLst>
            <pc:docMk/>
            <pc:sldMk cId="2687207565" sldId="260"/>
            <ac:picMk id="9" creationId="{ED490C60-ED2D-5002-1743-E4A3ED933923}"/>
          </ac:picMkLst>
        </pc:picChg>
      </pc:sldChg>
      <pc:sldChg chg="addSp delSp modSp add mod">
        <pc:chgData name="Risdan Kristori" userId="541920f887619350" providerId="LiveId" clId="{4B3A5D68-9154-4E0A-A4C6-DF4E1874A0CF}" dt="2022-05-30T20:43:42.155" v="670" actId="20577"/>
        <pc:sldMkLst>
          <pc:docMk/>
          <pc:sldMk cId="2667636066" sldId="261"/>
        </pc:sldMkLst>
        <pc:spChg chg="mod">
          <ac:chgData name="Risdan Kristori" userId="541920f887619350" providerId="LiveId" clId="{4B3A5D68-9154-4E0A-A4C6-DF4E1874A0CF}" dt="2022-05-30T20:43:42.155" v="670" actId="20577"/>
          <ac:spMkLst>
            <pc:docMk/>
            <pc:sldMk cId="2667636066" sldId="261"/>
            <ac:spMk id="3" creationId="{C1A9B14E-E3D6-1833-62E1-ADFE61AC9573}"/>
          </ac:spMkLst>
        </pc:spChg>
        <pc:spChg chg="add del">
          <ac:chgData name="Risdan Kristori" userId="541920f887619350" providerId="LiveId" clId="{4B3A5D68-9154-4E0A-A4C6-DF4E1874A0CF}" dt="2022-05-29T22:12:44.563" v="580"/>
          <ac:spMkLst>
            <pc:docMk/>
            <pc:sldMk cId="2667636066" sldId="261"/>
            <ac:spMk id="4" creationId="{E79C40A2-9AA8-3DB9-1C0D-8E67073A3FD8}"/>
          </ac:spMkLst>
        </pc:spChg>
        <pc:spChg chg="mod">
          <ac:chgData name="Risdan Kristori" userId="541920f887619350" providerId="LiveId" clId="{4B3A5D68-9154-4E0A-A4C6-DF4E1874A0CF}" dt="2022-05-29T22:11:12.873" v="509" actId="27636"/>
          <ac:spMkLst>
            <pc:docMk/>
            <pc:sldMk cId="2667636066" sldId="261"/>
            <ac:spMk id="6" creationId="{3EB6AA56-9D16-3055-A86F-A505A7DD0700}"/>
          </ac:spMkLst>
        </pc:spChg>
      </pc:sldChg>
      <pc:sldChg chg="addSp delSp modSp new mod">
        <pc:chgData name="Risdan Kristori" userId="541920f887619350" providerId="LiveId" clId="{4B3A5D68-9154-4E0A-A4C6-DF4E1874A0CF}" dt="2022-05-30T20:49:55.193" v="770" actId="14100"/>
        <pc:sldMkLst>
          <pc:docMk/>
          <pc:sldMk cId="3109518162" sldId="262"/>
        </pc:sldMkLst>
        <pc:spChg chg="mod">
          <ac:chgData name="Risdan Kristori" userId="541920f887619350" providerId="LiveId" clId="{4B3A5D68-9154-4E0A-A4C6-DF4E1874A0CF}" dt="2022-05-30T20:44:35.469" v="700" actId="20577"/>
          <ac:spMkLst>
            <pc:docMk/>
            <pc:sldMk cId="3109518162" sldId="262"/>
            <ac:spMk id="2" creationId="{DEFC4430-EB14-A6CC-D051-32C3ABCED053}"/>
          </ac:spMkLst>
        </pc:spChg>
        <pc:spChg chg="mod">
          <ac:chgData name="Risdan Kristori" userId="541920f887619350" providerId="LiveId" clId="{4B3A5D68-9154-4E0A-A4C6-DF4E1874A0CF}" dt="2022-05-30T20:47:46.964" v="768" actId="20577"/>
          <ac:spMkLst>
            <pc:docMk/>
            <pc:sldMk cId="3109518162" sldId="262"/>
            <ac:spMk id="3" creationId="{A7A6ED5C-4F29-5945-3D1E-46391CE16EF6}"/>
          </ac:spMkLst>
        </pc:spChg>
        <pc:spChg chg="del">
          <ac:chgData name="Risdan Kristori" userId="541920f887619350" providerId="LiveId" clId="{4B3A5D68-9154-4E0A-A4C6-DF4E1874A0CF}" dt="2022-05-30T20:49:50.543" v="769" actId="931"/>
          <ac:spMkLst>
            <pc:docMk/>
            <pc:sldMk cId="3109518162" sldId="262"/>
            <ac:spMk id="4" creationId="{EE2350A4-A25D-04A7-0274-118CF4C156DA}"/>
          </ac:spMkLst>
        </pc:spChg>
        <pc:spChg chg="add del">
          <ac:chgData name="Risdan Kristori" userId="541920f887619350" providerId="LiveId" clId="{4B3A5D68-9154-4E0A-A4C6-DF4E1874A0CF}" dt="2022-05-30T20:46:37.799" v="707"/>
          <ac:spMkLst>
            <pc:docMk/>
            <pc:sldMk cId="3109518162" sldId="262"/>
            <ac:spMk id="5" creationId="{1447D963-ED46-676B-4C58-0884180FCA92}"/>
          </ac:spMkLst>
        </pc:spChg>
        <pc:spChg chg="add del">
          <ac:chgData name="Risdan Kristori" userId="541920f887619350" providerId="LiveId" clId="{4B3A5D68-9154-4E0A-A4C6-DF4E1874A0CF}" dt="2022-05-30T20:46:42.781" v="709"/>
          <ac:spMkLst>
            <pc:docMk/>
            <pc:sldMk cId="3109518162" sldId="262"/>
            <ac:spMk id="6" creationId="{E4EB502C-4334-3983-A32C-84CFDAE0061A}"/>
          </ac:spMkLst>
        </pc:spChg>
        <pc:picChg chg="add mod">
          <ac:chgData name="Risdan Kristori" userId="541920f887619350" providerId="LiveId" clId="{4B3A5D68-9154-4E0A-A4C6-DF4E1874A0CF}" dt="2022-05-30T20:49:55.193" v="770" actId="14100"/>
          <ac:picMkLst>
            <pc:docMk/>
            <pc:sldMk cId="3109518162" sldId="262"/>
            <ac:picMk id="8" creationId="{481C39CB-3265-7E38-6A71-0EBC07168FCE}"/>
          </ac:picMkLst>
        </pc:picChg>
      </pc:sldChg>
      <pc:sldChg chg="addSp delSp modSp new mod">
        <pc:chgData name="Risdan Kristori" userId="541920f887619350" providerId="LiveId" clId="{4B3A5D68-9154-4E0A-A4C6-DF4E1874A0CF}" dt="2022-05-30T20:56:10.044" v="945" actId="20577"/>
        <pc:sldMkLst>
          <pc:docMk/>
          <pc:sldMk cId="1725872455" sldId="263"/>
        </pc:sldMkLst>
        <pc:spChg chg="mod">
          <ac:chgData name="Risdan Kristori" userId="541920f887619350" providerId="LiveId" clId="{4B3A5D68-9154-4E0A-A4C6-DF4E1874A0CF}" dt="2022-05-30T20:51:25.041" v="784" actId="20577"/>
          <ac:spMkLst>
            <pc:docMk/>
            <pc:sldMk cId="1725872455" sldId="263"/>
            <ac:spMk id="2" creationId="{2C01A32C-4CED-7F7B-7CC3-566456ED91A2}"/>
          </ac:spMkLst>
        </pc:spChg>
        <pc:spChg chg="del">
          <ac:chgData name="Risdan Kristori" userId="541920f887619350" providerId="LiveId" clId="{4B3A5D68-9154-4E0A-A4C6-DF4E1874A0CF}" dt="2022-05-30T20:52:08.906" v="785" actId="931"/>
          <ac:spMkLst>
            <pc:docMk/>
            <pc:sldMk cId="1725872455" sldId="263"/>
            <ac:spMk id="3" creationId="{D9B031FC-979C-827B-1DBA-F59F58B0BBC8}"/>
          </ac:spMkLst>
        </pc:spChg>
        <pc:spChg chg="del">
          <ac:chgData name="Risdan Kristori" userId="541920f887619350" providerId="LiveId" clId="{4B3A5D68-9154-4E0A-A4C6-DF4E1874A0CF}" dt="2022-05-30T20:52:20.581" v="787"/>
          <ac:spMkLst>
            <pc:docMk/>
            <pc:sldMk cId="1725872455" sldId="263"/>
            <ac:spMk id="4" creationId="{3A24DF29-DD0C-7088-66CD-82AF2FA9057D}"/>
          </ac:spMkLst>
        </pc:spChg>
        <pc:spChg chg="add mod">
          <ac:chgData name="Risdan Kristori" userId="541920f887619350" providerId="LiveId" clId="{4B3A5D68-9154-4E0A-A4C6-DF4E1874A0CF}" dt="2022-05-30T20:56:10.044" v="945" actId="20577"/>
          <ac:spMkLst>
            <pc:docMk/>
            <pc:sldMk cId="1725872455" sldId="263"/>
            <ac:spMk id="8" creationId="{C5956B44-CB7A-F2A5-4978-7B819C3188C1}"/>
          </ac:spMkLst>
        </pc:spChg>
        <pc:picChg chg="add del mod">
          <ac:chgData name="Risdan Kristori" userId="541920f887619350" providerId="LiveId" clId="{4B3A5D68-9154-4E0A-A4C6-DF4E1874A0CF}" dt="2022-05-30T20:52:19.386" v="786" actId="21"/>
          <ac:picMkLst>
            <pc:docMk/>
            <pc:sldMk cId="1725872455" sldId="263"/>
            <ac:picMk id="6" creationId="{C9DF643E-E28B-C28D-A7FC-5ADCBF6C712F}"/>
          </ac:picMkLst>
        </pc:picChg>
        <pc:picChg chg="add mod">
          <ac:chgData name="Risdan Kristori" userId="541920f887619350" providerId="LiveId" clId="{4B3A5D68-9154-4E0A-A4C6-DF4E1874A0CF}" dt="2022-05-30T20:55:55.712" v="944" actId="1076"/>
          <ac:picMkLst>
            <pc:docMk/>
            <pc:sldMk cId="1725872455" sldId="263"/>
            <ac:picMk id="9" creationId="{47F3215A-522F-D41E-F103-1AB9135A943D}"/>
          </ac:picMkLst>
        </pc:picChg>
        <pc:picChg chg="add mod">
          <ac:chgData name="Risdan Kristori" userId="541920f887619350" providerId="LiveId" clId="{4B3A5D68-9154-4E0A-A4C6-DF4E1874A0CF}" dt="2022-05-30T20:55:52.905" v="943" actId="1076"/>
          <ac:picMkLst>
            <pc:docMk/>
            <pc:sldMk cId="1725872455" sldId="263"/>
            <ac:picMk id="11" creationId="{55A570A6-B52B-C1C3-9D41-982D8E3BBF9E}"/>
          </ac:picMkLst>
        </pc:picChg>
      </pc:sldChg>
      <pc:sldChg chg="addSp delSp modSp new mod modClrScheme chgLayout">
        <pc:chgData name="Risdan Kristori" userId="541920f887619350" providerId="LiveId" clId="{4B3A5D68-9154-4E0A-A4C6-DF4E1874A0CF}" dt="2022-05-30T21:00:00.534" v="968" actId="14100"/>
        <pc:sldMkLst>
          <pc:docMk/>
          <pc:sldMk cId="3033418045" sldId="264"/>
        </pc:sldMkLst>
        <pc:spChg chg="mod ord">
          <ac:chgData name="Risdan Kristori" userId="541920f887619350" providerId="LiveId" clId="{4B3A5D68-9154-4E0A-A4C6-DF4E1874A0CF}" dt="2022-05-30T20:57:26.894" v="947" actId="700"/>
          <ac:spMkLst>
            <pc:docMk/>
            <pc:sldMk cId="3033418045" sldId="264"/>
            <ac:spMk id="2" creationId="{DBE98380-46B1-5B09-C2F3-399CB6BF196F}"/>
          </ac:spMkLst>
        </pc:spChg>
        <pc:spChg chg="del mod ord">
          <ac:chgData name="Risdan Kristori" userId="541920f887619350" providerId="LiveId" clId="{4B3A5D68-9154-4E0A-A4C6-DF4E1874A0CF}" dt="2022-05-30T20:57:26.894" v="947" actId="700"/>
          <ac:spMkLst>
            <pc:docMk/>
            <pc:sldMk cId="3033418045" sldId="264"/>
            <ac:spMk id="3" creationId="{6E30D544-0FF1-AEC6-BECB-32A66B476DE5}"/>
          </ac:spMkLst>
        </pc:spChg>
        <pc:spChg chg="del">
          <ac:chgData name="Risdan Kristori" userId="541920f887619350" providerId="LiveId" clId="{4B3A5D68-9154-4E0A-A4C6-DF4E1874A0CF}" dt="2022-05-30T20:57:26.894" v="947" actId="700"/>
          <ac:spMkLst>
            <pc:docMk/>
            <pc:sldMk cId="3033418045" sldId="264"/>
            <ac:spMk id="4" creationId="{65B73BFC-8464-D414-3A11-B5E893F82F76}"/>
          </ac:spMkLst>
        </pc:spChg>
        <pc:spChg chg="add del mod ord">
          <ac:chgData name="Risdan Kristori" userId="541920f887619350" providerId="LiveId" clId="{4B3A5D68-9154-4E0A-A4C6-DF4E1874A0CF}" dt="2022-05-30T20:57:36.317" v="950" actId="931"/>
          <ac:spMkLst>
            <pc:docMk/>
            <pc:sldMk cId="3033418045" sldId="264"/>
            <ac:spMk id="5" creationId="{43934FE0-1E62-D765-B21A-71DE1D263C77}"/>
          </ac:spMkLst>
        </pc:spChg>
        <pc:spChg chg="add del mod">
          <ac:chgData name="Risdan Kristori" userId="541920f887619350" providerId="LiveId" clId="{4B3A5D68-9154-4E0A-A4C6-DF4E1874A0CF}" dt="2022-05-30T20:59:31.657" v="961" actId="931"/>
          <ac:spMkLst>
            <pc:docMk/>
            <pc:sldMk cId="3033418045" sldId="264"/>
            <ac:spMk id="11" creationId="{202E0DEC-8ECB-9E4F-0AF5-5036F0619046}"/>
          </ac:spMkLst>
        </pc:spChg>
        <pc:spChg chg="add del mod">
          <ac:chgData name="Risdan Kristori" userId="541920f887619350" providerId="LiveId" clId="{4B3A5D68-9154-4E0A-A4C6-DF4E1874A0CF}" dt="2022-05-30T20:59:50.806" v="965" actId="22"/>
          <ac:spMkLst>
            <pc:docMk/>
            <pc:sldMk cId="3033418045" sldId="264"/>
            <ac:spMk id="15" creationId="{0F971CD5-8195-AAB5-CAD8-DE1444F12C9C}"/>
          </ac:spMkLst>
        </pc:spChg>
        <pc:picChg chg="add del mod">
          <ac:chgData name="Risdan Kristori" userId="541920f887619350" providerId="LiveId" clId="{4B3A5D68-9154-4E0A-A4C6-DF4E1874A0CF}" dt="2022-05-30T20:59:06.819" v="960" actId="478"/>
          <ac:picMkLst>
            <pc:docMk/>
            <pc:sldMk cId="3033418045" sldId="264"/>
            <ac:picMk id="7" creationId="{6845045C-7F1F-E4EB-636A-BAD067576B67}"/>
          </ac:picMkLst>
        </pc:picChg>
        <pc:picChg chg="add mod">
          <ac:chgData name="Risdan Kristori" userId="541920f887619350" providerId="LiveId" clId="{4B3A5D68-9154-4E0A-A4C6-DF4E1874A0CF}" dt="2022-05-30T20:58:27.714" v="958" actId="14100"/>
          <ac:picMkLst>
            <pc:docMk/>
            <pc:sldMk cId="3033418045" sldId="264"/>
            <ac:picMk id="9" creationId="{F8A63EB3-C087-52C3-7A17-13B10EF551C7}"/>
          </ac:picMkLst>
        </pc:picChg>
        <pc:picChg chg="add del mod">
          <ac:chgData name="Risdan Kristori" userId="541920f887619350" providerId="LiveId" clId="{4B3A5D68-9154-4E0A-A4C6-DF4E1874A0CF}" dt="2022-05-30T20:59:43.840" v="964" actId="478"/>
          <ac:picMkLst>
            <pc:docMk/>
            <pc:sldMk cId="3033418045" sldId="264"/>
            <ac:picMk id="13" creationId="{00D7EB3A-2883-A550-ABD6-109B5EABBA1F}"/>
          </ac:picMkLst>
        </pc:picChg>
        <pc:picChg chg="add mod ord">
          <ac:chgData name="Risdan Kristori" userId="541920f887619350" providerId="LiveId" clId="{4B3A5D68-9154-4E0A-A4C6-DF4E1874A0CF}" dt="2022-05-30T21:00:00.534" v="968" actId="14100"/>
          <ac:picMkLst>
            <pc:docMk/>
            <pc:sldMk cId="3033418045" sldId="264"/>
            <ac:picMk id="17" creationId="{A9821A48-9B05-0A19-FB17-267808D34E7B}"/>
          </ac:picMkLst>
        </pc:picChg>
      </pc:sldChg>
      <pc:sldChg chg="addSp delSp modSp new mod">
        <pc:chgData name="Risdan Kristori" userId="541920f887619350" providerId="LiveId" clId="{4B3A5D68-9154-4E0A-A4C6-DF4E1874A0CF}" dt="2022-05-30T21:18:49.605" v="1157" actId="113"/>
        <pc:sldMkLst>
          <pc:docMk/>
          <pc:sldMk cId="3115067395" sldId="265"/>
        </pc:sldMkLst>
        <pc:spChg chg="mod">
          <ac:chgData name="Risdan Kristori" userId="541920f887619350" providerId="LiveId" clId="{4B3A5D68-9154-4E0A-A4C6-DF4E1874A0CF}" dt="2022-05-30T21:18:07.132" v="1087" actId="20577"/>
          <ac:spMkLst>
            <pc:docMk/>
            <pc:sldMk cId="3115067395" sldId="265"/>
            <ac:spMk id="2" creationId="{99F02CD7-F98C-0799-87F2-3AC7474F3EED}"/>
          </ac:spMkLst>
        </pc:spChg>
        <pc:spChg chg="mod">
          <ac:chgData name="Risdan Kristori" userId="541920f887619350" providerId="LiveId" clId="{4B3A5D68-9154-4E0A-A4C6-DF4E1874A0CF}" dt="2022-05-30T21:18:49.605" v="1157" actId="113"/>
          <ac:spMkLst>
            <pc:docMk/>
            <pc:sldMk cId="3115067395" sldId="265"/>
            <ac:spMk id="3" creationId="{1DCD11C9-43CC-F4BB-0F72-DCDD85F816A9}"/>
          </ac:spMkLst>
        </pc:spChg>
        <pc:picChg chg="add del mod">
          <ac:chgData name="Risdan Kristori" userId="541920f887619350" providerId="LiveId" clId="{4B3A5D68-9154-4E0A-A4C6-DF4E1874A0CF}" dt="2022-05-30T21:16:24.128" v="1074" actId="478"/>
          <ac:picMkLst>
            <pc:docMk/>
            <pc:sldMk cId="3115067395" sldId="265"/>
            <ac:picMk id="5" creationId="{E9D01F23-592C-5CBA-A5EE-6EA2A95A41EA}"/>
          </ac:picMkLst>
        </pc:picChg>
        <pc:picChg chg="add mod">
          <ac:chgData name="Risdan Kristori" userId="541920f887619350" providerId="LiveId" clId="{4B3A5D68-9154-4E0A-A4C6-DF4E1874A0CF}" dt="2022-05-30T21:16:26.761" v="1076" actId="1076"/>
          <ac:picMkLst>
            <pc:docMk/>
            <pc:sldMk cId="3115067395" sldId="265"/>
            <ac:picMk id="7" creationId="{FA0B428A-FAA8-1B22-FD80-141CA1D30C6D}"/>
          </ac:picMkLst>
        </pc:picChg>
      </pc:sldChg>
      <pc:sldChg chg="addSp delSp modSp new mod">
        <pc:chgData name="Risdan Kristori" userId="541920f887619350" providerId="LiveId" clId="{4B3A5D68-9154-4E0A-A4C6-DF4E1874A0CF}" dt="2022-05-30T21:18:57.630" v="1159" actId="1076"/>
        <pc:sldMkLst>
          <pc:docMk/>
          <pc:sldMk cId="270825102" sldId="266"/>
        </pc:sldMkLst>
        <pc:spChg chg="mod">
          <ac:chgData name="Risdan Kristori" userId="541920f887619350" providerId="LiveId" clId="{4B3A5D68-9154-4E0A-A4C6-DF4E1874A0CF}" dt="2022-05-30T21:16:37.944" v="1078"/>
          <ac:spMkLst>
            <pc:docMk/>
            <pc:sldMk cId="270825102" sldId="266"/>
            <ac:spMk id="2" creationId="{BD9E4051-CF20-7D12-D854-51D5CAE70F9C}"/>
          </ac:spMkLst>
        </pc:spChg>
        <pc:spChg chg="del">
          <ac:chgData name="Risdan Kristori" userId="541920f887619350" providerId="LiveId" clId="{4B3A5D68-9154-4E0A-A4C6-DF4E1874A0CF}" dt="2022-05-30T21:17:55.026" v="1079" actId="22"/>
          <ac:spMkLst>
            <pc:docMk/>
            <pc:sldMk cId="270825102" sldId="266"/>
            <ac:spMk id="3" creationId="{946457A0-E00E-0A85-C0A2-5FAE34B5924D}"/>
          </ac:spMkLst>
        </pc:spChg>
        <pc:spChg chg="add mod">
          <ac:chgData name="Risdan Kristori" userId="541920f887619350" providerId="LiveId" clId="{4B3A5D68-9154-4E0A-A4C6-DF4E1874A0CF}" dt="2022-05-30T21:18:43.826" v="1156" actId="113"/>
          <ac:spMkLst>
            <pc:docMk/>
            <pc:sldMk cId="270825102" sldId="266"/>
            <ac:spMk id="7" creationId="{CA77931F-A596-5072-5B9E-A2F5559B8FAA}"/>
          </ac:spMkLst>
        </pc:spChg>
        <pc:picChg chg="add del mod ord">
          <ac:chgData name="Risdan Kristori" userId="541920f887619350" providerId="LiveId" clId="{4B3A5D68-9154-4E0A-A4C6-DF4E1874A0CF}" dt="2022-05-30T21:18:14.506" v="1088" actId="21"/>
          <ac:picMkLst>
            <pc:docMk/>
            <pc:sldMk cId="270825102" sldId="266"/>
            <ac:picMk id="5" creationId="{15239695-D930-AEF2-3DE4-59F12BA67C11}"/>
          </ac:picMkLst>
        </pc:picChg>
        <pc:picChg chg="add mod">
          <ac:chgData name="Risdan Kristori" userId="541920f887619350" providerId="LiveId" clId="{4B3A5D68-9154-4E0A-A4C6-DF4E1874A0CF}" dt="2022-05-30T21:18:57.630" v="1159" actId="1076"/>
          <ac:picMkLst>
            <pc:docMk/>
            <pc:sldMk cId="270825102" sldId="266"/>
            <ac:picMk id="8" creationId="{707DF008-9467-CA96-ADD4-07A8B25D0077}"/>
          </ac:picMkLst>
        </pc:picChg>
      </pc:sldChg>
      <pc:sldChg chg="addSp modSp new mod">
        <pc:chgData name="Risdan Kristori" userId="541920f887619350" providerId="LiveId" clId="{4B3A5D68-9154-4E0A-A4C6-DF4E1874A0CF}" dt="2022-05-30T21:23:57.025" v="1322" actId="14100"/>
        <pc:sldMkLst>
          <pc:docMk/>
          <pc:sldMk cId="2786550329" sldId="267"/>
        </pc:sldMkLst>
        <pc:spChg chg="mod">
          <ac:chgData name="Risdan Kristori" userId="541920f887619350" providerId="LiveId" clId="{4B3A5D68-9154-4E0A-A4C6-DF4E1874A0CF}" dt="2022-05-30T21:19:45.874" v="1177" actId="20577"/>
          <ac:spMkLst>
            <pc:docMk/>
            <pc:sldMk cId="2786550329" sldId="267"/>
            <ac:spMk id="2" creationId="{3F62383D-02CA-6CAD-AADF-70C318205E68}"/>
          </ac:spMkLst>
        </pc:spChg>
        <pc:spChg chg="mod">
          <ac:chgData name="Risdan Kristori" userId="541920f887619350" providerId="LiveId" clId="{4B3A5D68-9154-4E0A-A4C6-DF4E1874A0CF}" dt="2022-05-30T21:23:36.564" v="1318" actId="20577"/>
          <ac:spMkLst>
            <pc:docMk/>
            <pc:sldMk cId="2786550329" sldId="267"/>
            <ac:spMk id="3" creationId="{F82FDA35-72BC-7458-C50F-1240C4E7870D}"/>
          </ac:spMkLst>
        </pc:spChg>
        <pc:picChg chg="add mod">
          <ac:chgData name="Risdan Kristori" userId="541920f887619350" providerId="LiveId" clId="{4B3A5D68-9154-4E0A-A4C6-DF4E1874A0CF}" dt="2022-05-30T21:23:57.025" v="1322" actId="14100"/>
          <ac:picMkLst>
            <pc:docMk/>
            <pc:sldMk cId="2786550329" sldId="267"/>
            <ac:picMk id="5" creationId="{A15D54CE-1C0B-D408-CF24-71E0C0BAD663}"/>
          </ac:picMkLst>
        </pc:picChg>
      </pc:sldChg>
      <pc:sldChg chg="addSp modSp new mod">
        <pc:chgData name="Risdan Kristori" userId="541920f887619350" providerId="LiveId" clId="{4B3A5D68-9154-4E0A-A4C6-DF4E1874A0CF}" dt="2022-05-30T21:27:19.048" v="1412"/>
        <pc:sldMkLst>
          <pc:docMk/>
          <pc:sldMk cId="2254448842" sldId="268"/>
        </pc:sldMkLst>
        <pc:spChg chg="mod">
          <ac:chgData name="Risdan Kristori" userId="541920f887619350" providerId="LiveId" clId="{4B3A5D68-9154-4E0A-A4C6-DF4E1874A0CF}" dt="2022-05-30T21:27:19.048" v="1412"/>
          <ac:spMkLst>
            <pc:docMk/>
            <pc:sldMk cId="2254448842" sldId="268"/>
            <ac:spMk id="2" creationId="{FF496DC4-5552-90E3-727D-A23F1A10C9B9}"/>
          </ac:spMkLst>
        </pc:spChg>
        <pc:spChg chg="mod">
          <ac:chgData name="Risdan Kristori" userId="541920f887619350" providerId="LiveId" clId="{4B3A5D68-9154-4E0A-A4C6-DF4E1874A0CF}" dt="2022-05-30T21:26:29.056" v="1408" actId="20577"/>
          <ac:spMkLst>
            <pc:docMk/>
            <pc:sldMk cId="2254448842" sldId="268"/>
            <ac:spMk id="3" creationId="{0CCF6C52-168F-D791-29C3-BA2DC8D7FDD9}"/>
          </ac:spMkLst>
        </pc:spChg>
        <pc:picChg chg="add mod">
          <ac:chgData name="Risdan Kristori" userId="541920f887619350" providerId="LiveId" clId="{4B3A5D68-9154-4E0A-A4C6-DF4E1874A0CF}" dt="2022-05-30T21:25:31.898" v="1358" actId="1076"/>
          <ac:picMkLst>
            <pc:docMk/>
            <pc:sldMk cId="2254448842" sldId="268"/>
            <ac:picMk id="5" creationId="{87313E44-755D-B48A-2A5A-FFCEBD0D6E81}"/>
          </ac:picMkLst>
        </pc:picChg>
        <pc:picChg chg="add mod">
          <ac:chgData name="Risdan Kristori" userId="541920f887619350" providerId="LiveId" clId="{4B3A5D68-9154-4E0A-A4C6-DF4E1874A0CF}" dt="2022-05-30T21:26:33.426" v="1410" actId="1076"/>
          <ac:picMkLst>
            <pc:docMk/>
            <pc:sldMk cId="2254448842" sldId="268"/>
            <ac:picMk id="7" creationId="{A50191A3-BE03-FBA4-1FEB-A76388A6B7C7}"/>
          </ac:picMkLst>
        </pc:picChg>
      </pc:sldChg>
      <pc:sldChg chg="addSp delSp modSp new mod modClrScheme chgLayout">
        <pc:chgData name="Risdan Kristori" userId="541920f887619350" providerId="LiveId" clId="{4B3A5D68-9154-4E0A-A4C6-DF4E1874A0CF}" dt="2022-05-30T21:33:37.353" v="1532" actId="22"/>
        <pc:sldMkLst>
          <pc:docMk/>
          <pc:sldMk cId="2716233450" sldId="269"/>
        </pc:sldMkLst>
        <pc:spChg chg="mod ord">
          <ac:chgData name="Risdan Kristori" userId="541920f887619350" providerId="LiveId" clId="{4B3A5D68-9154-4E0A-A4C6-DF4E1874A0CF}" dt="2022-05-30T21:32:04.627" v="1474" actId="700"/>
          <ac:spMkLst>
            <pc:docMk/>
            <pc:sldMk cId="2716233450" sldId="269"/>
            <ac:spMk id="2" creationId="{B8AB4C9F-4F58-BE02-DF09-FDCC368FA392}"/>
          </ac:spMkLst>
        </pc:spChg>
        <pc:spChg chg="del mod ord">
          <ac:chgData name="Risdan Kristori" userId="541920f887619350" providerId="LiveId" clId="{4B3A5D68-9154-4E0A-A4C6-DF4E1874A0CF}" dt="2022-05-30T21:32:29.360" v="1479" actId="22"/>
          <ac:spMkLst>
            <pc:docMk/>
            <pc:sldMk cId="2716233450" sldId="269"/>
            <ac:spMk id="3" creationId="{D8EC69EE-33F8-EBDC-3A4C-1493CD9D94A0}"/>
          </ac:spMkLst>
        </pc:spChg>
        <pc:spChg chg="add mod ord">
          <ac:chgData name="Risdan Kristori" userId="541920f887619350" providerId="LiveId" clId="{4B3A5D68-9154-4E0A-A4C6-DF4E1874A0CF}" dt="2022-05-30T21:32:53.917" v="1523" actId="20577"/>
          <ac:spMkLst>
            <pc:docMk/>
            <pc:sldMk cId="2716233450" sldId="269"/>
            <ac:spMk id="6" creationId="{B8AD9226-6870-3FC3-E14D-D7B7252BE3A9}"/>
          </ac:spMkLst>
        </pc:spChg>
        <pc:spChg chg="add mod ord">
          <ac:chgData name="Risdan Kristori" userId="541920f887619350" providerId="LiveId" clId="{4B3A5D68-9154-4E0A-A4C6-DF4E1874A0CF}" dt="2022-05-30T21:32:57.263" v="1531" actId="20577"/>
          <ac:spMkLst>
            <pc:docMk/>
            <pc:sldMk cId="2716233450" sldId="269"/>
            <ac:spMk id="7" creationId="{9A409998-773A-3725-7E1E-ED83E3133ACB}"/>
          </ac:spMkLst>
        </pc:spChg>
        <pc:spChg chg="add del mod ord">
          <ac:chgData name="Risdan Kristori" userId="541920f887619350" providerId="LiveId" clId="{4B3A5D68-9154-4E0A-A4C6-DF4E1874A0CF}" dt="2022-05-30T21:33:37.353" v="1532" actId="22"/>
          <ac:spMkLst>
            <pc:docMk/>
            <pc:sldMk cId="2716233450" sldId="269"/>
            <ac:spMk id="8" creationId="{612E8BE0-814E-C2D9-327E-95397AD0710E}"/>
          </ac:spMkLst>
        </pc:spChg>
        <pc:picChg chg="add del mod">
          <ac:chgData name="Risdan Kristori" userId="541920f887619350" providerId="LiveId" clId="{4B3A5D68-9154-4E0A-A4C6-DF4E1874A0CF}" dt="2022-05-30T21:32:10.766" v="1475" actId="21"/>
          <ac:picMkLst>
            <pc:docMk/>
            <pc:sldMk cId="2716233450" sldId="269"/>
            <ac:picMk id="5" creationId="{E904C508-DEA0-540B-87B6-CE2CFE09631F}"/>
          </ac:picMkLst>
        </pc:picChg>
        <pc:picChg chg="add mod ord">
          <ac:chgData name="Risdan Kristori" userId="541920f887619350" providerId="LiveId" clId="{4B3A5D68-9154-4E0A-A4C6-DF4E1874A0CF}" dt="2022-05-30T21:32:29.360" v="1479" actId="22"/>
          <ac:picMkLst>
            <pc:docMk/>
            <pc:sldMk cId="2716233450" sldId="269"/>
            <ac:picMk id="10" creationId="{66DAB65F-2FCD-E01E-EAC0-74AD8C095F14}"/>
          </ac:picMkLst>
        </pc:picChg>
        <pc:picChg chg="add mod ord">
          <ac:chgData name="Risdan Kristori" userId="541920f887619350" providerId="LiveId" clId="{4B3A5D68-9154-4E0A-A4C6-DF4E1874A0CF}" dt="2022-05-30T21:33:37.353" v="1532" actId="22"/>
          <ac:picMkLst>
            <pc:docMk/>
            <pc:sldMk cId="2716233450" sldId="269"/>
            <ac:picMk id="12" creationId="{48D9D9C9-F42F-E3C6-9A4D-E6E274DE15E2}"/>
          </ac:picMkLst>
        </pc:picChg>
      </pc:sldChg>
      <pc:sldChg chg="addSp delSp modSp new mod modClrScheme chgLayout">
        <pc:chgData name="Risdan Kristori" userId="541920f887619350" providerId="LiveId" clId="{4B3A5D68-9154-4E0A-A4C6-DF4E1874A0CF}" dt="2022-05-30T21:37:21.655" v="1602" actId="14100"/>
        <pc:sldMkLst>
          <pc:docMk/>
          <pc:sldMk cId="4185956081" sldId="270"/>
        </pc:sldMkLst>
        <pc:spChg chg="del mod ord">
          <ac:chgData name="Risdan Kristori" userId="541920f887619350" providerId="LiveId" clId="{4B3A5D68-9154-4E0A-A4C6-DF4E1874A0CF}" dt="2022-05-30T21:35:34.677" v="1534" actId="700"/>
          <ac:spMkLst>
            <pc:docMk/>
            <pc:sldMk cId="4185956081" sldId="270"/>
            <ac:spMk id="2" creationId="{468BA4A7-D0C3-0A3A-D607-C2E751325A9C}"/>
          </ac:spMkLst>
        </pc:spChg>
        <pc:spChg chg="del">
          <ac:chgData name="Risdan Kristori" userId="541920f887619350" providerId="LiveId" clId="{4B3A5D68-9154-4E0A-A4C6-DF4E1874A0CF}" dt="2022-05-30T21:35:34.677" v="1534" actId="700"/>
          <ac:spMkLst>
            <pc:docMk/>
            <pc:sldMk cId="4185956081" sldId="270"/>
            <ac:spMk id="3" creationId="{6C619E64-6F32-C29F-8058-DBA6799A55B0}"/>
          </ac:spMkLst>
        </pc:spChg>
        <pc:spChg chg="del mod ord">
          <ac:chgData name="Risdan Kristori" userId="541920f887619350" providerId="LiveId" clId="{4B3A5D68-9154-4E0A-A4C6-DF4E1874A0CF}" dt="2022-05-30T21:35:34.677" v="1534" actId="700"/>
          <ac:spMkLst>
            <pc:docMk/>
            <pc:sldMk cId="4185956081" sldId="270"/>
            <ac:spMk id="4" creationId="{1A2E34EB-BD67-3274-EBBF-49F4292A37B2}"/>
          </ac:spMkLst>
        </pc:spChg>
        <pc:spChg chg="del">
          <ac:chgData name="Risdan Kristori" userId="541920f887619350" providerId="LiveId" clId="{4B3A5D68-9154-4E0A-A4C6-DF4E1874A0CF}" dt="2022-05-30T21:35:34.677" v="1534" actId="700"/>
          <ac:spMkLst>
            <pc:docMk/>
            <pc:sldMk cId="4185956081" sldId="270"/>
            <ac:spMk id="5" creationId="{7680E52B-22E8-57D9-47FF-26E3133263D4}"/>
          </ac:spMkLst>
        </pc:spChg>
        <pc:spChg chg="del">
          <ac:chgData name="Risdan Kristori" userId="541920f887619350" providerId="LiveId" clId="{4B3A5D68-9154-4E0A-A4C6-DF4E1874A0CF}" dt="2022-05-30T21:35:34.677" v="1534" actId="700"/>
          <ac:spMkLst>
            <pc:docMk/>
            <pc:sldMk cId="4185956081" sldId="270"/>
            <ac:spMk id="6" creationId="{EA24BE8F-ED88-2B1A-886C-52185F44C5C7}"/>
          </ac:spMkLst>
        </pc:spChg>
        <pc:spChg chg="add mod ord">
          <ac:chgData name="Risdan Kristori" userId="541920f887619350" providerId="LiveId" clId="{4B3A5D68-9154-4E0A-A4C6-DF4E1874A0CF}" dt="2022-05-30T21:36:13.577" v="1592" actId="700"/>
          <ac:spMkLst>
            <pc:docMk/>
            <pc:sldMk cId="4185956081" sldId="270"/>
            <ac:spMk id="7" creationId="{88BBF2BA-6401-A972-1973-22DF2CC73B2B}"/>
          </ac:spMkLst>
        </pc:spChg>
        <pc:spChg chg="add del mod ord">
          <ac:chgData name="Risdan Kristori" userId="541920f887619350" providerId="LiveId" clId="{4B3A5D68-9154-4E0A-A4C6-DF4E1874A0CF}" dt="2022-05-30T21:36:20.974" v="1596"/>
          <ac:spMkLst>
            <pc:docMk/>
            <pc:sldMk cId="4185956081" sldId="270"/>
            <ac:spMk id="8" creationId="{BA46FE5A-4B05-8C60-D57C-F5543DFEE4A5}"/>
          </ac:spMkLst>
        </pc:spChg>
        <pc:spChg chg="add mod ord">
          <ac:chgData name="Risdan Kristori" userId="541920f887619350" providerId="LiveId" clId="{4B3A5D68-9154-4E0A-A4C6-DF4E1874A0CF}" dt="2022-05-30T21:36:22.581" v="1597" actId="20577"/>
          <ac:spMkLst>
            <pc:docMk/>
            <pc:sldMk cId="4185956081" sldId="270"/>
            <ac:spMk id="11" creationId="{D1D86558-D0F1-22CE-FECA-7A41B3A0547B}"/>
          </ac:spMkLst>
        </pc:spChg>
        <pc:spChg chg="add mod ord">
          <ac:chgData name="Risdan Kristori" userId="541920f887619350" providerId="LiveId" clId="{4B3A5D68-9154-4E0A-A4C6-DF4E1874A0CF}" dt="2022-05-30T21:36:13.577" v="1592" actId="700"/>
          <ac:spMkLst>
            <pc:docMk/>
            <pc:sldMk cId="4185956081" sldId="270"/>
            <ac:spMk id="12" creationId="{65AE8C6C-1265-37C1-6A41-03CC48B54A32}"/>
          </ac:spMkLst>
        </pc:spChg>
        <pc:spChg chg="add del mod ord">
          <ac:chgData name="Risdan Kristori" userId="541920f887619350" providerId="LiveId" clId="{4B3A5D68-9154-4E0A-A4C6-DF4E1874A0CF}" dt="2022-05-30T21:37:01.912" v="1598" actId="22"/>
          <ac:spMkLst>
            <pc:docMk/>
            <pc:sldMk cId="4185956081" sldId="270"/>
            <ac:spMk id="13" creationId="{18BFB3D8-9BDE-BAE2-62C7-9126EFDC9FB8}"/>
          </ac:spMkLst>
        </pc:spChg>
        <pc:picChg chg="add del mod">
          <ac:chgData name="Risdan Kristori" userId="541920f887619350" providerId="LiveId" clId="{4B3A5D68-9154-4E0A-A4C6-DF4E1874A0CF}" dt="2022-05-30T21:36:19" v="1595" actId="21"/>
          <ac:picMkLst>
            <pc:docMk/>
            <pc:sldMk cId="4185956081" sldId="270"/>
            <ac:picMk id="10" creationId="{2F94FB3C-010B-C9CB-567D-2DEAC211316A}"/>
          </ac:picMkLst>
        </pc:picChg>
        <pc:picChg chg="add mod">
          <ac:chgData name="Risdan Kristori" userId="541920f887619350" providerId="LiveId" clId="{4B3A5D68-9154-4E0A-A4C6-DF4E1874A0CF}" dt="2022-05-30T21:37:21.655" v="1602" actId="14100"/>
          <ac:picMkLst>
            <pc:docMk/>
            <pc:sldMk cId="4185956081" sldId="270"/>
            <ac:picMk id="14" creationId="{62F7D206-9785-5FDF-C32D-CD5D508D3DE6}"/>
          </ac:picMkLst>
        </pc:picChg>
        <pc:picChg chg="add mod ord">
          <ac:chgData name="Risdan Kristori" userId="541920f887619350" providerId="LiveId" clId="{4B3A5D68-9154-4E0A-A4C6-DF4E1874A0CF}" dt="2022-05-30T21:37:10.473" v="1601" actId="14100"/>
          <ac:picMkLst>
            <pc:docMk/>
            <pc:sldMk cId="4185956081" sldId="270"/>
            <ac:picMk id="16" creationId="{F342C7E9-3A33-85B1-CA15-D2180A17592F}"/>
          </ac:picMkLst>
        </pc:picChg>
      </pc:sldChg>
      <pc:sldChg chg="addSp delSp modSp new mod">
        <pc:chgData name="Risdan Kristori" userId="541920f887619350" providerId="LiveId" clId="{4B3A5D68-9154-4E0A-A4C6-DF4E1874A0CF}" dt="2022-05-30T21:39:16.698" v="1631" actId="14100"/>
        <pc:sldMkLst>
          <pc:docMk/>
          <pc:sldMk cId="3900585882" sldId="271"/>
        </pc:sldMkLst>
        <pc:spChg chg="mod">
          <ac:chgData name="Risdan Kristori" userId="541920f887619350" providerId="LiveId" clId="{4B3A5D68-9154-4E0A-A4C6-DF4E1874A0CF}" dt="2022-05-30T21:37:45.262" v="1610" actId="20577"/>
          <ac:spMkLst>
            <pc:docMk/>
            <pc:sldMk cId="3900585882" sldId="271"/>
            <ac:spMk id="2" creationId="{8C4716EC-C073-FFD1-F67E-20D5C5B0342D}"/>
          </ac:spMkLst>
        </pc:spChg>
        <pc:spChg chg="mod">
          <ac:chgData name="Risdan Kristori" userId="541920f887619350" providerId="LiveId" clId="{4B3A5D68-9154-4E0A-A4C6-DF4E1874A0CF}" dt="2022-05-30T21:38:32.330" v="1626" actId="20577"/>
          <ac:spMkLst>
            <pc:docMk/>
            <pc:sldMk cId="3900585882" sldId="271"/>
            <ac:spMk id="3" creationId="{E4A2F39A-DEF8-12E2-7B75-FF3480836DE9}"/>
          </ac:spMkLst>
        </pc:spChg>
        <pc:spChg chg="del">
          <ac:chgData name="Risdan Kristori" userId="541920f887619350" providerId="LiveId" clId="{4B3A5D68-9154-4E0A-A4C6-DF4E1874A0CF}" dt="2022-05-30T21:38:22.479" v="1611" actId="22"/>
          <ac:spMkLst>
            <pc:docMk/>
            <pc:sldMk cId="3900585882" sldId="271"/>
            <ac:spMk id="4" creationId="{9D2CA7F5-0AEB-E1B1-1373-B0DE0ADFD777}"/>
          </ac:spMkLst>
        </pc:spChg>
        <pc:spChg chg="del">
          <ac:chgData name="Risdan Kristori" userId="541920f887619350" providerId="LiveId" clId="{4B3A5D68-9154-4E0A-A4C6-DF4E1874A0CF}" dt="2022-05-30T21:39:00.917" v="1627" actId="22"/>
          <ac:spMkLst>
            <pc:docMk/>
            <pc:sldMk cId="3900585882" sldId="271"/>
            <ac:spMk id="6" creationId="{F7B76001-9418-0B40-B3C5-920CCEF2E17B}"/>
          </ac:spMkLst>
        </pc:spChg>
        <pc:picChg chg="add mod ord">
          <ac:chgData name="Risdan Kristori" userId="541920f887619350" providerId="LiveId" clId="{4B3A5D68-9154-4E0A-A4C6-DF4E1874A0CF}" dt="2022-05-30T21:39:13.049" v="1630" actId="14100"/>
          <ac:picMkLst>
            <pc:docMk/>
            <pc:sldMk cId="3900585882" sldId="271"/>
            <ac:picMk id="8" creationId="{1383DC5F-91E7-5088-3F75-B3EC72C8A438}"/>
          </ac:picMkLst>
        </pc:picChg>
        <pc:picChg chg="add mod ord">
          <ac:chgData name="Risdan Kristori" userId="541920f887619350" providerId="LiveId" clId="{4B3A5D68-9154-4E0A-A4C6-DF4E1874A0CF}" dt="2022-05-30T21:39:16.698" v="1631" actId="14100"/>
          <ac:picMkLst>
            <pc:docMk/>
            <pc:sldMk cId="3900585882" sldId="271"/>
            <ac:picMk id="10" creationId="{487DE85A-566D-9A88-3E6A-B3E472777694}"/>
          </ac:picMkLst>
        </pc:picChg>
      </pc:sldChg>
      <pc:sldChg chg="addSp delSp modSp new mod">
        <pc:chgData name="Risdan Kristori" userId="541920f887619350" providerId="LiveId" clId="{4B3A5D68-9154-4E0A-A4C6-DF4E1874A0CF}" dt="2022-05-30T21:54:15.023" v="2095" actId="20577"/>
        <pc:sldMkLst>
          <pc:docMk/>
          <pc:sldMk cId="3141606944" sldId="272"/>
        </pc:sldMkLst>
        <pc:spChg chg="mod">
          <ac:chgData name="Risdan Kristori" userId="541920f887619350" providerId="LiveId" clId="{4B3A5D68-9154-4E0A-A4C6-DF4E1874A0CF}" dt="2022-05-30T21:54:15.023" v="2095" actId="20577"/>
          <ac:spMkLst>
            <pc:docMk/>
            <pc:sldMk cId="3141606944" sldId="272"/>
            <ac:spMk id="2" creationId="{DDEE7DE8-4E71-1C36-5FFA-848C91105D39}"/>
          </ac:spMkLst>
        </pc:spChg>
        <pc:spChg chg="mod">
          <ac:chgData name="Risdan Kristori" userId="541920f887619350" providerId="LiveId" clId="{4B3A5D68-9154-4E0A-A4C6-DF4E1874A0CF}" dt="2022-05-30T21:40:47.026" v="1657" actId="20577"/>
          <ac:spMkLst>
            <pc:docMk/>
            <pc:sldMk cId="3141606944" sldId="272"/>
            <ac:spMk id="3" creationId="{C58B7C33-C089-D741-2422-9E3E6C997549}"/>
          </ac:spMkLst>
        </pc:spChg>
        <pc:spChg chg="del">
          <ac:chgData name="Risdan Kristori" userId="541920f887619350" providerId="LiveId" clId="{4B3A5D68-9154-4E0A-A4C6-DF4E1874A0CF}" dt="2022-05-30T21:40:49.076" v="1658" actId="22"/>
          <ac:spMkLst>
            <pc:docMk/>
            <pc:sldMk cId="3141606944" sldId="272"/>
            <ac:spMk id="4" creationId="{B8D434AD-744B-5853-3850-45A1C6206214}"/>
          </ac:spMkLst>
        </pc:spChg>
        <pc:spChg chg="del">
          <ac:chgData name="Risdan Kristori" userId="541920f887619350" providerId="LiveId" clId="{4B3A5D68-9154-4E0A-A4C6-DF4E1874A0CF}" dt="2022-05-30T21:41:13.839" v="1659" actId="22"/>
          <ac:spMkLst>
            <pc:docMk/>
            <pc:sldMk cId="3141606944" sldId="272"/>
            <ac:spMk id="6" creationId="{2522A4DF-860C-0F56-0DAD-9B02B9967B1C}"/>
          </ac:spMkLst>
        </pc:spChg>
        <pc:picChg chg="add mod ord">
          <ac:chgData name="Risdan Kristori" userId="541920f887619350" providerId="LiveId" clId="{4B3A5D68-9154-4E0A-A4C6-DF4E1874A0CF}" dt="2022-05-30T21:41:25.832" v="1663" actId="14100"/>
          <ac:picMkLst>
            <pc:docMk/>
            <pc:sldMk cId="3141606944" sldId="272"/>
            <ac:picMk id="8" creationId="{878B83B9-AC40-8FC9-B624-C2EF89649D14}"/>
          </ac:picMkLst>
        </pc:picChg>
        <pc:picChg chg="add mod ord">
          <ac:chgData name="Risdan Kristori" userId="541920f887619350" providerId="LiveId" clId="{4B3A5D68-9154-4E0A-A4C6-DF4E1874A0CF}" dt="2022-05-30T21:41:22.946" v="1662" actId="14100"/>
          <ac:picMkLst>
            <pc:docMk/>
            <pc:sldMk cId="3141606944" sldId="272"/>
            <ac:picMk id="10" creationId="{B9527A77-82FB-2CCD-6EE1-A2AC1070C1F7}"/>
          </ac:picMkLst>
        </pc:picChg>
      </pc:sldChg>
      <pc:sldChg chg="addSp delSp modSp new mod modClrScheme chgLayout">
        <pc:chgData name="Risdan Kristori" userId="541920f887619350" providerId="LiveId" clId="{4B3A5D68-9154-4E0A-A4C6-DF4E1874A0CF}" dt="2022-05-30T21:54:18.198" v="2098" actId="20577"/>
        <pc:sldMkLst>
          <pc:docMk/>
          <pc:sldMk cId="4096351153" sldId="273"/>
        </pc:sldMkLst>
        <pc:spChg chg="del mod ord">
          <ac:chgData name="Risdan Kristori" userId="541920f887619350" providerId="LiveId" clId="{4B3A5D68-9154-4E0A-A4C6-DF4E1874A0CF}" dt="2022-05-30T21:41:59.125" v="1665" actId="700"/>
          <ac:spMkLst>
            <pc:docMk/>
            <pc:sldMk cId="4096351153" sldId="273"/>
            <ac:spMk id="2" creationId="{72E76EC3-FEEB-0D04-5AE2-45755A726175}"/>
          </ac:spMkLst>
        </pc:spChg>
        <pc:spChg chg="del">
          <ac:chgData name="Risdan Kristori" userId="541920f887619350" providerId="LiveId" clId="{4B3A5D68-9154-4E0A-A4C6-DF4E1874A0CF}" dt="2022-05-30T21:41:59.125" v="1665" actId="700"/>
          <ac:spMkLst>
            <pc:docMk/>
            <pc:sldMk cId="4096351153" sldId="273"/>
            <ac:spMk id="3" creationId="{8B029AAA-68F0-3480-00F3-81607B9CF270}"/>
          </ac:spMkLst>
        </pc:spChg>
        <pc:spChg chg="del mod ord">
          <ac:chgData name="Risdan Kristori" userId="541920f887619350" providerId="LiveId" clId="{4B3A5D68-9154-4E0A-A4C6-DF4E1874A0CF}" dt="2022-05-30T21:41:59.125" v="1665" actId="700"/>
          <ac:spMkLst>
            <pc:docMk/>
            <pc:sldMk cId="4096351153" sldId="273"/>
            <ac:spMk id="4" creationId="{70CD443B-4253-592E-F409-6917797AB555}"/>
          </ac:spMkLst>
        </pc:spChg>
        <pc:spChg chg="del">
          <ac:chgData name="Risdan Kristori" userId="541920f887619350" providerId="LiveId" clId="{4B3A5D68-9154-4E0A-A4C6-DF4E1874A0CF}" dt="2022-05-30T21:41:59.125" v="1665" actId="700"/>
          <ac:spMkLst>
            <pc:docMk/>
            <pc:sldMk cId="4096351153" sldId="273"/>
            <ac:spMk id="5" creationId="{51768BD2-2DB6-58F5-7A02-62D882175CCA}"/>
          </ac:spMkLst>
        </pc:spChg>
        <pc:spChg chg="del">
          <ac:chgData name="Risdan Kristori" userId="541920f887619350" providerId="LiveId" clId="{4B3A5D68-9154-4E0A-A4C6-DF4E1874A0CF}" dt="2022-05-30T21:41:59.125" v="1665" actId="700"/>
          <ac:spMkLst>
            <pc:docMk/>
            <pc:sldMk cId="4096351153" sldId="273"/>
            <ac:spMk id="6" creationId="{2CD6F5A8-43ED-CE29-2E9F-2CB652F39372}"/>
          </ac:spMkLst>
        </pc:spChg>
        <pc:spChg chg="add del mod ord">
          <ac:chgData name="Risdan Kristori" userId="541920f887619350" providerId="LiveId" clId="{4B3A5D68-9154-4E0A-A4C6-DF4E1874A0CF}" dt="2022-05-30T21:42:40.363" v="1722" actId="700"/>
          <ac:spMkLst>
            <pc:docMk/>
            <pc:sldMk cId="4096351153" sldId="273"/>
            <ac:spMk id="7" creationId="{275D66C3-31B4-DA67-C90B-39FC6D27CAA0}"/>
          </ac:spMkLst>
        </pc:spChg>
        <pc:spChg chg="add del mod ord">
          <ac:chgData name="Risdan Kristori" userId="541920f887619350" providerId="LiveId" clId="{4B3A5D68-9154-4E0A-A4C6-DF4E1874A0CF}" dt="2022-05-30T21:43:05.046" v="1738"/>
          <ac:spMkLst>
            <pc:docMk/>
            <pc:sldMk cId="4096351153" sldId="273"/>
            <ac:spMk id="8" creationId="{6206903E-A9E4-1681-3246-86CAB37BB180}"/>
          </ac:spMkLst>
        </pc:spChg>
        <pc:spChg chg="add mod ord">
          <ac:chgData name="Risdan Kristori" userId="541920f887619350" providerId="LiveId" clId="{4B3A5D68-9154-4E0A-A4C6-DF4E1874A0CF}" dt="2022-05-30T21:54:18.198" v="2098" actId="20577"/>
          <ac:spMkLst>
            <pc:docMk/>
            <pc:sldMk cId="4096351153" sldId="273"/>
            <ac:spMk id="11" creationId="{71BFC85A-0A5E-025A-5B21-3C1397077B02}"/>
          </ac:spMkLst>
        </pc:spChg>
        <pc:spChg chg="add mod ord">
          <ac:chgData name="Risdan Kristori" userId="541920f887619350" providerId="LiveId" clId="{4B3A5D68-9154-4E0A-A4C6-DF4E1874A0CF}" dt="2022-05-30T21:43:12.575" v="1741" actId="27636"/>
          <ac:spMkLst>
            <pc:docMk/>
            <pc:sldMk cId="4096351153" sldId="273"/>
            <ac:spMk id="12" creationId="{F9A8C83E-3C81-BB20-EF56-1DD1956FEECD}"/>
          </ac:spMkLst>
        </pc:spChg>
        <pc:spChg chg="add mod ord">
          <ac:chgData name="Risdan Kristori" userId="541920f887619350" providerId="LiveId" clId="{4B3A5D68-9154-4E0A-A4C6-DF4E1874A0CF}" dt="2022-05-30T21:43:12.575" v="1740" actId="27636"/>
          <ac:spMkLst>
            <pc:docMk/>
            <pc:sldMk cId="4096351153" sldId="273"/>
            <ac:spMk id="13" creationId="{24443583-C4F7-88FD-5DDD-7DC2E23AF2C3}"/>
          </ac:spMkLst>
        </pc:spChg>
        <pc:spChg chg="add del mod ord">
          <ac:chgData name="Risdan Kristori" userId="541920f887619350" providerId="LiveId" clId="{4B3A5D68-9154-4E0A-A4C6-DF4E1874A0CF}" dt="2022-05-30T21:43:34.297" v="1742" actId="22"/>
          <ac:spMkLst>
            <pc:docMk/>
            <pc:sldMk cId="4096351153" sldId="273"/>
            <ac:spMk id="14" creationId="{79E90F9E-ADEE-DFFD-5246-9DEC73A9127D}"/>
          </ac:spMkLst>
        </pc:spChg>
        <pc:picChg chg="add del mod">
          <ac:chgData name="Risdan Kristori" userId="541920f887619350" providerId="LiveId" clId="{4B3A5D68-9154-4E0A-A4C6-DF4E1874A0CF}" dt="2022-05-30T21:43:03.787" v="1737" actId="21"/>
          <ac:picMkLst>
            <pc:docMk/>
            <pc:sldMk cId="4096351153" sldId="273"/>
            <ac:picMk id="10" creationId="{0F8BBE2E-8408-8F17-2871-4F338C2949E7}"/>
          </ac:picMkLst>
        </pc:picChg>
        <pc:picChg chg="add mod">
          <ac:chgData name="Risdan Kristori" userId="541920f887619350" providerId="LiveId" clId="{4B3A5D68-9154-4E0A-A4C6-DF4E1874A0CF}" dt="2022-05-30T21:43:42.084" v="1745" actId="14100"/>
          <ac:picMkLst>
            <pc:docMk/>
            <pc:sldMk cId="4096351153" sldId="273"/>
            <ac:picMk id="15" creationId="{26C90CA6-5ADB-EA11-1D63-E049F9083301}"/>
          </ac:picMkLst>
        </pc:picChg>
        <pc:picChg chg="add mod ord">
          <ac:chgData name="Risdan Kristori" userId="541920f887619350" providerId="LiveId" clId="{4B3A5D68-9154-4E0A-A4C6-DF4E1874A0CF}" dt="2022-05-30T21:43:39.920" v="1744" actId="14100"/>
          <ac:picMkLst>
            <pc:docMk/>
            <pc:sldMk cId="4096351153" sldId="273"/>
            <ac:picMk id="17" creationId="{FE3797D3-E78E-D34A-9399-B5A2C52BC6B7}"/>
          </ac:picMkLst>
        </pc:picChg>
      </pc:sldChg>
      <pc:sldChg chg="addSp delSp modSp new mod modClrScheme chgLayout">
        <pc:chgData name="Risdan Kristori" userId="541920f887619350" providerId="LiveId" clId="{4B3A5D68-9154-4E0A-A4C6-DF4E1874A0CF}" dt="2022-05-30T21:52:25.873" v="1935" actId="1076"/>
        <pc:sldMkLst>
          <pc:docMk/>
          <pc:sldMk cId="2421429365" sldId="274"/>
        </pc:sldMkLst>
        <pc:spChg chg="del mod ord">
          <ac:chgData name="Risdan Kristori" userId="541920f887619350" providerId="LiveId" clId="{4B3A5D68-9154-4E0A-A4C6-DF4E1874A0CF}" dt="2022-05-30T21:49:56.348" v="1747" actId="700"/>
          <ac:spMkLst>
            <pc:docMk/>
            <pc:sldMk cId="2421429365" sldId="274"/>
            <ac:spMk id="2" creationId="{2712A613-BD6C-56AE-46E4-7A70D6B7D58B}"/>
          </ac:spMkLst>
        </pc:spChg>
        <pc:spChg chg="del">
          <ac:chgData name="Risdan Kristori" userId="541920f887619350" providerId="LiveId" clId="{4B3A5D68-9154-4E0A-A4C6-DF4E1874A0CF}" dt="2022-05-30T21:49:56.348" v="1747" actId="700"/>
          <ac:spMkLst>
            <pc:docMk/>
            <pc:sldMk cId="2421429365" sldId="274"/>
            <ac:spMk id="3" creationId="{8C13EEDA-9A22-4955-A325-1915E4A21A54}"/>
          </ac:spMkLst>
        </pc:spChg>
        <pc:spChg chg="del mod ord">
          <ac:chgData name="Risdan Kristori" userId="541920f887619350" providerId="LiveId" clId="{4B3A5D68-9154-4E0A-A4C6-DF4E1874A0CF}" dt="2022-05-30T21:49:56.348" v="1747" actId="700"/>
          <ac:spMkLst>
            <pc:docMk/>
            <pc:sldMk cId="2421429365" sldId="274"/>
            <ac:spMk id="4" creationId="{5027F894-E25D-6B0E-7A6D-4DB7BCF829F4}"/>
          </ac:spMkLst>
        </pc:spChg>
        <pc:spChg chg="del">
          <ac:chgData name="Risdan Kristori" userId="541920f887619350" providerId="LiveId" clId="{4B3A5D68-9154-4E0A-A4C6-DF4E1874A0CF}" dt="2022-05-30T21:49:56.348" v="1747" actId="700"/>
          <ac:spMkLst>
            <pc:docMk/>
            <pc:sldMk cId="2421429365" sldId="274"/>
            <ac:spMk id="5" creationId="{ECA37307-5522-CF14-AB41-BF71E1E8770E}"/>
          </ac:spMkLst>
        </pc:spChg>
        <pc:spChg chg="del">
          <ac:chgData name="Risdan Kristori" userId="541920f887619350" providerId="LiveId" clId="{4B3A5D68-9154-4E0A-A4C6-DF4E1874A0CF}" dt="2022-05-30T21:49:56.348" v="1747" actId="700"/>
          <ac:spMkLst>
            <pc:docMk/>
            <pc:sldMk cId="2421429365" sldId="274"/>
            <ac:spMk id="6" creationId="{BD1F3527-458D-70E7-9E27-A3450FA51275}"/>
          </ac:spMkLst>
        </pc:spChg>
        <pc:spChg chg="add mod ord">
          <ac:chgData name="Risdan Kristori" userId="541920f887619350" providerId="LiveId" clId="{4B3A5D68-9154-4E0A-A4C6-DF4E1874A0CF}" dt="2022-05-30T21:50:32.578" v="1774" actId="20577"/>
          <ac:spMkLst>
            <pc:docMk/>
            <pc:sldMk cId="2421429365" sldId="274"/>
            <ac:spMk id="7" creationId="{628EB498-5279-94B2-6AC5-326EBBB01D25}"/>
          </ac:spMkLst>
        </pc:spChg>
        <pc:spChg chg="add mod ord">
          <ac:chgData name="Risdan Kristori" userId="541920f887619350" providerId="LiveId" clId="{4B3A5D68-9154-4E0A-A4C6-DF4E1874A0CF}" dt="2022-05-30T21:51:47.869" v="1930" actId="20577"/>
          <ac:spMkLst>
            <pc:docMk/>
            <pc:sldMk cId="2421429365" sldId="274"/>
            <ac:spMk id="8" creationId="{F356AAC4-43AC-4BA5-9C3A-ACED4330220F}"/>
          </ac:spMkLst>
        </pc:spChg>
        <pc:picChg chg="add mod">
          <ac:chgData name="Risdan Kristori" userId="541920f887619350" providerId="LiveId" clId="{4B3A5D68-9154-4E0A-A4C6-DF4E1874A0CF}" dt="2022-05-30T21:52:24.064" v="1934" actId="1076"/>
          <ac:picMkLst>
            <pc:docMk/>
            <pc:sldMk cId="2421429365" sldId="274"/>
            <ac:picMk id="10" creationId="{C0BBC032-4288-76F6-90A4-D241F23747CF}"/>
          </ac:picMkLst>
        </pc:picChg>
        <pc:picChg chg="add mod">
          <ac:chgData name="Risdan Kristori" userId="541920f887619350" providerId="LiveId" clId="{4B3A5D68-9154-4E0A-A4C6-DF4E1874A0CF}" dt="2022-05-30T21:52:25.873" v="1935" actId="1076"/>
          <ac:picMkLst>
            <pc:docMk/>
            <pc:sldMk cId="2421429365" sldId="274"/>
            <ac:picMk id="12" creationId="{12DD9AC7-ED0F-73A7-96F9-2AF905631C4A}"/>
          </ac:picMkLst>
        </pc:picChg>
      </pc:sldChg>
      <pc:sldChg chg="addSp modSp new mod">
        <pc:chgData name="Risdan Kristori" userId="541920f887619350" providerId="LiveId" clId="{4B3A5D68-9154-4E0A-A4C6-DF4E1874A0CF}" dt="2022-05-30T21:56:03.697" v="2208" actId="20577"/>
        <pc:sldMkLst>
          <pc:docMk/>
          <pc:sldMk cId="2769401614" sldId="275"/>
        </pc:sldMkLst>
        <pc:spChg chg="mod">
          <ac:chgData name="Risdan Kristori" userId="541920f887619350" providerId="LiveId" clId="{4B3A5D68-9154-4E0A-A4C6-DF4E1874A0CF}" dt="2022-05-30T21:56:03.697" v="2208" actId="20577"/>
          <ac:spMkLst>
            <pc:docMk/>
            <pc:sldMk cId="2769401614" sldId="275"/>
            <ac:spMk id="2" creationId="{76905F09-2EFA-DD14-176D-F6FEEBA77512}"/>
          </ac:spMkLst>
        </pc:spChg>
        <pc:spChg chg="mod">
          <ac:chgData name="Risdan Kristori" userId="541920f887619350" providerId="LiveId" clId="{4B3A5D68-9154-4E0A-A4C6-DF4E1874A0CF}" dt="2022-05-30T21:54:03.285" v="2087" actId="14100"/>
          <ac:spMkLst>
            <pc:docMk/>
            <pc:sldMk cId="2769401614" sldId="275"/>
            <ac:spMk id="3" creationId="{2ECDAB48-AEA0-5F17-0DA0-1EA63B73D78E}"/>
          </ac:spMkLst>
        </pc:spChg>
        <pc:picChg chg="add mod">
          <ac:chgData name="Risdan Kristori" userId="541920f887619350" providerId="LiveId" clId="{4B3A5D68-9154-4E0A-A4C6-DF4E1874A0CF}" dt="2022-05-30T21:54:05.291" v="2088" actId="1076"/>
          <ac:picMkLst>
            <pc:docMk/>
            <pc:sldMk cId="2769401614" sldId="275"/>
            <ac:picMk id="5" creationId="{835F47B7-21A6-E747-3CEC-4F54FA9D4F4B}"/>
          </ac:picMkLst>
        </pc:picChg>
      </pc:sldChg>
      <pc:sldChg chg="addSp delSp modSp new mod">
        <pc:chgData name="Risdan Kristori" userId="541920f887619350" providerId="LiveId" clId="{4B3A5D68-9154-4E0A-A4C6-DF4E1874A0CF}" dt="2022-05-30T21:56:13.134" v="2226" actId="20577"/>
        <pc:sldMkLst>
          <pc:docMk/>
          <pc:sldMk cId="2356916654" sldId="276"/>
        </pc:sldMkLst>
        <pc:spChg chg="mod">
          <ac:chgData name="Risdan Kristori" userId="541920f887619350" providerId="LiveId" clId="{4B3A5D68-9154-4E0A-A4C6-DF4E1874A0CF}" dt="2022-05-30T21:56:13.134" v="2226" actId="20577"/>
          <ac:spMkLst>
            <pc:docMk/>
            <pc:sldMk cId="2356916654" sldId="276"/>
            <ac:spMk id="2" creationId="{5DDB66BE-51E9-7F11-AC93-9E179706AF78}"/>
          </ac:spMkLst>
        </pc:spChg>
        <pc:spChg chg="del">
          <ac:chgData name="Risdan Kristori" userId="541920f887619350" providerId="LiveId" clId="{4B3A5D68-9154-4E0A-A4C6-DF4E1874A0CF}" dt="2022-05-30T21:54:53.255" v="2112" actId="22"/>
          <ac:spMkLst>
            <pc:docMk/>
            <pc:sldMk cId="2356916654" sldId="276"/>
            <ac:spMk id="3" creationId="{0EE6FC0F-E0AC-2F12-B2F4-8E9490B2A180}"/>
          </ac:spMkLst>
        </pc:spChg>
        <pc:picChg chg="add mod ord">
          <ac:chgData name="Risdan Kristori" userId="541920f887619350" providerId="LiveId" clId="{4B3A5D68-9154-4E0A-A4C6-DF4E1874A0CF}" dt="2022-05-30T21:54:56.469" v="2114" actId="1076"/>
          <ac:picMkLst>
            <pc:docMk/>
            <pc:sldMk cId="2356916654" sldId="276"/>
            <ac:picMk id="5" creationId="{79F28B11-396D-0A9E-51AC-A5828E2A041E}"/>
          </ac:picMkLst>
        </pc:picChg>
      </pc:sldChg>
      <pc:sldChg chg="addSp delSp modSp new mod modClrScheme chgLayout">
        <pc:chgData name="Risdan Kristori" userId="541920f887619350" providerId="LiveId" clId="{4B3A5D68-9154-4E0A-A4C6-DF4E1874A0CF}" dt="2022-05-30T21:58:21.471" v="2471" actId="20577"/>
        <pc:sldMkLst>
          <pc:docMk/>
          <pc:sldMk cId="2674752326" sldId="277"/>
        </pc:sldMkLst>
        <pc:spChg chg="mod ord">
          <ac:chgData name="Risdan Kristori" userId="541920f887619350" providerId="LiveId" clId="{4B3A5D68-9154-4E0A-A4C6-DF4E1874A0CF}" dt="2022-05-30T21:56:36.774" v="2233" actId="700"/>
          <ac:spMkLst>
            <pc:docMk/>
            <pc:sldMk cId="2674752326" sldId="277"/>
            <ac:spMk id="2" creationId="{111BC943-F5D0-148A-AD5E-8447357AE2E4}"/>
          </ac:spMkLst>
        </pc:spChg>
        <pc:spChg chg="del">
          <ac:chgData name="Risdan Kristori" userId="541920f887619350" providerId="LiveId" clId="{4B3A5D68-9154-4E0A-A4C6-DF4E1874A0CF}" dt="2022-05-30T21:55:38.674" v="2142" actId="22"/>
          <ac:spMkLst>
            <pc:docMk/>
            <pc:sldMk cId="2674752326" sldId="277"/>
            <ac:spMk id="3" creationId="{32E458C5-EDE2-6645-8B3A-C67345DFC578}"/>
          </ac:spMkLst>
        </pc:spChg>
        <pc:spChg chg="add del mod ord">
          <ac:chgData name="Risdan Kristori" userId="541920f887619350" providerId="LiveId" clId="{4B3A5D68-9154-4E0A-A4C6-DF4E1874A0CF}" dt="2022-05-30T21:56:36.774" v="2233" actId="700"/>
          <ac:spMkLst>
            <pc:docMk/>
            <pc:sldMk cId="2674752326" sldId="277"/>
            <ac:spMk id="7" creationId="{F212A5D4-A4B8-221A-3CE1-4B8B9A80732E}"/>
          </ac:spMkLst>
        </pc:spChg>
        <pc:spChg chg="add mod ord">
          <ac:chgData name="Risdan Kristori" userId="541920f887619350" providerId="LiveId" clId="{4B3A5D68-9154-4E0A-A4C6-DF4E1874A0CF}" dt="2022-05-30T21:58:21.471" v="2471" actId="20577"/>
          <ac:spMkLst>
            <pc:docMk/>
            <pc:sldMk cId="2674752326" sldId="277"/>
            <ac:spMk id="8" creationId="{6BBD337B-604A-95A5-B7A7-9DF872BC0B69}"/>
          </ac:spMkLst>
        </pc:spChg>
        <pc:spChg chg="add del mod ord">
          <ac:chgData name="Risdan Kristori" userId="541920f887619350" providerId="LiveId" clId="{4B3A5D68-9154-4E0A-A4C6-DF4E1874A0CF}" dt="2022-05-30T21:56:38.150" v="2234"/>
          <ac:spMkLst>
            <pc:docMk/>
            <pc:sldMk cId="2674752326" sldId="277"/>
            <ac:spMk id="9" creationId="{60EAEBAE-9A2A-F73A-0CDC-005BE6743A38}"/>
          </ac:spMkLst>
        </pc:spChg>
        <pc:picChg chg="add del mod ord">
          <ac:chgData name="Risdan Kristori" userId="541920f887619350" providerId="LiveId" clId="{4B3A5D68-9154-4E0A-A4C6-DF4E1874A0CF}" dt="2022-05-30T21:56:22.495" v="2232" actId="21"/>
          <ac:picMkLst>
            <pc:docMk/>
            <pc:sldMk cId="2674752326" sldId="277"/>
            <ac:picMk id="5" creationId="{790B8246-48C2-0474-7DF9-BA0BA40CBD17}"/>
          </ac:picMkLst>
        </pc:picChg>
        <pc:picChg chg="add mod">
          <ac:chgData name="Risdan Kristori" userId="541920f887619350" providerId="LiveId" clId="{4B3A5D68-9154-4E0A-A4C6-DF4E1874A0CF}" dt="2022-05-30T21:56:42.192" v="2236" actId="14100"/>
          <ac:picMkLst>
            <pc:docMk/>
            <pc:sldMk cId="2674752326" sldId="277"/>
            <ac:picMk id="10" creationId="{9B293F6D-CFC7-3448-FB71-BD619C0CCA7D}"/>
          </ac:picMkLst>
        </pc:picChg>
      </pc:sldChg>
      <pc:sldChg chg="addSp delSp modSp new mod">
        <pc:chgData name="Risdan Kristori" userId="541920f887619350" providerId="LiveId" clId="{4B3A5D68-9154-4E0A-A4C6-DF4E1874A0CF}" dt="2022-05-30T22:00:52.327" v="2717" actId="20577"/>
        <pc:sldMkLst>
          <pc:docMk/>
          <pc:sldMk cId="1809873713" sldId="278"/>
        </pc:sldMkLst>
        <pc:spChg chg="mod">
          <ac:chgData name="Risdan Kristori" userId="541920f887619350" providerId="LiveId" clId="{4B3A5D68-9154-4E0A-A4C6-DF4E1874A0CF}" dt="2022-05-30T21:58:39.872" v="2473"/>
          <ac:spMkLst>
            <pc:docMk/>
            <pc:sldMk cId="1809873713" sldId="278"/>
            <ac:spMk id="2" creationId="{4A42A8F4-C8C7-FB24-62BA-D5B3BD0E170B}"/>
          </ac:spMkLst>
        </pc:spChg>
        <pc:spChg chg="del">
          <ac:chgData name="Risdan Kristori" userId="541920f887619350" providerId="LiveId" clId="{4B3A5D68-9154-4E0A-A4C6-DF4E1874A0CF}" dt="2022-05-30T21:59:10.827" v="2474" actId="22"/>
          <ac:spMkLst>
            <pc:docMk/>
            <pc:sldMk cId="1809873713" sldId="278"/>
            <ac:spMk id="3" creationId="{493742E8-1B49-9714-DDE1-7C804C09EBB7}"/>
          </ac:spMkLst>
        </pc:spChg>
        <pc:spChg chg="mod">
          <ac:chgData name="Risdan Kristori" userId="541920f887619350" providerId="LiveId" clId="{4B3A5D68-9154-4E0A-A4C6-DF4E1874A0CF}" dt="2022-05-30T22:00:52.327" v="2717" actId="20577"/>
          <ac:spMkLst>
            <pc:docMk/>
            <pc:sldMk cId="1809873713" sldId="278"/>
            <ac:spMk id="4" creationId="{B4FFE6FB-B103-A88D-30BC-74BD420AE74F}"/>
          </ac:spMkLst>
        </pc:spChg>
        <pc:picChg chg="add mod ord">
          <ac:chgData name="Risdan Kristori" userId="541920f887619350" providerId="LiveId" clId="{4B3A5D68-9154-4E0A-A4C6-DF4E1874A0CF}" dt="2022-05-30T21:59:31.917" v="2479" actId="14100"/>
          <ac:picMkLst>
            <pc:docMk/>
            <pc:sldMk cId="1809873713" sldId="278"/>
            <ac:picMk id="6" creationId="{D9CEEC0F-4B7B-3281-80D0-13CAB1EC655A}"/>
          </ac:picMkLst>
        </pc:picChg>
        <pc:picChg chg="add mod">
          <ac:chgData name="Risdan Kristori" userId="541920f887619350" providerId="LiveId" clId="{4B3A5D68-9154-4E0A-A4C6-DF4E1874A0CF}" dt="2022-05-30T21:59:34.425" v="2480" actId="1076"/>
          <ac:picMkLst>
            <pc:docMk/>
            <pc:sldMk cId="1809873713" sldId="278"/>
            <ac:picMk id="8" creationId="{8995DCB9-9741-8D19-F559-CC055341844F}"/>
          </ac:picMkLst>
        </pc:picChg>
      </pc:sldChg>
      <pc:sldChg chg="addSp delSp modSp new mod">
        <pc:chgData name="Risdan Kristori" userId="541920f887619350" providerId="LiveId" clId="{4B3A5D68-9154-4E0A-A4C6-DF4E1874A0CF}" dt="2022-05-30T22:02:56.045" v="2760" actId="14100"/>
        <pc:sldMkLst>
          <pc:docMk/>
          <pc:sldMk cId="755057687" sldId="279"/>
        </pc:sldMkLst>
        <pc:spChg chg="mod">
          <ac:chgData name="Risdan Kristori" userId="541920f887619350" providerId="LiveId" clId="{4B3A5D68-9154-4E0A-A4C6-DF4E1874A0CF}" dt="2022-05-30T22:01:19.323" v="2748" actId="20577"/>
          <ac:spMkLst>
            <pc:docMk/>
            <pc:sldMk cId="755057687" sldId="279"/>
            <ac:spMk id="2" creationId="{46DD69D0-528B-286C-6337-EFDE99B6050A}"/>
          </ac:spMkLst>
        </pc:spChg>
        <pc:spChg chg="del">
          <ac:chgData name="Risdan Kristori" userId="541920f887619350" providerId="LiveId" clId="{4B3A5D68-9154-4E0A-A4C6-DF4E1874A0CF}" dt="2022-05-30T22:01:52.536" v="2749" actId="22"/>
          <ac:spMkLst>
            <pc:docMk/>
            <pc:sldMk cId="755057687" sldId="279"/>
            <ac:spMk id="3" creationId="{E37B3398-93BE-2A63-8FAD-5F5DB0D76C09}"/>
          </ac:spMkLst>
        </pc:spChg>
        <pc:spChg chg="del">
          <ac:chgData name="Risdan Kristori" userId="541920f887619350" providerId="LiveId" clId="{4B3A5D68-9154-4E0A-A4C6-DF4E1874A0CF}" dt="2022-05-30T22:02:39.987" v="2753" actId="22"/>
          <ac:spMkLst>
            <pc:docMk/>
            <pc:sldMk cId="755057687" sldId="279"/>
            <ac:spMk id="4" creationId="{B9B54A0C-46E8-6600-EB45-275F65381373}"/>
          </ac:spMkLst>
        </pc:spChg>
        <pc:picChg chg="add mod ord">
          <ac:chgData name="Risdan Kristori" userId="541920f887619350" providerId="LiveId" clId="{4B3A5D68-9154-4E0A-A4C6-DF4E1874A0CF}" dt="2022-05-30T22:02:48.133" v="2757" actId="14100"/>
          <ac:picMkLst>
            <pc:docMk/>
            <pc:sldMk cId="755057687" sldId="279"/>
            <ac:picMk id="6" creationId="{B7848A13-91BB-6AAA-597F-A022E6B6F182}"/>
          </ac:picMkLst>
        </pc:picChg>
        <pc:picChg chg="add mod ord">
          <ac:chgData name="Risdan Kristori" userId="541920f887619350" providerId="LiveId" clId="{4B3A5D68-9154-4E0A-A4C6-DF4E1874A0CF}" dt="2022-05-30T22:02:56.045" v="2760" actId="14100"/>
          <ac:picMkLst>
            <pc:docMk/>
            <pc:sldMk cId="755057687" sldId="279"/>
            <ac:picMk id="8" creationId="{7B8F3CB2-1E55-6FF4-C1B4-F20B6A251B33}"/>
          </ac:picMkLst>
        </pc:picChg>
      </pc:sldChg>
      <pc:sldChg chg="addSp delSp modSp new mod modClrScheme chgLayout">
        <pc:chgData name="Risdan Kristori" userId="541920f887619350" providerId="LiveId" clId="{4B3A5D68-9154-4E0A-A4C6-DF4E1874A0CF}" dt="2022-05-30T22:04:57.276" v="2768"/>
        <pc:sldMkLst>
          <pc:docMk/>
          <pc:sldMk cId="3985460620" sldId="280"/>
        </pc:sldMkLst>
        <pc:spChg chg="del mod ord">
          <ac:chgData name="Risdan Kristori" userId="541920f887619350" providerId="LiveId" clId="{4B3A5D68-9154-4E0A-A4C6-DF4E1874A0CF}" dt="2022-05-30T22:04:21.740" v="2762" actId="700"/>
          <ac:spMkLst>
            <pc:docMk/>
            <pc:sldMk cId="3985460620" sldId="280"/>
            <ac:spMk id="2" creationId="{66B196ED-C633-022D-85F9-937E086EC206}"/>
          </ac:spMkLst>
        </pc:spChg>
        <pc:spChg chg="del mod ord">
          <ac:chgData name="Risdan Kristori" userId="541920f887619350" providerId="LiveId" clId="{4B3A5D68-9154-4E0A-A4C6-DF4E1874A0CF}" dt="2022-05-30T22:04:21.740" v="2762" actId="700"/>
          <ac:spMkLst>
            <pc:docMk/>
            <pc:sldMk cId="3985460620" sldId="280"/>
            <ac:spMk id="3" creationId="{F1665535-8E64-DE8A-E818-6EF92C3E228C}"/>
          </ac:spMkLst>
        </pc:spChg>
        <pc:spChg chg="del">
          <ac:chgData name="Risdan Kristori" userId="541920f887619350" providerId="LiveId" clId="{4B3A5D68-9154-4E0A-A4C6-DF4E1874A0CF}" dt="2022-05-30T22:04:21.740" v="2762" actId="700"/>
          <ac:spMkLst>
            <pc:docMk/>
            <pc:sldMk cId="3985460620" sldId="280"/>
            <ac:spMk id="4" creationId="{F84CE353-3E5D-D350-CFAC-059B9F6D48AE}"/>
          </ac:spMkLst>
        </pc:spChg>
        <pc:spChg chg="add mod ord">
          <ac:chgData name="Risdan Kristori" userId="541920f887619350" providerId="LiveId" clId="{4B3A5D68-9154-4E0A-A4C6-DF4E1874A0CF}" dt="2022-05-30T22:04:57.276" v="2768"/>
          <ac:spMkLst>
            <pc:docMk/>
            <pc:sldMk cId="3985460620" sldId="280"/>
            <ac:spMk id="5" creationId="{4CB18382-F1E5-205F-3E02-683CBDB6A168}"/>
          </ac:spMkLst>
        </pc:spChg>
        <pc:spChg chg="add del mod ord">
          <ac:chgData name="Risdan Kristori" userId="541920f887619350" providerId="LiveId" clId="{4B3A5D68-9154-4E0A-A4C6-DF4E1874A0CF}" dt="2022-05-30T22:04:23.277" v="2763" actId="22"/>
          <ac:spMkLst>
            <pc:docMk/>
            <pc:sldMk cId="3985460620" sldId="280"/>
            <ac:spMk id="6" creationId="{C0D6B1C6-2E30-8FC8-3A0D-D24AEAD61842}"/>
          </ac:spMkLst>
        </pc:spChg>
        <pc:picChg chg="add mod ord">
          <ac:chgData name="Risdan Kristori" userId="541920f887619350" providerId="LiveId" clId="{4B3A5D68-9154-4E0A-A4C6-DF4E1874A0CF}" dt="2022-05-30T22:04:41.041" v="2765" actId="14100"/>
          <ac:picMkLst>
            <pc:docMk/>
            <pc:sldMk cId="3985460620" sldId="280"/>
            <ac:picMk id="8" creationId="{CC0609E6-EF60-2BFF-2F8E-F0E2F528B3FF}"/>
          </ac:picMkLst>
        </pc:picChg>
        <pc:picChg chg="add mod">
          <ac:chgData name="Risdan Kristori" userId="541920f887619350" providerId="LiveId" clId="{4B3A5D68-9154-4E0A-A4C6-DF4E1874A0CF}" dt="2022-05-30T22:04:47.078" v="2767" actId="1076"/>
          <ac:picMkLst>
            <pc:docMk/>
            <pc:sldMk cId="3985460620" sldId="280"/>
            <ac:picMk id="10" creationId="{10E8F4EF-BB70-812C-964E-DE7B81226935}"/>
          </ac:picMkLst>
        </pc:picChg>
      </pc:sldChg>
      <pc:sldChg chg="addSp delSp modSp new mod">
        <pc:chgData name="Risdan Kristori" userId="541920f887619350" providerId="LiveId" clId="{4B3A5D68-9154-4E0A-A4C6-DF4E1874A0CF}" dt="2022-05-30T22:05:53.195" v="2835" actId="20577"/>
        <pc:sldMkLst>
          <pc:docMk/>
          <pc:sldMk cId="896772691" sldId="281"/>
        </pc:sldMkLst>
        <pc:spChg chg="mod">
          <ac:chgData name="Risdan Kristori" userId="541920f887619350" providerId="LiveId" clId="{4B3A5D68-9154-4E0A-A4C6-DF4E1874A0CF}" dt="2022-05-30T22:05:53.195" v="2835" actId="20577"/>
          <ac:spMkLst>
            <pc:docMk/>
            <pc:sldMk cId="896772691" sldId="281"/>
            <ac:spMk id="2" creationId="{3DA91A59-BA33-4679-A828-B3C5CA41B92F}"/>
          </ac:spMkLst>
        </pc:spChg>
        <pc:spChg chg="del">
          <ac:chgData name="Risdan Kristori" userId="541920f887619350" providerId="LiveId" clId="{4B3A5D68-9154-4E0A-A4C6-DF4E1874A0CF}" dt="2022-05-30T22:05:33.447" v="2770" actId="22"/>
          <ac:spMkLst>
            <pc:docMk/>
            <pc:sldMk cId="896772691" sldId="281"/>
            <ac:spMk id="3" creationId="{9ADE4D7C-E210-DD4C-7410-437CD505D123}"/>
          </ac:spMkLst>
        </pc:spChg>
        <pc:picChg chg="add mod ord">
          <ac:chgData name="Risdan Kristori" userId="541920f887619350" providerId="LiveId" clId="{4B3A5D68-9154-4E0A-A4C6-DF4E1874A0CF}" dt="2022-05-30T22:05:33.447" v="2770" actId="22"/>
          <ac:picMkLst>
            <pc:docMk/>
            <pc:sldMk cId="896772691" sldId="281"/>
            <ac:picMk id="5" creationId="{56771226-D8EC-1A7F-9973-5136EC94F695}"/>
          </ac:picMkLst>
        </pc:picChg>
      </pc:sldChg>
      <pc:sldChg chg="addSp delSp modSp new mod">
        <pc:chgData name="Risdan Kristori" userId="541920f887619350" providerId="LiveId" clId="{4B3A5D68-9154-4E0A-A4C6-DF4E1874A0CF}" dt="2022-05-30T22:06:30.214" v="2871" actId="20577"/>
        <pc:sldMkLst>
          <pc:docMk/>
          <pc:sldMk cId="2840885039" sldId="282"/>
        </pc:sldMkLst>
        <pc:spChg chg="mod">
          <ac:chgData name="Risdan Kristori" userId="541920f887619350" providerId="LiveId" clId="{4B3A5D68-9154-4E0A-A4C6-DF4E1874A0CF}" dt="2022-05-30T22:06:30.214" v="2871" actId="20577"/>
          <ac:spMkLst>
            <pc:docMk/>
            <pc:sldMk cId="2840885039" sldId="282"/>
            <ac:spMk id="2" creationId="{0C4F6AA7-6B4B-909E-79C9-54406F2445E7}"/>
          </ac:spMkLst>
        </pc:spChg>
        <pc:spChg chg="del mod">
          <ac:chgData name="Risdan Kristori" userId="541920f887619350" providerId="LiveId" clId="{4B3A5D68-9154-4E0A-A4C6-DF4E1874A0CF}" dt="2022-05-30T22:06:21.002" v="2838" actId="22"/>
          <ac:spMkLst>
            <pc:docMk/>
            <pc:sldMk cId="2840885039" sldId="282"/>
            <ac:spMk id="3" creationId="{1F6055DF-95F1-9286-A835-175A16407FB9}"/>
          </ac:spMkLst>
        </pc:spChg>
        <pc:picChg chg="add mod ord">
          <ac:chgData name="Risdan Kristori" userId="541920f887619350" providerId="LiveId" clId="{4B3A5D68-9154-4E0A-A4C6-DF4E1874A0CF}" dt="2022-05-30T22:06:21.002" v="2838" actId="22"/>
          <ac:picMkLst>
            <pc:docMk/>
            <pc:sldMk cId="2840885039" sldId="282"/>
            <ac:picMk id="5" creationId="{B8CC2618-1AE3-2B68-1B40-0DD847A2ADEC}"/>
          </ac:picMkLst>
        </pc:picChg>
      </pc:sldChg>
      <pc:sldChg chg="addSp delSp modSp new mod">
        <pc:chgData name="Risdan Kristori" userId="541920f887619350" providerId="LiveId" clId="{4B3A5D68-9154-4E0A-A4C6-DF4E1874A0CF}" dt="2022-05-30T22:12:24.249" v="3008" actId="20577"/>
        <pc:sldMkLst>
          <pc:docMk/>
          <pc:sldMk cId="1449352931" sldId="283"/>
        </pc:sldMkLst>
        <pc:spChg chg="mod">
          <ac:chgData name="Risdan Kristori" userId="541920f887619350" providerId="LiveId" clId="{4B3A5D68-9154-4E0A-A4C6-DF4E1874A0CF}" dt="2022-05-30T22:08:03.775" v="2899" actId="20577"/>
          <ac:spMkLst>
            <pc:docMk/>
            <pc:sldMk cId="1449352931" sldId="283"/>
            <ac:spMk id="2" creationId="{827E6DE9-C099-D699-E560-B55C04CF3C93}"/>
          </ac:spMkLst>
        </pc:spChg>
        <pc:spChg chg="mod">
          <ac:chgData name="Risdan Kristori" userId="541920f887619350" providerId="LiveId" clId="{4B3A5D68-9154-4E0A-A4C6-DF4E1874A0CF}" dt="2022-05-30T22:12:24.249" v="3008" actId="20577"/>
          <ac:spMkLst>
            <pc:docMk/>
            <pc:sldMk cId="1449352931" sldId="283"/>
            <ac:spMk id="3" creationId="{B951CA4A-4D14-885C-510D-546FFE00F50B}"/>
          </ac:spMkLst>
        </pc:spChg>
        <pc:spChg chg="add del">
          <ac:chgData name="Risdan Kristori" userId="541920f887619350" providerId="LiveId" clId="{4B3A5D68-9154-4E0A-A4C6-DF4E1874A0CF}" dt="2022-05-30T22:10:26.619" v="2922"/>
          <ac:spMkLst>
            <pc:docMk/>
            <pc:sldMk cId="1449352931" sldId="283"/>
            <ac:spMk id="6" creationId="{33CB1DC3-0387-5572-020C-C6295F95B5FE}"/>
          </ac:spMkLst>
        </pc:spChg>
        <pc:picChg chg="add mod">
          <ac:chgData name="Risdan Kristori" userId="541920f887619350" providerId="LiveId" clId="{4B3A5D68-9154-4E0A-A4C6-DF4E1874A0CF}" dt="2022-05-30T22:07:57.173" v="2877" actId="1076"/>
          <ac:picMkLst>
            <pc:docMk/>
            <pc:sldMk cId="1449352931" sldId="283"/>
            <ac:picMk id="5" creationId="{2A8EE890-FD51-DD7D-995F-C1928AAD8EBC}"/>
          </ac:picMkLst>
        </pc:picChg>
      </pc:sldChg>
      <pc:sldChg chg="modSp new mod">
        <pc:chgData name="Risdan Kristori" userId="541920f887619350" providerId="LiveId" clId="{4B3A5D68-9154-4E0A-A4C6-DF4E1874A0CF}" dt="2022-05-31T05:59:52.419" v="3055" actId="20577"/>
        <pc:sldMkLst>
          <pc:docMk/>
          <pc:sldMk cId="2466210207" sldId="284"/>
        </pc:sldMkLst>
        <pc:spChg chg="mod">
          <ac:chgData name="Risdan Kristori" userId="541920f887619350" providerId="LiveId" clId="{4B3A5D68-9154-4E0A-A4C6-DF4E1874A0CF}" dt="2022-05-30T22:13:13.953" v="3031" actId="20577"/>
          <ac:spMkLst>
            <pc:docMk/>
            <pc:sldMk cId="2466210207" sldId="284"/>
            <ac:spMk id="2" creationId="{384259DB-8F36-511B-AF53-3780E65AF12F}"/>
          </ac:spMkLst>
        </pc:spChg>
        <pc:spChg chg="mod">
          <ac:chgData name="Risdan Kristori" userId="541920f887619350" providerId="LiveId" clId="{4B3A5D68-9154-4E0A-A4C6-DF4E1874A0CF}" dt="2022-05-31T05:59:52.419" v="3055" actId="20577"/>
          <ac:spMkLst>
            <pc:docMk/>
            <pc:sldMk cId="2466210207" sldId="284"/>
            <ac:spMk id="3" creationId="{829F82DA-80E3-CE19-8820-12518C772E40}"/>
          </ac:spMkLst>
        </pc:spChg>
      </pc:sldChg>
      <pc:sldChg chg="addSp delSp modSp new mod">
        <pc:chgData name="Risdan Kristori" userId="541920f887619350" providerId="LiveId" clId="{4B3A5D68-9154-4E0A-A4C6-DF4E1874A0CF}" dt="2022-05-31T07:50:31.708" v="3146" actId="20577"/>
        <pc:sldMkLst>
          <pc:docMk/>
          <pc:sldMk cId="1885412280" sldId="285"/>
        </pc:sldMkLst>
        <pc:spChg chg="mod">
          <ac:chgData name="Risdan Kristori" userId="541920f887619350" providerId="LiveId" clId="{4B3A5D68-9154-4E0A-A4C6-DF4E1874A0CF}" dt="2022-05-31T07:50:31.708" v="3146" actId="20577"/>
          <ac:spMkLst>
            <pc:docMk/>
            <pc:sldMk cId="1885412280" sldId="285"/>
            <ac:spMk id="2" creationId="{21BD1FA7-92AD-5AD2-41AF-C6FF26A76956}"/>
          </ac:spMkLst>
        </pc:spChg>
        <pc:spChg chg="del">
          <ac:chgData name="Risdan Kristori" userId="541920f887619350" providerId="LiveId" clId="{4B3A5D68-9154-4E0A-A4C6-DF4E1874A0CF}" dt="2022-05-31T07:50:10.064" v="3097" actId="22"/>
          <ac:spMkLst>
            <pc:docMk/>
            <pc:sldMk cId="1885412280" sldId="285"/>
            <ac:spMk id="3" creationId="{3C7645C4-BB65-AD97-89F0-317029C58353}"/>
          </ac:spMkLst>
        </pc:spChg>
        <pc:picChg chg="add mod ord">
          <ac:chgData name="Risdan Kristori" userId="541920f887619350" providerId="LiveId" clId="{4B3A5D68-9154-4E0A-A4C6-DF4E1874A0CF}" dt="2022-05-31T07:50:12.647" v="3098" actId="1076"/>
          <ac:picMkLst>
            <pc:docMk/>
            <pc:sldMk cId="1885412280" sldId="285"/>
            <ac:picMk id="5" creationId="{C806B400-70FF-04A0-CE93-F06045FDD70F}"/>
          </ac:picMkLst>
        </pc:picChg>
      </pc:sldChg>
      <pc:sldChg chg="addSp delSp modSp new mod">
        <pc:chgData name="Risdan Kristori" userId="541920f887619350" providerId="LiveId" clId="{4B3A5D68-9154-4E0A-A4C6-DF4E1874A0CF}" dt="2022-05-31T07:51:14.523" v="3167" actId="1076"/>
        <pc:sldMkLst>
          <pc:docMk/>
          <pc:sldMk cId="283445071" sldId="286"/>
        </pc:sldMkLst>
        <pc:spChg chg="mod">
          <ac:chgData name="Risdan Kristori" userId="541920f887619350" providerId="LiveId" clId="{4B3A5D68-9154-4E0A-A4C6-DF4E1874A0CF}" dt="2022-05-31T07:50:49.277" v="3165" actId="20577"/>
          <ac:spMkLst>
            <pc:docMk/>
            <pc:sldMk cId="283445071" sldId="286"/>
            <ac:spMk id="2" creationId="{B2446F6A-AB0A-D936-99BB-C3B7914A26F7}"/>
          </ac:spMkLst>
        </pc:spChg>
        <pc:spChg chg="del">
          <ac:chgData name="Risdan Kristori" userId="541920f887619350" providerId="LiveId" clId="{4B3A5D68-9154-4E0A-A4C6-DF4E1874A0CF}" dt="2022-05-31T07:51:10.507" v="3166" actId="22"/>
          <ac:spMkLst>
            <pc:docMk/>
            <pc:sldMk cId="283445071" sldId="286"/>
            <ac:spMk id="3" creationId="{65B158DB-41F1-09A6-DD1B-30CBDCA43127}"/>
          </ac:spMkLst>
        </pc:spChg>
        <pc:picChg chg="add mod ord">
          <ac:chgData name="Risdan Kristori" userId="541920f887619350" providerId="LiveId" clId="{4B3A5D68-9154-4E0A-A4C6-DF4E1874A0CF}" dt="2022-05-31T07:51:14.523" v="3167" actId="1076"/>
          <ac:picMkLst>
            <pc:docMk/>
            <pc:sldMk cId="283445071" sldId="286"/>
            <ac:picMk id="5" creationId="{6E22AD11-9C4F-616E-2811-0BDFED94700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dirty="0"/>
              <a:t>USED CAR PRICE PREDICTION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CAPSTONE MODUL 3 : MACHINE LEARNING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By: Risdan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kristori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01D0A2B-2704-B5F6-EDB4-7AE363745D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6" r="25416"/>
          <a:stretch/>
        </p:blipFill>
        <p:spPr>
          <a:xfrm>
            <a:off x="0" y="0"/>
            <a:ext cx="510384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383D-02CA-6CAD-AADF-70C31820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FDA35-72BC-7458-C50F-1240C4E78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Handling Outlier in </a:t>
            </a:r>
            <a:r>
              <a:rPr lang="en-US" b="1" dirty="0"/>
              <a:t>Mileage,</a:t>
            </a:r>
            <a:r>
              <a:rPr lang="en-US" dirty="0"/>
              <a:t> delete zero value </a:t>
            </a:r>
            <a:r>
              <a:rPr lang="en-US" b="1" dirty="0"/>
              <a:t>Price</a:t>
            </a:r>
            <a:r>
              <a:rPr lang="en-US" dirty="0"/>
              <a:t> and drop </a:t>
            </a:r>
            <a:r>
              <a:rPr lang="en-US" b="1" dirty="0"/>
              <a:t>Negotiable</a:t>
            </a:r>
            <a:r>
              <a:rPr lang="en-US" dirty="0"/>
              <a:t> features</a:t>
            </a:r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5D54CE-1C0B-D408-CF24-71E0C0BAD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66627"/>
            <a:ext cx="9152413" cy="330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50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96DC4-5552-90E3-727D-A23F1A10C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6C52-168F-D791-29C3-BA2DC8D7F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 Handling duplicate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5. Delete data with price value = 1</a:t>
            </a:r>
          </a:p>
          <a:p>
            <a:pPr marL="0" indent="0">
              <a:buNone/>
            </a:pPr>
            <a:endParaRPr lang="en-US" dirty="0"/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13E44-755D-B48A-2A5A-FFCEBD0D6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28830"/>
            <a:ext cx="6477561" cy="16003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0191A3-BE03-FBA4-1FEB-A76388A6B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5158247"/>
            <a:ext cx="3970364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48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4C9F-4F58-BE02-DF09-FDCC368FA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AD9226-6870-3FC3-E14D-D7B7252BE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Feature price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6DAB65F-2FCD-E01E-EAC0-74AD8C095F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61554" y="2957513"/>
            <a:ext cx="4511079" cy="291147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409998-773A-3725-7E1E-ED83E3133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2. Feature mileage</a:t>
            </a:r>
            <a:endParaRPr lang="en-ID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8D9D9C9-F42F-E3C6-9A4D-E6E274DE15E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40345" y="2957513"/>
            <a:ext cx="4591361" cy="2911475"/>
          </a:xfrm>
        </p:spPr>
      </p:pic>
    </p:spTree>
    <p:extLst>
      <p:ext uri="{BB962C8B-B14F-4D97-AF65-F5344CB8AC3E}">
        <p14:creationId xmlns:p14="http://schemas.microsoft.com/office/powerpoint/2010/main" val="271623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8BBF2BA-6401-A972-1973-22DF2CC7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1D86558-D0F1-22CE-FECA-7A41B3A054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 FEATURE REGION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AE8C6C-1265-37C1-6A41-03CC48B54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342C7E9-3A33-85B1-CA15-D2180A17592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6000" y="2057401"/>
            <a:ext cx="5059680" cy="3811588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2F7D206-9785-5FDF-C32D-CD5D508D3D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88310" y="2957513"/>
            <a:ext cx="4907690" cy="291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56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716EC-C073-FFD1-F67E-20D5C5B0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2F39A-DEF8-12E2-7B75-FF3480836D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 FEATURE MAKE</a:t>
            </a:r>
            <a:endParaRPr lang="en-ID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83DC5F-91E7-5088-3F75-B3EC72C8A4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87134" y="2957513"/>
            <a:ext cx="4760441" cy="29114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2AB86-BA82-61EE-EA17-CD0C5B1AF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87DE85A-566D-9A88-3E6A-B3E47277769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0" y="2057401"/>
            <a:ext cx="5059680" cy="3811588"/>
          </a:xfrm>
        </p:spPr>
      </p:pic>
    </p:spTree>
    <p:extLst>
      <p:ext uri="{BB962C8B-B14F-4D97-AF65-F5344CB8AC3E}">
        <p14:creationId xmlns:p14="http://schemas.microsoft.com/office/powerpoint/2010/main" val="3900585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7DE8-4E71-1C36-5FFA-848C9110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B7C33-C089-D741-2422-9E3E6C9975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 FEATURE YEAR</a:t>
            </a:r>
            <a:endParaRPr lang="en-ID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8B83B9-AC40-8FC9-B624-C2EF89649D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6963" y="3003485"/>
            <a:ext cx="4970978" cy="281953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929E12-9BDD-E93F-90BA-9503C72BC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9527A77-82FB-2CCD-6EE1-A2AC1070C1F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24060" y="2057401"/>
            <a:ext cx="5031620" cy="3946310"/>
          </a:xfrm>
        </p:spPr>
      </p:pic>
    </p:spTree>
    <p:extLst>
      <p:ext uri="{BB962C8B-B14F-4D97-AF65-F5344CB8AC3E}">
        <p14:creationId xmlns:p14="http://schemas.microsoft.com/office/powerpoint/2010/main" val="3141606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1BFC85A-0A5E-025A-5B21-3C139707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en-ID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9A8C83E-3C81-BB20-EF56-1DD1956FE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920966" cy="7362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6. FEATURE GEARTYPE, ORIGIN AND OPTION</a:t>
            </a:r>
            <a:endParaRPr lang="en-ID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4443583-C4F7-88FD-5DDD-7DC2E23AF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endParaRPr lang="en-ID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E3797D3-E78E-D34A-9399-B5A2C52BC6B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3756" y="2057400"/>
            <a:ext cx="4981607" cy="3562477"/>
          </a:xfr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6C90CA6-5ADB-EA11-1D63-E049F90833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96963" y="3177216"/>
            <a:ext cx="4920966" cy="247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51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8EB498-5279-94B2-6AC5-326EBBB0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356AAC4-43AC-4BA5-9C3A-ACED43302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b="1" dirty="0" err="1"/>
              <a:t>Gear_Type</a:t>
            </a:r>
            <a:r>
              <a:rPr lang="en-US" b="1" dirty="0"/>
              <a:t>, Origin and Options = </a:t>
            </a:r>
            <a:r>
              <a:rPr lang="en-US" dirty="0"/>
              <a:t>One Hot Encoder</a:t>
            </a:r>
          </a:p>
          <a:p>
            <a:r>
              <a:rPr lang="en-US" dirty="0"/>
              <a:t>Feature </a:t>
            </a:r>
            <a:r>
              <a:rPr lang="en-US" b="1" dirty="0"/>
              <a:t>Type, Make, Region = </a:t>
            </a:r>
            <a:r>
              <a:rPr lang="en-US" dirty="0"/>
              <a:t>Binary Encoder</a:t>
            </a:r>
          </a:p>
          <a:p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BBC032-4288-76F6-90A4-D241F2374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091887"/>
            <a:ext cx="6751905" cy="10287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DD9AC7-ED0F-73A7-96F9-2AF905631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120676"/>
            <a:ext cx="4915326" cy="1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29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05F09-2EFA-DD14-176D-F6FEEBA77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MODELING: EVALUATION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DAB48-AEA0-5F17-0DA0-1EA63B73D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808339"/>
            <a:ext cx="10058400" cy="1060753"/>
          </a:xfrm>
        </p:spPr>
        <p:txBody>
          <a:bodyPr/>
          <a:lstStyle/>
          <a:p>
            <a:r>
              <a:rPr lang="en-US" dirty="0"/>
              <a:t>Model evaluation matrix will be </a:t>
            </a:r>
            <a:r>
              <a:rPr lang="en-US" b="1" dirty="0"/>
              <a:t>Mean Absolute Error (MAE) </a:t>
            </a:r>
            <a:r>
              <a:rPr lang="en-US" dirty="0"/>
              <a:t>because we see some outlier still in Price and Mileage features.</a:t>
            </a:r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F47B7-21A6-E747-3CEC-4F54FA9D4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22939"/>
            <a:ext cx="3490262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01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B66BE-51E9-7F11-AC93-9E179706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MODELING: EVALUATION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F28B11-396D-0A9E-51AC-A5828E2A0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89539"/>
            <a:ext cx="6062712" cy="3760788"/>
          </a:xfrm>
        </p:spPr>
      </p:pic>
    </p:spTree>
    <p:extLst>
      <p:ext uri="{BB962C8B-B14F-4D97-AF65-F5344CB8AC3E}">
        <p14:creationId xmlns:p14="http://schemas.microsoft.com/office/powerpoint/2010/main" val="235691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7A6A1-0727-1FFD-4A9F-A5AD6D94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9B14E-E3D6-1833-62E1-ADFE61AC9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Saudi Arabia used car market will increase by 4.5% and volume will increase by 2.0% in 2025. Because: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Increasing number of female drivers (which was previously prohibited)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Growth of the online market for used car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Covid-19 causes the stock of used cars to increase and income to decrease. Cause people to be more interested in buying a used car instead of a new car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B6AA56-9D16-3055-A86F-A505A7DD07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EBF268-8379-232E-9EF0-A36E55A44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728" y="2024215"/>
            <a:ext cx="4926952" cy="394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48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BC943-F5D0-148A-AD5E-8447357A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MODELING: EVALUATION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BD337B-604A-95A5-B7A7-9DF872BC0B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From the MAE matrix we find best models:</a:t>
            </a:r>
          </a:p>
          <a:p>
            <a:r>
              <a:rPr lang="en-US" dirty="0"/>
              <a:t>1. </a:t>
            </a:r>
            <a:r>
              <a:rPr lang="en-US" dirty="0" err="1"/>
              <a:t>XGBoost</a:t>
            </a:r>
            <a:r>
              <a:rPr lang="en-US" dirty="0"/>
              <a:t> Regressor</a:t>
            </a:r>
          </a:p>
          <a:p>
            <a:r>
              <a:rPr lang="en-US" dirty="0"/>
              <a:t>2. </a:t>
            </a:r>
            <a:r>
              <a:rPr lang="en-US" dirty="0" err="1"/>
              <a:t>RandomForest</a:t>
            </a:r>
            <a:r>
              <a:rPr lang="en-US" dirty="0"/>
              <a:t> Regressor</a:t>
            </a:r>
          </a:p>
          <a:p>
            <a:r>
              <a:rPr lang="en-US" dirty="0"/>
              <a:t>3. Ridge Regression</a:t>
            </a:r>
          </a:p>
          <a:p>
            <a:r>
              <a:rPr lang="en-US" dirty="0"/>
              <a:t>4. Gradient Boosting Regressor</a:t>
            </a:r>
          </a:p>
          <a:p>
            <a:r>
              <a:rPr lang="en-US" dirty="0"/>
              <a:t>5. KNN Regressor</a:t>
            </a:r>
          </a:p>
          <a:p>
            <a:r>
              <a:rPr lang="en-US" dirty="0"/>
              <a:t>But for </a:t>
            </a:r>
            <a:r>
              <a:rPr lang="en-US" dirty="0" err="1"/>
              <a:t>RandomForest</a:t>
            </a:r>
            <a:r>
              <a:rPr lang="en-US" dirty="0"/>
              <a:t>, </a:t>
            </a:r>
            <a:r>
              <a:rPr lang="en-US" dirty="0" err="1"/>
              <a:t>std_MAE</a:t>
            </a:r>
            <a:r>
              <a:rPr lang="en-US" dirty="0"/>
              <a:t> is too large makes model overfitting. So we will choose 4 models except for </a:t>
            </a:r>
            <a:r>
              <a:rPr lang="en-US" dirty="0" err="1"/>
              <a:t>RandomForest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9B293F6D-CFC7-3448-FB71-BD619C0CCA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4986" y="2157999"/>
            <a:ext cx="4810303" cy="3711093"/>
          </a:xfrm>
        </p:spPr>
      </p:pic>
    </p:spTree>
    <p:extLst>
      <p:ext uri="{BB962C8B-B14F-4D97-AF65-F5344CB8AC3E}">
        <p14:creationId xmlns:p14="http://schemas.microsoft.com/office/powerpoint/2010/main" val="2674752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A8F4-C8C7-FB24-62BA-D5B3BD0E1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MODELING: EVALUATION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CEEC0F-4B7B-3281-80D0-13CAB1EC65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7280" y="2056737"/>
            <a:ext cx="3993052" cy="263656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FE6FB-B103-A88D-30BC-74BD420AE7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Then models are tested using </a:t>
            </a:r>
            <a:r>
              <a:rPr lang="en-US" b="1" dirty="0"/>
              <a:t>Test Data, </a:t>
            </a:r>
            <a:r>
              <a:rPr lang="en-US" dirty="0"/>
              <a:t>we get the best model = </a:t>
            </a:r>
            <a:r>
              <a:rPr lang="en-US" dirty="0" err="1"/>
              <a:t>XGBoost</a:t>
            </a:r>
            <a:r>
              <a:rPr lang="en-US" dirty="0"/>
              <a:t> Regressor.</a:t>
            </a:r>
          </a:p>
          <a:p>
            <a:r>
              <a:rPr lang="en-ID" dirty="0" err="1"/>
              <a:t>XGBoost</a:t>
            </a:r>
            <a:r>
              <a:rPr lang="en-ID" dirty="0"/>
              <a:t> Regressor will be our model to predict Used Car Price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95DCB9-9741-8D19-F559-CC0553418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00" y="4820624"/>
            <a:ext cx="2720576" cy="13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73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69D0-528B-286C-6337-EFDE99B60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MODELING: HYPERPARAM TUNE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848A13-91BB-6AAA-597F-A022E6B6F1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7279" y="2051742"/>
            <a:ext cx="6749765" cy="274419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8F3CB2-1E55-6FF4-C1B4-F20B6A251B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19537" y="4879911"/>
            <a:ext cx="6749765" cy="1156995"/>
          </a:xfrm>
        </p:spPr>
      </p:pic>
    </p:spTree>
    <p:extLst>
      <p:ext uri="{BB962C8B-B14F-4D97-AF65-F5344CB8AC3E}">
        <p14:creationId xmlns:p14="http://schemas.microsoft.com/office/powerpoint/2010/main" val="755057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B18382-F1E5-205F-3E02-683CBDB6A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MODELING: HYPERPARAM TUNE</a:t>
            </a:r>
            <a:endParaRPr lang="en-ID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0609E6-EF60-2BFF-2F8E-F0E2F528B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904868"/>
            <a:ext cx="7384247" cy="304826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E8F4EF-BB70-812C-964E-DE7B81226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039" y="5215159"/>
            <a:ext cx="5486875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60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1A59-BA33-4679-A828-B3C5CA41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PLOT: REAL VS PREDICTED VALUE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771226-D8EC-1A7F-9973-5136EC94F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0857" y="2108200"/>
            <a:ext cx="5910611" cy="3760788"/>
          </a:xfrm>
        </p:spPr>
      </p:pic>
    </p:spTree>
    <p:extLst>
      <p:ext uri="{BB962C8B-B14F-4D97-AF65-F5344CB8AC3E}">
        <p14:creationId xmlns:p14="http://schemas.microsoft.com/office/powerpoint/2010/main" val="896772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F6AA7-6B4B-909E-79C9-54406F244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PLOT: FEATURE IMPORTANT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CC2618-1AE3-2B68-1B40-0DD847A2A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1703" y="2108200"/>
            <a:ext cx="5528919" cy="3760788"/>
          </a:xfrm>
        </p:spPr>
      </p:pic>
    </p:spTree>
    <p:extLst>
      <p:ext uri="{BB962C8B-B14F-4D97-AF65-F5344CB8AC3E}">
        <p14:creationId xmlns:p14="http://schemas.microsoft.com/office/powerpoint/2010/main" val="2840885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6DE9-C099-D699-E560-B55C04CF3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1CA4A-4D14-885C-510D-546FFE00F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224358"/>
            <a:ext cx="10058400" cy="25940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MAE value tells that the predicted price may have a difference from the actual value (+-) 15757 SAR (MAE). For a used car with a high price (max Price 850000 SAR) the resulting error value (RMSE and MAE) will look small (1.8%), but for a used car with a low price (min Price 500 SAR) the error value will be very large . Therefore, this model can be improved by providing a higher minimum value limit on Price data.</a:t>
            </a:r>
          </a:p>
          <a:p>
            <a:r>
              <a:rPr lang="en-US" dirty="0"/>
              <a:t>Overall this model is good enough to predict the price of a used car, both for used car sellers and buyers. For example, this model can be used by website Syarah.com that sell used cars so customers can decide to the sell/purchase used car and increase the number of transactions in the website.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8EE890-FD51-DD7D-995F-C1928AAD8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47413"/>
            <a:ext cx="2187130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52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59DB-8F36-511B-AF53-3780E65A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F82DA-80E3-CE19-8820-12518C77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Provide a minimum limit for a higher price value, because there are several large errors for the Price prediction value at a low price. Or you can also split the model into 2 types for high and low prices with each different model.</a:t>
            </a:r>
          </a:p>
          <a:p>
            <a:r>
              <a:rPr lang="en-US" dirty="0"/>
              <a:t>2.  Analyzing the collinearity of the features used in the modeling by calculating the VIF of each feature,</a:t>
            </a:r>
          </a:p>
          <a:p>
            <a:r>
              <a:rPr lang="en-US" dirty="0"/>
              <a:t>3. 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Using the polynomial on features to get a more sensitive model.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66210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D1FA7-92AD-5AD2-41AF-C6FF26A7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MODEL WITH PICKLE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06B400-70FF-04A0-CE93-F06045FDD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02020"/>
            <a:ext cx="4610500" cy="1813717"/>
          </a:xfrm>
        </p:spPr>
      </p:pic>
    </p:spTree>
    <p:extLst>
      <p:ext uri="{BB962C8B-B14F-4D97-AF65-F5344CB8AC3E}">
        <p14:creationId xmlns:p14="http://schemas.microsoft.com/office/powerpoint/2010/main" val="1885412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6F6A-AB0A-D936-99BB-C3B7914A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CASE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22AD11-9C4F-616E-2811-0BDFED947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64621"/>
            <a:ext cx="6218459" cy="3749365"/>
          </a:xfrm>
        </p:spPr>
      </p:pic>
    </p:spTree>
    <p:extLst>
      <p:ext uri="{BB962C8B-B14F-4D97-AF65-F5344CB8AC3E}">
        <p14:creationId xmlns:p14="http://schemas.microsoft.com/office/powerpoint/2010/main" val="28344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7A6A1-0727-1FFD-4A9F-A5AD6D94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9B14E-E3D6-1833-62E1-ADFE61AC9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problem in the used car business is that the price is uncertain:</a:t>
            </a:r>
          </a:p>
          <a:p>
            <a:pPr marL="0" indent="0">
              <a:buNone/>
            </a:pPr>
            <a:r>
              <a:rPr lang="en-US" dirty="0"/>
              <a:t>The seller or buyer of a used car is not a car dealer who knows the price trend of a car.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B6AA56-9D16-3055-A86F-A505A7DD07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EBF268-8379-232E-9EF0-A36E55A44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728" y="2024215"/>
            <a:ext cx="4926952" cy="394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36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>
                <a:solidFill>
                  <a:srgbClr val="FFFFFF"/>
                </a:solidFill>
              </a:rPr>
              <a:t>Thank </a:t>
            </a:r>
            <a:r>
              <a:rPr lang="en-US" sz="4800" i="1" dirty="0">
                <a:solidFill>
                  <a:srgbClr val="FFFFFF"/>
                </a:solidFill>
              </a:rPr>
              <a:t>you”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Risdan </a:t>
            </a:r>
            <a:r>
              <a:rPr lang="en-US" dirty="0" err="1">
                <a:solidFill>
                  <a:srgbClr val="FFFFFF"/>
                </a:solidFill>
              </a:rPr>
              <a:t>kristori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32D8A3-A69A-33FC-D949-E74DB367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  <a:endParaRPr lang="en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5186C6-2A87-846D-961E-0A15F9D255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project aims to help sellers and buyers of used cars determine the price of a used car, in order to increase used car buying and selling transactions in online platform.</a:t>
            </a:r>
          </a:p>
          <a:p>
            <a:endParaRPr lang="en-ID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D490C60-ED2D-5002-1743-E4A3ED9339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688" y="2139474"/>
            <a:ext cx="4638675" cy="371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0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C4430-EB14-A6CC-D051-32C3ABCE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APPROACH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6ED5C-4F29-5945-3D1E-46391CE16E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model that will be made uses a regression algorithm using the features contained in the car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The model to be tested is the base model and the ensemble model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Then it will be selected using the evaluation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matrixs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: RMSE or MAE</a:t>
            </a:r>
          </a:p>
          <a:p>
            <a:pPr marL="0" indent="0">
              <a:buNone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1C39CB-3265-7E38-6A71-0EBC07168F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688" y="2120900"/>
            <a:ext cx="4638675" cy="3420269"/>
          </a:xfrm>
        </p:spPr>
      </p:pic>
    </p:spTree>
    <p:extLst>
      <p:ext uri="{BB962C8B-B14F-4D97-AF65-F5344CB8AC3E}">
        <p14:creationId xmlns:p14="http://schemas.microsoft.com/office/powerpoint/2010/main" val="310951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A32C-4CED-7F7B-7CC3-566456ED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 CAR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956B44-CB7A-F2A5-4978-7B819C3188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from </a:t>
            </a:r>
            <a:r>
              <a:rPr lang="en-US" dirty="0" err="1"/>
              <a:t>Purwadhika</a:t>
            </a:r>
            <a:r>
              <a:rPr lang="en-US" dirty="0"/>
              <a:t> Tech School.</a:t>
            </a:r>
          </a:p>
          <a:p>
            <a:r>
              <a:rPr lang="en-US" dirty="0"/>
              <a:t>Lets assume data from Syarah.com web (website selling used car in Saudi Arabia).</a:t>
            </a:r>
            <a:endParaRPr lang="en-ID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47F3215A-522F-D41E-F103-1AB9135A94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053" y="2231509"/>
            <a:ext cx="3336627" cy="307574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A570A6-B52B-C1C3-9D41-982D8E3BB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889933"/>
            <a:ext cx="6544680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72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8380-46B1-5B09-C2F3-399CB6BF1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 CAR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A63EB3-C087-52C3-7A17-13B10EF55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236" y="2123791"/>
            <a:ext cx="4764444" cy="3586544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9821A48-9B05-0A19-FB17-267808D34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79" y="2123791"/>
            <a:ext cx="5028961" cy="3586544"/>
          </a:xfrm>
        </p:spPr>
      </p:pic>
    </p:spTree>
    <p:extLst>
      <p:ext uri="{BB962C8B-B14F-4D97-AF65-F5344CB8AC3E}">
        <p14:creationId xmlns:p14="http://schemas.microsoft.com/office/powerpoint/2010/main" val="303341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02CD7-F98C-0799-87F2-3AC7474F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D11C9-43CC-F4BB-0F72-DCDD85F81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Change ‘unknown’ value to ‘other’ value in </a:t>
            </a:r>
            <a:r>
              <a:rPr lang="en-US" b="1" dirty="0"/>
              <a:t>Origin</a:t>
            </a:r>
            <a:r>
              <a:rPr lang="en-US" dirty="0"/>
              <a:t> feature</a:t>
            </a:r>
          </a:p>
          <a:p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0B428A-FAA8-1B22-FD80-141CA1D30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241" y="2567489"/>
            <a:ext cx="5814564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6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4051-CF20-7D12-D854-51D5CAE7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77931F-A596-5072-5B9E-A2F5559B8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Delete ‘other’ value in </a:t>
            </a:r>
            <a:r>
              <a:rPr lang="en-US" b="1" dirty="0"/>
              <a:t>Make</a:t>
            </a:r>
            <a:r>
              <a:rPr lang="en-US" dirty="0"/>
              <a:t> and </a:t>
            </a:r>
            <a:r>
              <a:rPr lang="en-US" b="1" dirty="0"/>
              <a:t>Type</a:t>
            </a:r>
            <a:r>
              <a:rPr lang="en-US" dirty="0"/>
              <a:t> feature</a:t>
            </a:r>
            <a:endParaRPr lang="en-ID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07DF008-9467-CA96-ADD4-07A8B25D0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068" y="2614290"/>
            <a:ext cx="9830652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510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{F5E0A216-4447-4028-8A51-821E39A1075E}tf56160789_win32</Template>
  <TotalTime>2843</TotalTime>
  <Words>738</Words>
  <Application>Microsoft Office PowerPoint</Application>
  <PresentationFormat>Widescreen</PresentationFormat>
  <Paragraphs>77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Bookman Old Style</vt:lpstr>
      <vt:lpstr>Calibri</vt:lpstr>
      <vt:lpstr>Franklin Gothic Book</vt:lpstr>
      <vt:lpstr>1_RetrospectVTI</vt:lpstr>
      <vt:lpstr>USED CAR PRICE PREDICTION</vt:lpstr>
      <vt:lpstr>BUSINESS PROBLEM</vt:lpstr>
      <vt:lpstr>BUSINESS PROBLEM</vt:lpstr>
      <vt:lpstr>GOAL</vt:lpstr>
      <vt:lpstr>ANALYTIC APPROACH</vt:lpstr>
      <vt:lpstr>DATA USED CAR</vt:lpstr>
      <vt:lpstr>DATA USED CAR</vt:lpstr>
      <vt:lpstr>DATA CLEANING</vt:lpstr>
      <vt:lpstr>DATA CLEANING</vt:lpstr>
      <vt:lpstr>DATA CLEANING</vt:lpstr>
      <vt:lpstr>DATA CLEANING</vt:lpstr>
      <vt:lpstr>EDA</vt:lpstr>
      <vt:lpstr>EDA</vt:lpstr>
      <vt:lpstr>EDA</vt:lpstr>
      <vt:lpstr>EDA</vt:lpstr>
      <vt:lpstr>EDA</vt:lpstr>
      <vt:lpstr>FEATURE ENGINEERING</vt:lpstr>
      <vt:lpstr>MODELING: EVALUATION</vt:lpstr>
      <vt:lpstr>MODELING: EVALUATION</vt:lpstr>
      <vt:lpstr>MODELING: EVALUATION</vt:lpstr>
      <vt:lpstr>MODELING: EVALUATION</vt:lpstr>
      <vt:lpstr>MODELING: HYPERPARAM TUNE</vt:lpstr>
      <vt:lpstr>MODELING: HYPERPARAM TUNE</vt:lpstr>
      <vt:lpstr>PLOT: REAL VS PREDICTED VALUE</vt:lpstr>
      <vt:lpstr>PLOT: FEATURE IMPORTANT</vt:lpstr>
      <vt:lpstr>CONCLUSION</vt:lpstr>
      <vt:lpstr>RECOMMENDATION</vt:lpstr>
      <vt:lpstr>SAVE MODEL WITH PICKLE</vt:lpstr>
      <vt:lpstr>EXAMPLE CASE</vt:lpstr>
      <vt:lpstr>Thank you”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 PRICE PREDICTION</dc:title>
  <dc:creator>Risdan Kristori</dc:creator>
  <cp:lastModifiedBy>Risdan Kristori</cp:lastModifiedBy>
  <cp:revision>1</cp:revision>
  <dcterms:created xsi:type="dcterms:W3CDTF">2022-05-29T21:26:43Z</dcterms:created>
  <dcterms:modified xsi:type="dcterms:W3CDTF">2022-05-31T20:50:36Z</dcterms:modified>
</cp:coreProperties>
</file>