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91" r:id="rId6"/>
    <p:sldId id="397" r:id="rId7"/>
    <p:sldId id="402" r:id="rId8"/>
    <p:sldId id="398" r:id="rId9"/>
    <p:sldId id="403" r:id="rId10"/>
    <p:sldId id="401" r:id="rId11"/>
    <p:sldId id="404" r:id="rId12"/>
    <p:sldId id="400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1536571"/>
            <a:ext cx="12191998" cy="3215641"/>
          </a:xfrm>
        </p:spPr>
        <p:txBody>
          <a:bodyPr anchor="b"/>
          <a:lstStyle/>
          <a:p>
            <a:r>
              <a:rPr lang="en-US" sz="4000" dirty="0"/>
              <a:t>Walmart </a:t>
            </a:r>
            <a:r>
              <a:rPr lang="en-US" sz="4000" dirty="0" err="1"/>
              <a:t>sct</a:t>
            </a:r>
            <a:r>
              <a:rPr lang="en-US" sz="4000" dirty="0"/>
              <a:t> hackathon</a:t>
            </a:r>
            <a:br>
              <a:rPr lang="en-US" sz="4000" dirty="0"/>
            </a:br>
            <a:r>
              <a:rPr lang="en-US" sz="4000" dirty="0"/>
              <a:t>round 2</a:t>
            </a:r>
            <a:br>
              <a:rPr lang="en-US" sz="4000" dirty="0"/>
            </a:br>
            <a:br>
              <a:rPr lang="en-US" sz="4000" dirty="0"/>
            </a:br>
            <a:r>
              <a:rPr lang="en-US" sz="1800" dirty="0"/>
              <a:t>team name: </a:t>
            </a:r>
            <a:r>
              <a:rPr lang="en-US" sz="1800" dirty="0" err="1"/>
              <a:t>risdorn</a:t>
            </a:r>
            <a:br>
              <a:rPr lang="en-US" sz="1800" dirty="0"/>
            </a:br>
            <a:r>
              <a:rPr lang="en-US" sz="1800" dirty="0"/>
              <a:t>by Rishabh </a:t>
            </a:r>
            <a:r>
              <a:rPr lang="en-US" sz="1800" dirty="0" err="1"/>
              <a:t>indoria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Rishabh </a:t>
            </a:r>
            <a:r>
              <a:rPr lang="en-US" dirty="0" err="1"/>
              <a:t>Indoria</a:t>
            </a:r>
            <a:endParaRPr lang="en-US" dirty="0"/>
          </a:p>
          <a:p>
            <a:r>
              <a:rPr lang="en-US" dirty="0"/>
              <a:t>2020A3PS0500P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03B256-79F3-628B-3235-436F1E0F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hard drive failure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BD608-A254-5926-0D42-1472E74F45B3}"/>
              </a:ext>
            </a:extLst>
          </p:cNvPr>
          <p:cNvSpPr txBox="1">
            <a:spLocks/>
          </p:cNvSpPr>
          <p:nvPr/>
        </p:nvSpPr>
        <p:spPr>
          <a:xfrm>
            <a:off x="835370" y="2404085"/>
            <a:ext cx="10515601" cy="3627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goal of this project is to develop a model that can predict when a hard drive is likely to fail.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will help in maintenance, replacement, prevent data loss, cost savings and could also lead to better resource planning.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Similar problems exist in the Healthcare industry, where instead of hard drives we will be predicting failure for medical devices.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9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03B256-79F3-628B-3235-436F1E0F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BD608-A254-5926-0D42-1472E74F45B3}"/>
              </a:ext>
            </a:extLst>
          </p:cNvPr>
          <p:cNvSpPr txBox="1">
            <a:spLocks/>
          </p:cNvSpPr>
          <p:nvPr/>
        </p:nvSpPr>
        <p:spPr>
          <a:xfrm>
            <a:off x="835370" y="2404085"/>
            <a:ext cx="10515601" cy="3627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SMART (Self-Monitoring, Analysis, and Reporting Technology) attributes are diagnostic data points collected by hard drives to monitor their health and predict potential failures.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are a total of 255 SMART attributes, but any drive reports only 20-40 values.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Initially SMART attributes which correspond to critical state. However, using just these attributes leads to a very poor R2 score.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Instead we try to use all the SMART attributes and reduce them based on number of values available.</a:t>
            </a:r>
          </a:p>
        </p:txBody>
      </p:sp>
    </p:spTree>
    <p:extLst>
      <p:ext uri="{BB962C8B-B14F-4D97-AF65-F5344CB8AC3E}">
        <p14:creationId xmlns:p14="http://schemas.microsoft.com/office/powerpoint/2010/main" val="192057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A8E53-C8D9-2CBC-2A85-6DB633B13E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A21F8-86AD-E96C-0F1A-5C216397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2038156"/>
            <a:ext cx="992643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7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03B256-79F3-628B-3235-436F1E0F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BD608-A254-5926-0D42-1472E74F45B3}"/>
              </a:ext>
            </a:extLst>
          </p:cNvPr>
          <p:cNvSpPr txBox="1">
            <a:spLocks/>
          </p:cNvSpPr>
          <p:nvPr/>
        </p:nvSpPr>
        <p:spPr>
          <a:xfrm>
            <a:off x="835370" y="2404085"/>
            <a:ext cx="10515601" cy="3627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Linear Regression: Simple and interpretable, assumes linear relationship between features and target variable.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Lasso Regression: Adds penalty to the absolute size of coefficients, promoting sparsity and feature selection.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Decision Tree Regression: Non-linear model that splits data into hierarchical structures, easily interpretable but prone to overfitting.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Random Forest regression: Ensemble learning method combining multiple decision trees to improve predictive performance and reduce overfitting. Offers robustness, and scalability making it suitable for our predictive modeling task.</a:t>
            </a:r>
          </a:p>
        </p:txBody>
      </p:sp>
    </p:spTree>
    <p:extLst>
      <p:ext uri="{BB962C8B-B14F-4D97-AF65-F5344CB8AC3E}">
        <p14:creationId xmlns:p14="http://schemas.microsoft.com/office/powerpoint/2010/main" val="301302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FB3E-C740-DC79-8A61-30356E66F7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DF9D42-0E50-0C72-6845-45106096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59" y="1594611"/>
            <a:ext cx="5665187" cy="3595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FDFF0E-A26E-A5DD-6230-E12AFDD9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54" y="1593306"/>
            <a:ext cx="5309431" cy="35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1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03B256-79F3-628B-3235-436F1E0F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BD608-A254-5926-0D42-1472E74F45B3}"/>
              </a:ext>
            </a:extLst>
          </p:cNvPr>
          <p:cNvSpPr txBox="1">
            <a:spLocks/>
          </p:cNvSpPr>
          <p:nvPr/>
        </p:nvSpPr>
        <p:spPr>
          <a:xfrm>
            <a:off x="835370" y="2404085"/>
            <a:ext cx="10515601" cy="3627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R2 Score measures the proportion of the variance in the dependent variable (target) that is predictable from the independent variables (features).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Achieved an impressive R2 score of 0.988, indicating high predictive performance on the training dataset.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Obtained a score of 0.386, suggesting that the model's performance on unseen data is less satisfactory compared to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983814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08BAD-C2CE-3CC9-FE97-1D9FE34015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ED21E-244E-1E48-F9B7-EFE3F92B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4" y="1023661"/>
            <a:ext cx="5601436" cy="4477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DD1BE4-2AEA-C865-043F-9105438C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06" y="1023661"/>
            <a:ext cx="5602809" cy="44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3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03B256-79F3-628B-3235-436F1E0F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BD608-A254-5926-0D42-1472E74F45B3}"/>
              </a:ext>
            </a:extLst>
          </p:cNvPr>
          <p:cNvSpPr txBox="1">
            <a:spLocks/>
          </p:cNvSpPr>
          <p:nvPr/>
        </p:nvSpPr>
        <p:spPr>
          <a:xfrm>
            <a:off x="835370" y="2404085"/>
            <a:ext cx="10515601" cy="3627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conclusion, our project to predict hard drive failure using machine learning models has shown promising results, but also highlighted key considerations for future improvement.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Adaptability to Changing Data, and Continuous Learning are a few considerations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While our model achieved high accuracy on the training dataset, the drop in performance on the test dataset implies the importance of addressing challenges such as overfitting, and feature engineering.</a:t>
            </a:r>
          </a:p>
        </p:txBody>
      </p:sp>
    </p:spTree>
    <p:extLst>
      <p:ext uri="{BB962C8B-B14F-4D97-AF65-F5344CB8AC3E}">
        <p14:creationId xmlns:p14="http://schemas.microsoft.com/office/powerpoint/2010/main" val="93845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416</Words>
  <Application>Microsoft Office PowerPoint</Application>
  <PresentationFormat>Widescreen</PresentationFormat>
  <Paragraphs>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Biome</vt:lpstr>
      <vt:lpstr>Calibri</vt:lpstr>
      <vt:lpstr>Custom</vt:lpstr>
      <vt:lpstr>Walmart sct hackathon round 2  team name: risdorn by Rishabh indoria</vt:lpstr>
      <vt:lpstr>Predicting hard drive failure</vt:lpstr>
      <vt:lpstr>Data processing</vt:lpstr>
      <vt:lpstr>PowerPoint Presentation</vt:lpstr>
      <vt:lpstr>Model building</vt:lpstr>
      <vt:lpstr>PowerPoint Presentation</vt:lpstr>
      <vt:lpstr>Model evaluation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Rishabh</dc:creator>
  <cp:lastModifiedBy>rishabh200374@outlook.com</cp:lastModifiedBy>
  <cp:revision>5</cp:revision>
  <dcterms:created xsi:type="dcterms:W3CDTF">2024-01-05T14:58:10Z</dcterms:created>
  <dcterms:modified xsi:type="dcterms:W3CDTF">2024-04-05T02:30:11Z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