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62Sg2f+UDZGzvSC6Mpto0E3cO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86755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72867552b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>
  <p:cSld name="Dos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18" name="Google Shape;1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20" name="Google Shape;2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2" name="Google Shape;2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iselnmc/ProyectoG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3725755" y="3259275"/>
            <a:ext cx="306546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Pablo Gomez Duque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Jesús David Muñoz Gallego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Natalia Marín Castaño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64" y="1500027"/>
            <a:ext cx="2685320" cy="29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3071973" y="984101"/>
            <a:ext cx="22294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1181528" y="2106202"/>
            <a:ext cx="3123344" cy="1982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2"/>
          <p:cNvCxnSpPr/>
          <p:nvPr/>
        </p:nvCxnSpPr>
        <p:spPr>
          <a:xfrm>
            <a:off x="1296319" y="2599191"/>
            <a:ext cx="311129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"/>
          <p:cNvSpPr txBox="1"/>
          <p:nvPr/>
        </p:nvSpPr>
        <p:spPr>
          <a:xfrm>
            <a:off x="1165412" y="2759104"/>
            <a:ext cx="29589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 DEL PROBLEMA.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4509426" y="2737583"/>
            <a:ext cx="25555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ESPECIFICO.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165412" y="2244594"/>
            <a:ext cx="38603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 DEL PROBLEMA.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4522404" y="2229859"/>
            <a:ext cx="2844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GENERAL</a:t>
            </a: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p2"/>
          <p:cNvCxnSpPr/>
          <p:nvPr/>
        </p:nvCxnSpPr>
        <p:spPr>
          <a:xfrm>
            <a:off x="1256152" y="3085501"/>
            <a:ext cx="311129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2"/>
          <p:cNvCxnSpPr/>
          <p:nvPr/>
        </p:nvCxnSpPr>
        <p:spPr>
          <a:xfrm>
            <a:off x="4630759" y="2583148"/>
            <a:ext cx="311129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2"/>
          <p:cNvCxnSpPr/>
          <p:nvPr/>
        </p:nvCxnSpPr>
        <p:spPr>
          <a:xfrm>
            <a:off x="4572000" y="3085501"/>
            <a:ext cx="311129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/>
        </p:nvSpPr>
        <p:spPr>
          <a:xfrm>
            <a:off x="1483984" y="570039"/>
            <a:ext cx="58053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 DEL PROBLEMA</a:t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1483984" y="1205693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479533" y="2102343"/>
            <a:ext cx="429459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acuerdo a una investigación que realizamos a diferentes conductores llegamos a la conclusión que no hay aplicaciones que muestren las ubicaciones de las estaciones de servicio, tampoco sus tarifas ni los servicios que estas manejan de la ciudad de Bello.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390418" y="2979506"/>
            <a:ext cx="40891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537" y="2157798"/>
            <a:ext cx="3289867" cy="197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483984" y="570039"/>
            <a:ext cx="58053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2778529" y="110149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597443" y="1705510"/>
            <a:ext cx="569188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importante solucionar la problemática porque podemos ayudarles a los conductores a encontrar las gasolineras rápidamente, por ende es mucho más fácil llegar a la ubicación y tendrá conocimiento en sus tarifas y servicios.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1483984" y="570039"/>
            <a:ext cx="58053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 DEL PROBLEMA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770562" y="1850214"/>
            <a:ext cx="457200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una aplicación móvil que dé a conocer la ubicación de las bombas de gasolina en el espacio geográfico donde estén ubicados, así los usuarios podrán ver la información de cada una de ellas.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/>
        </p:nvSpPr>
        <p:spPr>
          <a:xfrm>
            <a:off x="4515305" y="687836"/>
            <a:ext cx="3467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GENERAL.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4602889" y="125053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35619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6"/>
          <p:cNvSpPr txBox="1"/>
          <p:nvPr/>
        </p:nvSpPr>
        <p:spPr>
          <a:xfrm>
            <a:off x="4571999" y="1746997"/>
            <a:ext cx="33348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Ayudar a los conductores de vehículos particulares de bello a encontrar estaciones de servicio.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947947" y="341962"/>
            <a:ext cx="55350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ESPECIFICOS</a:t>
            </a:r>
            <a:endParaRPr/>
          </a:p>
        </p:txBody>
      </p:sp>
      <p:sp>
        <p:nvSpPr>
          <p:cNvPr id="107" name="Google Shape;107;p7"/>
          <p:cNvSpPr txBox="1"/>
          <p:nvPr/>
        </p:nvSpPr>
        <p:spPr>
          <a:xfrm flipH="1">
            <a:off x="1317813" y="3805291"/>
            <a:ext cx="43478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al usuario acceder a información de servicios y productos que se brinda en la estación.</a:t>
            </a:r>
            <a:endParaRPr/>
          </a:p>
        </p:txBody>
      </p:sp>
      <p:sp>
        <p:nvSpPr>
          <p:cNvPr id="108" name="Google Shape;108;p7"/>
          <p:cNvSpPr txBox="1"/>
          <p:nvPr/>
        </p:nvSpPr>
        <p:spPr>
          <a:xfrm>
            <a:off x="1317812" y="2639376"/>
            <a:ext cx="43478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al usuario obtener el recorrido con geolocalización en tiempo real de la ubicación de la estación de servicio.</a:t>
            </a:r>
            <a:endParaRPr/>
          </a:p>
        </p:txBody>
      </p:sp>
      <p:sp>
        <p:nvSpPr>
          <p:cNvPr id="109" name="Google Shape;109;p7"/>
          <p:cNvSpPr txBox="1"/>
          <p:nvPr/>
        </p:nvSpPr>
        <p:spPr>
          <a:xfrm>
            <a:off x="1317814" y="1473462"/>
            <a:ext cx="47338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al usuario el conocer la ubicación en el mapa de todas la estaciones de servicio que se encuentran en el territorio de bello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867552b2_0_0"/>
          <p:cNvSpPr txBox="1"/>
          <p:nvPr/>
        </p:nvSpPr>
        <p:spPr>
          <a:xfrm>
            <a:off x="162703" y="41200"/>
            <a:ext cx="51840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Enlace a proyecto Gass.App: </a:t>
            </a:r>
            <a:r>
              <a:rPr lang="es-CO" sz="1100" u="sng">
                <a:solidFill>
                  <a:schemeClr val="hlink"/>
                </a:solidFill>
                <a:hlinkClick r:id="rId3"/>
              </a:rPr>
              <a:t>https://github.com/Riselnmc/ProyectoG</a:t>
            </a:r>
            <a:endParaRPr/>
          </a:p>
        </p:txBody>
      </p:sp>
      <p:pic>
        <p:nvPicPr>
          <p:cNvPr id="115" name="Google Shape;115;g72867552b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75" y="430425"/>
            <a:ext cx="7242026" cy="553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