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/eoEyxq7G3YPTwB6Ejmy8Zihc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7ca167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7f7ca167e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7ca167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7f7ca167e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86755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2867552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8" name="Google Shape;1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2" name="Google Shape;2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iselnmc/ProyectoGass.App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725768" y="2972325"/>
            <a:ext cx="30654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Pablo Gomez Duque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Jesus David Muñoz Gallego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Natalia Marín Castaño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64" y="1500027"/>
            <a:ext cx="2685320" cy="29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3915838" y="1500025"/>
            <a:ext cx="2685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Gass.App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3071973" y="984101"/>
            <a:ext cx="22294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"/>
          <p:cNvCxnSpPr/>
          <p:nvPr/>
        </p:nvCxnSpPr>
        <p:spPr>
          <a:xfrm>
            <a:off x="1256144" y="1939316"/>
            <a:ext cx="3111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"/>
          <p:cNvSpPr txBox="1"/>
          <p:nvPr/>
        </p:nvSpPr>
        <p:spPr>
          <a:xfrm>
            <a:off x="1165400" y="2291604"/>
            <a:ext cx="295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DEL PROBLEMA.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4672251" y="1600658"/>
            <a:ext cx="25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ESPECÍFICO.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186412" y="1600569"/>
            <a:ext cx="386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DEL PROBLEMA.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165404" y="2666359"/>
            <a:ext cx="284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2"/>
          <p:cNvCxnSpPr/>
          <p:nvPr/>
        </p:nvCxnSpPr>
        <p:spPr>
          <a:xfrm>
            <a:off x="1256152" y="2291601"/>
            <a:ext cx="3111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"/>
          <p:cNvCxnSpPr/>
          <p:nvPr/>
        </p:nvCxnSpPr>
        <p:spPr>
          <a:xfrm>
            <a:off x="1256159" y="3035648"/>
            <a:ext cx="3111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2"/>
          <p:cNvCxnSpPr/>
          <p:nvPr/>
        </p:nvCxnSpPr>
        <p:spPr>
          <a:xfrm>
            <a:off x="4753725" y="1939326"/>
            <a:ext cx="3111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2"/>
          <p:cNvCxnSpPr/>
          <p:nvPr/>
        </p:nvCxnSpPr>
        <p:spPr>
          <a:xfrm>
            <a:off x="1256152" y="2630301"/>
            <a:ext cx="3111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2"/>
          <p:cNvCxnSpPr/>
          <p:nvPr/>
        </p:nvCxnSpPr>
        <p:spPr>
          <a:xfrm>
            <a:off x="4753727" y="2291601"/>
            <a:ext cx="3111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2"/>
          <p:cNvCxnSpPr/>
          <p:nvPr/>
        </p:nvCxnSpPr>
        <p:spPr>
          <a:xfrm>
            <a:off x="4753727" y="2630301"/>
            <a:ext cx="3111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2"/>
          <p:cNvSpPr txBox="1"/>
          <p:nvPr/>
        </p:nvSpPr>
        <p:spPr>
          <a:xfrm>
            <a:off x="1191050" y="1939375"/>
            <a:ext cx="290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JUSTIFICACIÒN.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 flipH="1">
            <a:off x="4672250" y="1939375"/>
            <a:ext cx="27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CUADRO AVANCES.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672250" y="2291600"/>
            <a:ext cx="31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1483984" y="570039"/>
            <a:ext cx="58053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617909" y="1093243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479533" y="2102343"/>
            <a:ext cx="429459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acuerdo a una investigación que realizamos a diferentes conductores llegamos a la conclusión que no hay aplicaciones que muestran las ubicaciones de las estaciones de servicio, tampoco sus tarifas ni los servicios que estas manejan del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municipio de Bello.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90418" y="2979506"/>
            <a:ext cx="40891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37" y="2157798"/>
            <a:ext cx="3289867" cy="197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1483984" y="570039"/>
            <a:ext cx="58053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3103729" y="109324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597443" y="1705510"/>
            <a:ext cx="569188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 solucionar la problemática porque podemos ayudarles a los conductores a encontrar las gasolineras rápidamente, por ende es mucho más fácil llegar a la ubicación y tendrá conocimiento en sus tarifas y servicios.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/>
        </p:nvSpPr>
        <p:spPr>
          <a:xfrm>
            <a:off x="1483984" y="570039"/>
            <a:ext cx="58053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70562" y="1850214"/>
            <a:ext cx="457200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prototipo funcional que dé a conocer la ubicación de las bombas de gasolina en el espacio geográfico donde estén ubicados, así los usuarios podrán ver la información de cada una de ellas.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580389" y="1093239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4515305" y="687836"/>
            <a:ext cx="3467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4602889" y="125053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35619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4571999" y="1746997"/>
            <a:ext cx="33348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Ayudar a los conductores de vehículos particulares de bello a encontrar estaciones de servicio.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7ca167e9_0_17"/>
          <p:cNvSpPr txBox="1"/>
          <p:nvPr/>
        </p:nvSpPr>
        <p:spPr>
          <a:xfrm>
            <a:off x="947947" y="341962"/>
            <a:ext cx="553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f7ca167e9_0_17"/>
          <p:cNvSpPr txBox="1"/>
          <p:nvPr/>
        </p:nvSpPr>
        <p:spPr>
          <a:xfrm flipH="1">
            <a:off x="1317800" y="3805301"/>
            <a:ext cx="4347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a conocer los servicios, productos y precios de cada estación.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7f7ca167e9_0_17"/>
          <p:cNvSpPr txBox="1"/>
          <p:nvPr/>
        </p:nvSpPr>
        <p:spPr>
          <a:xfrm>
            <a:off x="1317812" y="2639376"/>
            <a:ext cx="434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rutas de sugerencias para que el usuario pueda llegar a la estación que desee mucho más rápido.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7f7ca167e9_0_17"/>
          <p:cNvSpPr txBox="1"/>
          <p:nvPr/>
        </p:nvSpPr>
        <p:spPr>
          <a:xfrm>
            <a:off x="1317814" y="1473462"/>
            <a:ext cx="473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a conocer la ubicación en el mapa de todas la estaciones de servicio que se encuentran en el municipio de bello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7f7ca167e9_0_17"/>
          <p:cNvSpPr/>
          <p:nvPr/>
        </p:nvSpPr>
        <p:spPr>
          <a:xfrm>
            <a:off x="1072814" y="942539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7ca167e9_0_12"/>
          <p:cNvSpPr txBox="1"/>
          <p:nvPr/>
        </p:nvSpPr>
        <p:spPr>
          <a:xfrm>
            <a:off x="1669359" y="474364"/>
            <a:ext cx="580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CUADRO DE AVANCES.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7f7ca167e9_0_12"/>
          <p:cNvPicPr preferRelativeResize="0"/>
          <p:nvPr/>
        </p:nvPicPr>
        <p:blipFill rotWithShape="1">
          <a:blip r:embed="rId3">
            <a:alphaModFix/>
          </a:blip>
          <a:srcRect b="43279" l="13030" r="7319" t="21536"/>
          <a:stretch/>
        </p:blipFill>
        <p:spPr>
          <a:xfrm>
            <a:off x="309175" y="1348650"/>
            <a:ext cx="8525651" cy="263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7f7ca167e9_0_12"/>
          <p:cNvSpPr/>
          <p:nvPr/>
        </p:nvSpPr>
        <p:spPr>
          <a:xfrm>
            <a:off x="1790839" y="951964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867552b2_0_0"/>
          <p:cNvSpPr txBox="1"/>
          <p:nvPr/>
        </p:nvSpPr>
        <p:spPr>
          <a:xfrm>
            <a:off x="162699" y="41200"/>
            <a:ext cx="66285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 a proyecto Gass.App:   </a:t>
            </a:r>
            <a:r>
              <a:rPr b="0" i="0" lang="es-CO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https://github.com/Riselnmc/ProyectoGass.App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72867552b2_0_0"/>
          <p:cNvPicPr preferRelativeResize="0"/>
          <p:nvPr/>
        </p:nvPicPr>
        <p:blipFill rotWithShape="1">
          <a:blip r:embed="rId4">
            <a:alphaModFix/>
          </a:blip>
          <a:srcRect b="9225" l="13745" r="10645" t="9559"/>
          <a:stretch/>
        </p:blipFill>
        <p:spPr>
          <a:xfrm>
            <a:off x="186688" y="362250"/>
            <a:ext cx="6580524" cy="2209500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g72867552b2_0_0"/>
          <p:cNvPicPr preferRelativeResize="0"/>
          <p:nvPr/>
        </p:nvPicPr>
        <p:blipFill rotWithShape="1">
          <a:blip r:embed="rId5">
            <a:alphaModFix/>
          </a:blip>
          <a:srcRect b="0" l="11810" r="8278" t="16909"/>
          <a:stretch/>
        </p:blipFill>
        <p:spPr>
          <a:xfrm>
            <a:off x="2754775" y="2627900"/>
            <a:ext cx="5977926" cy="2409475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