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73" autoAdjust="0"/>
  </p:normalViewPr>
  <p:slideViewPr>
    <p:cSldViewPr>
      <p:cViewPr>
        <p:scale>
          <a:sx n="75" d="100"/>
          <a:sy n="75" d="100"/>
        </p:scale>
        <p:origin x="-1134" y="-252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E3FD1-E385-4D03-B6F3-8942187B57EC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3F19B-1974-4174-95D1-6C8B710D75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16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F19B-1974-4174-95D1-6C8B710D75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4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3F19B-1974-4174-95D1-6C8B710D75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8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247254"/>
            <a:ext cx="7992888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Групповой проект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Игра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CastleBurg</a:t>
            </a:r>
            <a:endParaRPr lang="ru-RU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131417" y="3047454"/>
            <a:ext cx="18288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Учащиеся: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Преподаватель: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9914" y="3017390"/>
            <a:ext cx="3429000" cy="134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Красноясрк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МБОУ Гимназия №14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400" b="1" noProof="0" dirty="0" smtClean="0">
                <a:solidFill>
                  <a:schemeClr val="tx2">
                    <a:lumMod val="75000"/>
                  </a:schemeClr>
                </a:solidFill>
              </a:rPr>
              <a:t>Карелин Павел и Лапко Роберт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r>
              <a:rPr lang="ru-RU" altLang="ru-RU" sz="1400" b="1" dirty="0">
                <a:solidFill>
                  <a:schemeClr val="tx2"/>
                </a:solidFill>
              </a:rPr>
              <a:t>Сергиенко  Антон Борисович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23 апреля  2015г.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241" y="95126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Код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446" y="1031230"/>
            <a:ext cx="856895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3"/>
          <a:stretch/>
        </p:blipFill>
        <p:spPr>
          <a:xfrm>
            <a:off x="-38560" y="1537521"/>
            <a:ext cx="9224963" cy="3693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426" y="1031230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Рекурсивный подсчёт комбинаций с кубиками, с возможностью рынка и +2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2467" y="97408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4400" dirty="0">
                <a:solidFill>
                  <a:schemeClr val="bg1"/>
                </a:solidFill>
              </a:rPr>
              <a:t>Вывод</a:t>
            </a:r>
            <a:endParaRPr lang="ru-RU" sz="4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227" y="1031230"/>
            <a:ext cx="8568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000" i="1" dirty="0"/>
              <a:t>Мы воссоздали настольную игру.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ru-RU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000" i="1" dirty="0"/>
              <a:t>Ближе познакомились с </a:t>
            </a:r>
            <a:r>
              <a:rPr lang="en-US" altLang="ru-RU" sz="2000" i="1" dirty="0" smtClean="0"/>
              <a:t>android.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000" i="1" dirty="0" smtClean="0"/>
              <a:t>Написали </a:t>
            </a:r>
            <a:r>
              <a:rPr lang="ru-RU" altLang="ru-RU" sz="2000" i="1" dirty="0"/>
              <a:t>приложение с использованием </a:t>
            </a:r>
            <a:r>
              <a:rPr lang="en-US" altLang="ru-RU" sz="2000" i="1" dirty="0" err="1" smtClean="0"/>
              <a:t>bluetooth</a:t>
            </a:r>
            <a:r>
              <a:rPr lang="en-US" altLang="ru-RU" sz="2000" i="1" dirty="0"/>
              <a:t>.</a:t>
            </a:r>
            <a:endParaRPr lang="ru-RU" altLang="ru-RU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000" i="1" dirty="0"/>
              <a:t>Познакомились с моделью </a:t>
            </a:r>
            <a:r>
              <a:rPr lang="ru-RU" altLang="ru-RU" sz="2000" i="1" dirty="0" smtClean="0"/>
              <a:t>клиент-сервер.</a:t>
            </a:r>
            <a:endParaRPr lang="en-US" altLang="ru-RU" sz="2000" i="1" dirty="0" smtClean="0"/>
          </a:p>
          <a:p>
            <a:endParaRPr lang="en-US" altLang="ru-RU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000" i="1" dirty="0"/>
              <a:t>Освоили </a:t>
            </a:r>
            <a:r>
              <a:rPr lang="ru-RU" altLang="ru-RU" sz="2000" i="1" dirty="0" smtClean="0"/>
              <a:t>ООП.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ru-RU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000" i="1" dirty="0"/>
              <a:t>Научились использовать потоки.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ru-RU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ru-RU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6717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241" y="95126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Цели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001" y="1103237"/>
            <a:ext cx="8568952" cy="345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000" dirty="0"/>
              <a:t>Создать игру </a:t>
            </a:r>
            <a:r>
              <a:rPr lang="en-US" sz="2000" dirty="0" err="1"/>
              <a:t>CastleBurg</a:t>
            </a:r>
            <a:r>
              <a:rPr lang="en-US" sz="2000" dirty="0"/>
              <a:t> </a:t>
            </a:r>
            <a:r>
              <a:rPr lang="ru-RU" sz="2000" dirty="0"/>
              <a:t>со </a:t>
            </a:r>
            <a:r>
              <a:rPr lang="ru-RU" sz="2000" dirty="0" smtClean="0"/>
              <a:t>следующим функционалом</a:t>
            </a:r>
            <a:r>
              <a:rPr lang="ru-RU" sz="2000" dirty="0"/>
              <a:t>:</a:t>
            </a:r>
          </a:p>
          <a:p>
            <a:pPr marL="447675" indent="3619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ru-RU" sz="2000" dirty="0" smtClean="0"/>
              <a:t>Играют, используя </a:t>
            </a:r>
            <a:r>
              <a:rPr lang="en-US" sz="2000" dirty="0" err="1" smtClean="0"/>
              <a:t>bluetooth</a:t>
            </a:r>
            <a:r>
              <a:rPr lang="ru-RU" sz="2000" dirty="0" smtClean="0"/>
              <a:t>,  от 2 до </a:t>
            </a:r>
            <a:r>
              <a:rPr lang="ru-RU" sz="2000" dirty="0"/>
              <a:t>4 </a:t>
            </a:r>
            <a:r>
              <a:rPr lang="ru-RU" sz="2000" dirty="0" smtClean="0"/>
              <a:t>человек</a:t>
            </a:r>
            <a:endParaRPr lang="ru-RU" sz="2000" dirty="0"/>
          </a:p>
          <a:p>
            <a:pPr marL="447675" indent="3619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С помощью кубиков влиять на советников и собирать </a:t>
            </a:r>
            <a:r>
              <a:rPr lang="ru-RU" sz="2000" dirty="0" smtClean="0"/>
              <a:t>ресурсы</a:t>
            </a:r>
            <a:endParaRPr lang="ru-RU" sz="2000" dirty="0"/>
          </a:p>
          <a:p>
            <a:pPr marL="447675" indent="3619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За ресурсы строить здания которые будут обладать своими функциями и приносить победные очки  </a:t>
            </a:r>
          </a:p>
          <a:p>
            <a:pPr marL="447675" indent="3619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Из базы данных, в конце игрового года, будут  доставаться монстры и нападать на </a:t>
            </a:r>
            <a:r>
              <a:rPr lang="ru-RU" sz="2000" dirty="0" smtClean="0"/>
              <a:t>игроков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857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241" y="95126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Логика приложения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001" y="1031230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000" dirty="0" smtClean="0"/>
              <a:t>Сначала всё было просто, понятно и легко.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" y="1607293"/>
            <a:ext cx="9124950" cy="31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241" y="95126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Логика приложения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446" y="1031230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000" dirty="0" smtClean="0"/>
              <a:t>Но по мере реализации игры, наш проект дополнялся новыми классами.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97" y="1585228"/>
            <a:ext cx="7152568" cy="364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241" y="95126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Логика приложения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446" y="1031230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000" dirty="0" smtClean="0"/>
              <a:t>Но с появлением возможность игры по </a:t>
            </a:r>
            <a:r>
              <a:rPr lang="en-US" sz="2000" dirty="0" err="1" smtClean="0"/>
              <a:t>bluetooth</a:t>
            </a:r>
            <a:r>
              <a:rPr lang="ru-RU" sz="2000" dirty="0" smtClean="0"/>
              <a:t>, наш проект заставил нас изучить много дополнительных сведений, а именно про много поточность и создание сетевых приложений</a:t>
            </a:r>
            <a:r>
              <a:rPr lang="ru-RU" sz="2000" dirty="0"/>
              <a:t>.</a:t>
            </a: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9584"/>
            <a:ext cx="9224963" cy="26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241" y="95126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4400" dirty="0">
                <a:solidFill>
                  <a:schemeClr val="bg1"/>
                </a:solidFill>
              </a:rPr>
              <a:t>Игровое поле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446" y="1031230"/>
            <a:ext cx="856895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ru-RU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" y="864567"/>
            <a:ext cx="8937625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7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241" y="95126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Строения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446" y="1031230"/>
            <a:ext cx="856895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ru-RU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53" y="902667"/>
            <a:ext cx="8656637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6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241" y="95126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4400" dirty="0">
                <a:solidFill>
                  <a:schemeClr val="bg1"/>
                </a:solidFill>
              </a:rPr>
              <a:t>Игровое </a:t>
            </a:r>
            <a:r>
              <a:rPr lang="ru-RU" altLang="ru-RU" sz="4400" dirty="0" smtClean="0">
                <a:solidFill>
                  <a:schemeClr val="bg1"/>
                </a:solidFill>
              </a:rPr>
              <a:t>поле(</a:t>
            </a:r>
            <a:r>
              <a:rPr lang="en-US" altLang="ru-RU" sz="4400" dirty="0" smtClean="0">
                <a:solidFill>
                  <a:schemeClr val="bg1"/>
                </a:solidFill>
              </a:rPr>
              <a:t>Bluetooth</a:t>
            </a:r>
            <a:r>
              <a:rPr lang="ru-RU" altLang="ru-RU" sz="4400" dirty="0" smtClean="0">
                <a:solidFill>
                  <a:schemeClr val="bg1"/>
                </a:solidFill>
              </a:rPr>
              <a:t>)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446" y="1031230"/>
            <a:ext cx="856895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3" b="7982"/>
          <a:stretch/>
        </p:blipFill>
        <p:spPr>
          <a:xfrm>
            <a:off x="1012081" y="1391270"/>
            <a:ext cx="6120680" cy="3134642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6134100" y="2687414"/>
            <a:ext cx="1214685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92801" y="2958591"/>
            <a:ext cx="1368152" cy="37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2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2241" y="95126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Выбор комбинации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446" y="1031230"/>
            <a:ext cx="856895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2" b="7982"/>
          <a:stretch/>
        </p:blipFill>
        <p:spPr>
          <a:xfrm>
            <a:off x="157684" y="1213876"/>
            <a:ext cx="6342334" cy="36337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30" y="2399382"/>
            <a:ext cx="379537" cy="3795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90" y="1264985"/>
            <a:ext cx="410555" cy="410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30" y="3623518"/>
            <a:ext cx="432048" cy="4320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80547" y="1031230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 </a:t>
            </a:r>
            <a:r>
              <a:rPr lang="ru-RU" dirty="0" smtClean="0"/>
              <a:t>к сумме кубиков</a:t>
            </a:r>
          </a:p>
          <a:p>
            <a:r>
              <a:rPr lang="ru-RU" dirty="0" smtClean="0"/>
              <a:t>(строение рынок)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089476" y="212748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+</a:t>
            </a:r>
            <a:r>
              <a:rPr lang="en-US" dirty="0" smtClean="0"/>
              <a:t>1 </a:t>
            </a:r>
            <a:r>
              <a:rPr lang="ru-RU" dirty="0" smtClean="0"/>
              <a:t>к сумме кубиков</a:t>
            </a:r>
          </a:p>
          <a:p>
            <a:r>
              <a:rPr lang="ru-RU" dirty="0" smtClean="0"/>
              <a:t>(строение рынок)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089476" y="3593901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+2</a:t>
            </a:r>
            <a:r>
              <a:rPr lang="en-US" dirty="0" smtClean="0"/>
              <a:t> </a:t>
            </a:r>
            <a:r>
              <a:rPr lang="ru-RU" dirty="0" smtClean="0"/>
              <a:t>к сумме кубиков</a:t>
            </a:r>
          </a:p>
          <a:p>
            <a:r>
              <a:rPr lang="ru-RU" dirty="0" smtClean="0"/>
              <a:t>(дополнительный кубик)</a:t>
            </a:r>
          </a:p>
        </p:txBody>
      </p:sp>
    </p:spTree>
    <p:extLst>
      <p:ext uri="{BB962C8B-B14F-4D97-AF65-F5344CB8AC3E}">
        <p14:creationId xmlns:p14="http://schemas.microsoft.com/office/powerpoint/2010/main" val="40438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222</Words>
  <Application>Microsoft Office PowerPoint</Application>
  <PresentationFormat>Произвольный</PresentationFormat>
  <Paragraphs>51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RisenRob</cp:lastModifiedBy>
  <cp:revision>27</cp:revision>
  <dcterms:created xsi:type="dcterms:W3CDTF">2015-01-15T10:17:16Z</dcterms:created>
  <dcterms:modified xsi:type="dcterms:W3CDTF">2015-05-20T14:50:32Z</dcterms:modified>
</cp:coreProperties>
</file>