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67" r:id="rId13"/>
    <p:sldId id="268" r:id="rId14"/>
    <p:sldId id="269" r:id="rId15"/>
    <p:sldId id="271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38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4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3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5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4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6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8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090" y="859536"/>
            <a:ext cx="6939520" cy="1645920"/>
          </a:xfrm>
        </p:spPr>
        <p:txBody>
          <a:bodyPr/>
          <a:lstStyle/>
          <a:p>
            <a:r>
              <a:rPr dirty="0"/>
              <a:t>Disease Prediction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090" y="2901950"/>
            <a:ext cx="6939520" cy="2690488"/>
          </a:xfrm>
        </p:spPr>
        <p:txBody>
          <a:bodyPr/>
          <a:lstStyle/>
          <a:p>
            <a:r>
              <a:rPr dirty="0"/>
              <a:t>A Machine Learning Web App using Flask, Random Forest &amp; Data Visualization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 Team Members:</a:t>
            </a:r>
          </a:p>
          <a:p>
            <a:pPr algn="l"/>
            <a:r>
              <a:rPr lang="en-US" dirty="0"/>
              <a:t>   Rishabh Yadav (500122500)</a:t>
            </a:r>
          </a:p>
          <a:p>
            <a:pPr algn="l"/>
            <a:r>
              <a:rPr lang="en-US" dirty="0"/>
              <a:t>   Kirit Somani (500123413)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34D2-B8A7-9266-0E04-631C687E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1797050"/>
            <a:ext cx="6496049" cy="2552700"/>
          </a:xfrm>
        </p:spPr>
        <p:txBody>
          <a:bodyPr/>
          <a:lstStyle/>
          <a:p>
            <a:r>
              <a:rPr lang="en-US" dirty="0"/>
              <a:t>About the website:</a:t>
            </a:r>
            <a:br>
              <a:rPr lang="en-US" dirty="0"/>
            </a:br>
            <a:r>
              <a:rPr lang="en-US" dirty="0"/>
              <a:t>constituent webpages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0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46DC-64FB-05E4-2285-D5CB857C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078240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6E1AB-9277-0C4B-BAC6-C3E3B81D9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463" y="2245489"/>
            <a:ext cx="6972476" cy="400801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79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E8D3-6882-143A-6FD2-3357BC70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049303"/>
          </a:xfrm>
        </p:spPr>
        <p:txBody>
          <a:bodyPr>
            <a:normAutofit fontScale="90000"/>
          </a:bodyPr>
          <a:lstStyle/>
          <a:p>
            <a:r>
              <a:rPr lang="en-US" dirty="0"/>
              <a:t>Disease prediction page</a:t>
            </a:r>
            <a:br>
              <a:rPr lang="en-US" dirty="0"/>
            </a:br>
            <a:r>
              <a:rPr lang="en-US" dirty="0"/>
              <a:t>(user input)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1938A4-336D-09F5-2E54-8DD4A08BA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278" y="2273398"/>
            <a:ext cx="6742659" cy="38785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802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FB20-85AD-5A77-D279-C3487ED0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043516"/>
          </a:xfrm>
        </p:spPr>
        <p:txBody>
          <a:bodyPr>
            <a:normAutofit fontScale="90000"/>
          </a:bodyPr>
          <a:lstStyle/>
          <a:p>
            <a:r>
              <a:rPr lang="en-US" dirty="0"/>
              <a:t>Disease prediction page</a:t>
            </a:r>
            <a:br>
              <a:rPr lang="en-US" dirty="0"/>
            </a:br>
            <a:r>
              <a:rPr lang="en-US" dirty="0"/>
              <a:t>(result page)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A46CB-358C-378F-C1FE-BABC0EA12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310" y="2257063"/>
            <a:ext cx="6786796" cy="38986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26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9C6A-2829-548D-7E99-C763F45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084027"/>
          </a:xfrm>
        </p:spPr>
        <p:txBody>
          <a:bodyPr/>
          <a:lstStyle/>
          <a:p>
            <a:r>
              <a:rPr lang="en-US" dirty="0"/>
              <a:t>Visualization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86FEE-0979-FD74-1426-8317CFD5F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337" y="2316754"/>
            <a:ext cx="5937250" cy="19512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732B1-5109-B71B-1B24-8FF570DFB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337" y="4260441"/>
            <a:ext cx="5937250" cy="24239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04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D64C-CFEB-51F0-F852-65580504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037728"/>
          </a:xfrm>
        </p:spPr>
        <p:txBody>
          <a:bodyPr/>
          <a:lstStyle/>
          <a:p>
            <a:r>
              <a:rPr lang="en-US" dirty="0"/>
              <a:t>Visualization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7E4A7-822D-B83D-1462-2AAACCDB7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271" y="2228127"/>
            <a:ext cx="6958895" cy="39990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532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complete ML-powered web system for disease prediction.</a:t>
            </a:r>
          </a:p>
          <a:p>
            <a:r>
              <a:rPr dirty="0"/>
              <a:t>Uses real-world data and visualization for better insights.</a:t>
            </a:r>
          </a:p>
          <a:p>
            <a:r>
              <a:rPr dirty="0"/>
              <a:t>Random Forest model provides robust prediction.</a:t>
            </a:r>
          </a:p>
          <a:p>
            <a:r>
              <a:rPr dirty="0"/>
              <a:t>Flask enables a lightweight and interactive user experience.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web-based Disease Prediction System using Flask.</a:t>
            </a:r>
          </a:p>
          <a:p>
            <a:r>
              <a:rPr dirty="0"/>
              <a:t>Takes user symptoms and predicts the most likely diseases.</a:t>
            </a:r>
          </a:p>
          <a:p>
            <a:r>
              <a:rPr dirty="0"/>
              <a:t>Includes visualizations of dataset patterns using Seaborn &amp; Matplotlib.</a:t>
            </a:r>
          </a:p>
          <a:p>
            <a:r>
              <a:rPr dirty="0"/>
              <a:t>Implements Random Forest Classifier with data augmentation and K-Fold CV.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Flask - Web framework for building the app interface.</a:t>
            </a:r>
          </a:p>
          <a:p>
            <a:r>
              <a:rPr dirty="0"/>
              <a:t>Pandas, NumPy - Data manipulation and processing.</a:t>
            </a:r>
          </a:p>
          <a:p>
            <a:r>
              <a:rPr dirty="0"/>
              <a:t>Scikit-learn - Machine learning model and preprocessing.</a:t>
            </a:r>
          </a:p>
          <a:p>
            <a:r>
              <a:rPr dirty="0"/>
              <a:t>Matplotlib, Seaborn - Plotting and visualization.</a:t>
            </a:r>
          </a:p>
          <a:p>
            <a:r>
              <a:rPr dirty="0" err="1"/>
              <a:t>Joblib</a:t>
            </a:r>
            <a:r>
              <a:rPr dirty="0"/>
              <a:t> - Model serialization.</a:t>
            </a:r>
          </a:p>
          <a:p>
            <a:r>
              <a:rPr dirty="0"/>
              <a:t>Warnings, IO, base64 - Utility and data handling.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Encoded gender using </a:t>
            </a:r>
            <a:r>
              <a:rPr dirty="0" err="1"/>
              <a:t>LabelEncoder</a:t>
            </a:r>
            <a:r>
              <a:rPr dirty="0"/>
              <a:t>.</a:t>
            </a:r>
          </a:p>
          <a:p>
            <a:r>
              <a:rPr dirty="0"/>
              <a:t>Converted symptoms from Yes/No to 1/0.</a:t>
            </a:r>
          </a:p>
          <a:p>
            <a:r>
              <a:rPr dirty="0"/>
              <a:t>Ensured 'No Disease' category for symptomless cases.</a:t>
            </a:r>
          </a:p>
          <a:p>
            <a:r>
              <a:rPr dirty="0"/>
              <a:t>Added noise to features and generated synthetic data for augmentation.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Random Forest Classifier (100 trees, depth=6).</a:t>
            </a:r>
          </a:p>
          <a:p>
            <a:r>
              <a:rPr dirty="0"/>
              <a:t>Used 5-fold cross-validation to assess accuracy.</a:t>
            </a:r>
          </a:p>
          <a:p>
            <a:r>
              <a:rPr dirty="0"/>
              <a:t>Printed accuracy &amp; classification report per fold.</a:t>
            </a:r>
          </a:p>
          <a:p>
            <a:r>
              <a:rPr dirty="0"/>
              <a:t>Trained final model on entire dataset and saved with </a:t>
            </a:r>
            <a:r>
              <a:rPr dirty="0" err="1"/>
              <a:t>joblib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Flask App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'/' → Home page.</a:t>
            </a:r>
          </a:p>
          <a:p>
            <a:r>
              <a:rPr dirty="0"/>
              <a:t>'/predict' [GET] → Shows prediction form.</a:t>
            </a:r>
          </a:p>
          <a:p>
            <a:r>
              <a:rPr dirty="0"/>
              <a:t>'/predict' [POST] → Receives form data and predicts.</a:t>
            </a:r>
          </a:p>
          <a:p>
            <a:r>
              <a:rPr dirty="0"/>
              <a:t>'/visualize' → Displays dataset visualizations.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Disease distribution (bar chart).</a:t>
            </a:r>
          </a:p>
          <a:p>
            <a:r>
              <a:rPr dirty="0"/>
              <a:t>Age distribution (histogram).</a:t>
            </a:r>
          </a:p>
          <a:p>
            <a:r>
              <a:rPr lang="en-US" dirty="0"/>
              <a:t>Gender distribution (pie chart).</a:t>
            </a:r>
          </a:p>
          <a:p>
            <a:r>
              <a:rPr dirty="0"/>
              <a:t>Symptom frequency (bar chart).</a:t>
            </a:r>
          </a:p>
          <a:p>
            <a:r>
              <a:rPr dirty="0"/>
              <a:t>Symptom correlation matrix (heatmap).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Clean and responsive HTML with CSS.</a:t>
            </a:r>
          </a:p>
          <a:p>
            <a:r>
              <a:rPr dirty="0"/>
              <a:t>Symptom checklist and age/gender form fields.</a:t>
            </a:r>
          </a:p>
          <a:p>
            <a:r>
              <a:rPr dirty="0"/>
              <a:t>Visualizations embedded using base64 images.</a:t>
            </a:r>
          </a:p>
          <a:p>
            <a:r>
              <a:rPr dirty="0"/>
              <a:t>Navigation bar links to home and visualization pages.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Collects user inputs from form.</a:t>
            </a:r>
          </a:p>
          <a:p>
            <a:r>
              <a:rPr dirty="0"/>
              <a:t>Encodes gender and symptoms.</a:t>
            </a:r>
          </a:p>
          <a:p>
            <a:r>
              <a:rPr dirty="0"/>
              <a:t>If no symptoms: Predict 'No Disease'.</a:t>
            </a:r>
          </a:p>
          <a:p>
            <a:r>
              <a:rPr dirty="0"/>
              <a:t>Else: Predict probabilities and display top diseases with &gt;10% chance.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</TotalTime>
  <Words>406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Disease Prediction System</vt:lpstr>
      <vt:lpstr>Project Overview</vt:lpstr>
      <vt:lpstr>Libraries Used</vt:lpstr>
      <vt:lpstr>Data Preprocessing</vt:lpstr>
      <vt:lpstr>Model Training</vt:lpstr>
      <vt:lpstr>Flask App Routes</vt:lpstr>
      <vt:lpstr>Visualization Features</vt:lpstr>
      <vt:lpstr>Frontend UI</vt:lpstr>
      <vt:lpstr>Prediction Logic</vt:lpstr>
      <vt:lpstr>About the website: constituent webpages </vt:lpstr>
      <vt:lpstr>Home page</vt:lpstr>
      <vt:lpstr>Disease prediction page (user input)</vt:lpstr>
      <vt:lpstr>Disease prediction page (result page)</vt:lpstr>
      <vt:lpstr>Visualization page</vt:lpstr>
      <vt:lpstr>Visualization page</vt:lpstr>
      <vt:lpstr>Project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Rishabh .</cp:lastModifiedBy>
  <cp:revision>3</cp:revision>
  <dcterms:created xsi:type="dcterms:W3CDTF">2013-01-27T09:14:16Z</dcterms:created>
  <dcterms:modified xsi:type="dcterms:W3CDTF">2025-04-09T14:37:26Z</dcterms:modified>
  <cp:category/>
</cp:coreProperties>
</file>