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97" r:id="rId5"/>
    <p:sldId id="360" r:id="rId6"/>
    <p:sldId id="375" r:id="rId7"/>
    <p:sldId id="362" r:id="rId8"/>
    <p:sldId id="361" r:id="rId9"/>
    <p:sldId id="371" r:id="rId10"/>
    <p:sldId id="372" r:id="rId11"/>
    <p:sldId id="373" r:id="rId12"/>
    <p:sldId id="374" r:id="rId13"/>
    <p:sldId id="370" r:id="rId1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4D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59ADA-1806-4B54-88E0-6E49D9F631FA}" type="datetimeFigureOut">
              <a:rPr lang="en-IN" smtClean="0"/>
              <a:t>27-04-2017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88E0E-33C5-4691-817E-AD79DE77B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8E0E-33C5-4691-817E-AD79DE77BD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1225419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1225419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1225419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422400"/>
            <a:ext cx="12115800" cy="797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768600"/>
            <a:ext cx="12115800" cy="59257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4/27/2017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1408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6377940"/>
            <a:ext cx="10171430" cy="2694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0100"/>
              </a:lnSpc>
            </a:pPr>
            <a:endParaRPr sz="10200" b="1" spc="-2720" dirty="0" smtClean="0">
              <a:solidFill>
                <a:srgbClr val="94D9F6"/>
              </a:solidFill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96" y="4597554"/>
            <a:ext cx="1112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200" b="1" dirty="0" smtClean="0">
                <a:solidFill>
                  <a:srgbClr val="94D9F6"/>
                </a:solidFill>
                <a:latin typeface="Breuer Text" panose="02000506040000020004" pitchFamily="2" charset="0"/>
                <a:ea typeface="Adobe Heiti Std R" panose="020B0400000000000000" pitchFamily="34" charset="-128"/>
              </a:rPr>
              <a:t>Jumper - AI Game</a:t>
            </a:r>
            <a:endParaRPr lang="en-IN" sz="10200" b="1" dirty="0">
              <a:solidFill>
                <a:srgbClr val="94D9F6"/>
              </a:solidFill>
              <a:latin typeface="Breuer Text" panose="02000506040000020004" pitchFamily="2" charset="0"/>
              <a:ea typeface="Adobe Heiti Std R" panose="020B04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2132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95300"/>
            <a:ext cx="659130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63600" y="19812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Initializing ANN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7" y="2971799"/>
            <a:ext cx="11845773" cy="5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2132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95300"/>
            <a:ext cx="659130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63600" y="19812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Training ANN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7" y="3581400"/>
            <a:ext cx="120750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2132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95300"/>
            <a:ext cx="659130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63600" y="19812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Activating ANN and getting the output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" y="3581400"/>
            <a:ext cx="1257803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495300"/>
            <a:ext cx="148590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5" dirty="0" smtClean="0">
                <a:solidFill>
                  <a:srgbClr val="FFFFFF"/>
                </a:solidFill>
                <a:latin typeface="Arial"/>
                <a:cs typeface="Arial"/>
              </a:rPr>
              <a:t>&gt;EXI</a:t>
            </a:r>
            <a:r>
              <a:rPr sz="2400" b="1" spc="-195" dirty="0" smtClean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24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b="1" spc="-190" dirty="0" smtClean="0">
                <a:solidFill>
                  <a:srgbClr val="FFFFFF"/>
                </a:solidFill>
                <a:latin typeface="Arial"/>
                <a:cs typeface="Arial"/>
              </a:rPr>
              <a:t> 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0" y="4114800"/>
            <a:ext cx="6400800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6600" dirty="0" smtClean="0">
                <a:solidFill>
                  <a:schemeClr val="accent5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Arial"/>
              </a:rPr>
              <a:t>THANK YOU :)   </a:t>
            </a:r>
            <a:endParaRPr sz="6600" dirty="0">
              <a:solidFill>
                <a:schemeClr val="accent5"/>
              </a:solidFill>
              <a:latin typeface="Adobe Heiti Std R" panose="020B0400000000000000" pitchFamily="34" charset="-128"/>
              <a:ea typeface="Adobe Heiti Std R" panose="020B04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7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2132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Libraries used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711200" y="20574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err="1" smtClean="0">
                <a:solidFill>
                  <a:srgbClr val="FFC000"/>
                </a:solidFill>
                <a:latin typeface="Arial"/>
                <a:cs typeface="Arial"/>
              </a:rPr>
              <a:t>PhaserJS</a:t>
            </a:r>
            <a:r>
              <a:rPr lang="en-IN" sz="3200" spc="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game framework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63600" y="75438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Synaptic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neural network library in javascript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25" y="1335512"/>
            <a:ext cx="6048375" cy="519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213294"/>
            <a:ext cx="12192000" cy="261"/>
          </a:xfrm>
          <a:custGeom>
            <a:avLst/>
            <a:gdLst/>
            <a:ahLst/>
            <a:cxnLst/>
            <a:rect l="l" t="t" r="r" b="b"/>
            <a:pathLst>
              <a:path w="12192000" h="261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863600" y="34290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Perceptron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having 1 input, 2 hidden &amp; 1 output layer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863600" y="22098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Supervised Learning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using manual input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&gt;INPUTS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07146" y="2847588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00B0F0"/>
                </a:solidFill>
                <a:latin typeface="Arial"/>
                <a:cs typeface="Arial"/>
              </a:rPr>
              <a:t>velocity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of the ball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907146" y="192851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00B0F0"/>
                </a:solidFill>
                <a:latin typeface="Arial"/>
                <a:cs typeface="Arial"/>
              </a:rPr>
              <a:t>displacement </a:t>
            </a:r>
            <a:r>
              <a:rPr lang="en-IN" sz="3200" spc="30" dirty="0" smtClean="0">
                <a:solidFill>
                  <a:srgbClr val="FFFFFF"/>
                </a:solidFill>
                <a:latin typeface="Arial"/>
                <a:cs typeface="Arial"/>
              </a:rPr>
              <a:t>between ball &amp; player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3616936"/>
            <a:ext cx="11125200" cy="550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&gt;OUTPUTS 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07146" y="2847588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00B0F0"/>
                </a:solidFill>
                <a:latin typeface="Arial"/>
                <a:cs typeface="Arial"/>
              </a:rPr>
              <a:t>ON FLOOR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907146" y="192851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34A5DA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00B0F0"/>
                </a:solidFill>
                <a:latin typeface="Arial"/>
                <a:cs typeface="Arial"/>
              </a:rPr>
              <a:t>ON AIR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25" y="3529363"/>
            <a:ext cx="11511646" cy="5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17235" y="2362200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4817950" y="323857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4817235" y="416137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832976" y="5015795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867320" y="5960544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817235" y="695025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473995" y="3656761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508696" y="522077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035800" y="2362200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036515" y="323857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035800" y="416137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051541" y="5015795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7085885" y="5960544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035800" y="6950252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9305165" y="3670285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9339866" y="5234296"/>
            <a:ext cx="762000" cy="71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5995" y="2852000"/>
            <a:ext cx="1581240" cy="102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3" idx="2"/>
          </p:cNvCxnSpPr>
          <p:nvPr/>
        </p:nvCxnSpPr>
        <p:spPr>
          <a:xfrm flipV="1">
            <a:off x="3235995" y="3597772"/>
            <a:ext cx="1581955" cy="41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4" idx="2"/>
          </p:cNvCxnSpPr>
          <p:nvPr/>
        </p:nvCxnSpPr>
        <p:spPr>
          <a:xfrm>
            <a:off x="3235995" y="4015961"/>
            <a:ext cx="1581240" cy="50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79215" y="4141080"/>
            <a:ext cx="1708573" cy="110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5"/>
            <a:endCxn id="6" idx="1"/>
          </p:cNvCxnSpPr>
          <p:nvPr/>
        </p:nvCxnSpPr>
        <p:spPr>
          <a:xfrm>
            <a:off x="3124403" y="4269954"/>
            <a:ext cx="1854509" cy="17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3048356" y="4220361"/>
            <a:ext cx="1880471" cy="28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6"/>
            <a:endCxn id="10" idx="2"/>
          </p:cNvCxnSpPr>
          <p:nvPr/>
        </p:nvCxnSpPr>
        <p:spPr>
          <a:xfrm>
            <a:off x="5579235" y="2721400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6"/>
            <a:endCxn id="11" idx="2"/>
          </p:cNvCxnSpPr>
          <p:nvPr/>
        </p:nvCxnSpPr>
        <p:spPr>
          <a:xfrm>
            <a:off x="5579950" y="3597772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2" idx="2"/>
          </p:cNvCxnSpPr>
          <p:nvPr/>
        </p:nvCxnSpPr>
        <p:spPr>
          <a:xfrm>
            <a:off x="5579235" y="4520572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13" idx="2"/>
          </p:cNvCxnSpPr>
          <p:nvPr/>
        </p:nvCxnSpPr>
        <p:spPr>
          <a:xfrm>
            <a:off x="5594976" y="5374995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4" idx="2"/>
          </p:cNvCxnSpPr>
          <p:nvPr/>
        </p:nvCxnSpPr>
        <p:spPr>
          <a:xfrm>
            <a:off x="5629320" y="6319744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15" idx="2"/>
          </p:cNvCxnSpPr>
          <p:nvPr/>
        </p:nvCxnSpPr>
        <p:spPr>
          <a:xfrm>
            <a:off x="5579235" y="7309452"/>
            <a:ext cx="1456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6"/>
            <a:endCxn id="16" idx="2"/>
          </p:cNvCxnSpPr>
          <p:nvPr/>
        </p:nvCxnSpPr>
        <p:spPr>
          <a:xfrm>
            <a:off x="7797800" y="2721400"/>
            <a:ext cx="1507365" cy="130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6"/>
            <a:endCxn id="16" idx="2"/>
          </p:cNvCxnSpPr>
          <p:nvPr/>
        </p:nvCxnSpPr>
        <p:spPr>
          <a:xfrm>
            <a:off x="7798515" y="3597772"/>
            <a:ext cx="1506650" cy="43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6" idx="2"/>
          </p:cNvCxnSpPr>
          <p:nvPr/>
        </p:nvCxnSpPr>
        <p:spPr>
          <a:xfrm flipV="1">
            <a:off x="7797800" y="4029485"/>
            <a:ext cx="1507365" cy="49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6"/>
            <a:endCxn id="16" idx="2"/>
          </p:cNvCxnSpPr>
          <p:nvPr/>
        </p:nvCxnSpPr>
        <p:spPr>
          <a:xfrm flipV="1">
            <a:off x="7813541" y="4029485"/>
            <a:ext cx="1491624" cy="134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6"/>
            <a:endCxn id="16" idx="2"/>
          </p:cNvCxnSpPr>
          <p:nvPr/>
        </p:nvCxnSpPr>
        <p:spPr>
          <a:xfrm flipV="1">
            <a:off x="7847885" y="4029485"/>
            <a:ext cx="1457280" cy="229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6"/>
            <a:endCxn id="16" idx="2"/>
          </p:cNvCxnSpPr>
          <p:nvPr/>
        </p:nvCxnSpPr>
        <p:spPr>
          <a:xfrm flipV="1">
            <a:off x="7797800" y="4029485"/>
            <a:ext cx="1507365" cy="327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27150" y="30806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5080" y="312135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OUTPUT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0072" y="1754659"/>
            <a:ext cx="17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HIDDEN LAYER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16400" y="1825628"/>
            <a:ext cx="17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HIDDEN LAYER 1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/>
          <p:cNvCxnSpPr>
            <a:endCxn id="8" idx="2"/>
          </p:cNvCxnSpPr>
          <p:nvPr/>
        </p:nvCxnSpPr>
        <p:spPr>
          <a:xfrm>
            <a:off x="1465150" y="4015961"/>
            <a:ext cx="100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499851" y="5579972"/>
            <a:ext cx="100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101866" y="3991679"/>
            <a:ext cx="100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0101866" y="5538051"/>
            <a:ext cx="100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32504" y="3792040"/>
            <a:ext cx="16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DISPLACEMENT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769" y="5353385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VELOCITY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34935" y="3772306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AIR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454290" y="5282378"/>
            <a:ext cx="11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FLOOR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&gt;SCENARIOS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07146" y="298453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False user input</a:t>
            </a:r>
            <a:endParaRPr sz="32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07146" y="192851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No user input</a:t>
            </a:r>
            <a:endParaRPr sz="32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907146" y="426720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Correct user 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input</a:t>
            </a:r>
            <a:endParaRPr sz="3200" dirty="0">
              <a:solidFill>
                <a:srgbClr val="FFC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5300"/>
            <a:ext cx="4686300" cy="419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&gt;DEFUZIFYING TECHNIQUE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016000" y="2057400"/>
            <a:ext cx="10858500" cy="590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lang="en-IN"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Maximum membership principle</a:t>
            </a:r>
            <a:endParaRPr sz="32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07" y="3581400"/>
            <a:ext cx="6602524" cy="46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95300"/>
            <a:ext cx="3808729" cy="377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N" sz="2400" b="1" spc="-20" dirty="0" smtClean="0">
                <a:solidFill>
                  <a:srgbClr val="FFFFFF"/>
                </a:solidFill>
                <a:latin typeface="Arial"/>
                <a:cs typeface="Arial"/>
              </a:rPr>
              <a:t>&gt;INSPIRED FROM </a:t>
            </a:r>
            <a:endParaRPr lang="en-IN" sz="2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907146" y="1928510"/>
            <a:ext cx="10934700" cy="666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5025" spc="-112" baseline="-3316" dirty="0" smtClean="0">
                <a:solidFill>
                  <a:srgbClr val="FFC000"/>
                </a:solidFill>
                <a:latin typeface="Lucida Sans Unicode"/>
                <a:cs typeface="Lucida Sans Unicode"/>
              </a:rPr>
              <a:t>▸	</a:t>
            </a:r>
            <a:r>
              <a:rPr lang="en-IN" sz="3200" spc="30" dirty="0" smtClean="0">
                <a:solidFill>
                  <a:srgbClr val="FFC000"/>
                </a:solidFill>
                <a:latin typeface="Arial"/>
                <a:cs typeface="Arial"/>
              </a:rPr>
              <a:t>Chrome’s T-REX</a:t>
            </a:r>
            <a:endParaRPr sz="32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962400"/>
            <a:ext cx="9220200" cy="48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66</Words>
  <Application>Microsoft Office PowerPoint</Application>
  <PresentationFormat>Custom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Heiti Std R</vt:lpstr>
      <vt:lpstr>Arial</vt:lpstr>
      <vt:lpstr>Breuer Text</vt:lpstr>
      <vt:lpstr>Calibri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:)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xvamp</dc:creator>
  <cp:lastModifiedBy>HP PC</cp:lastModifiedBy>
  <cp:revision>41</cp:revision>
  <dcterms:created xsi:type="dcterms:W3CDTF">2016-11-07T08:25:39Z</dcterms:created>
  <dcterms:modified xsi:type="dcterms:W3CDTF">2017-04-27T04:06:16Z</dcterms:modified>
</cp:coreProperties>
</file>